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shio watanabe" userId="4f88620549a6431d" providerId="LiveId" clId="{8ACB8A0D-3190-41F6-A3A8-943D2108FA6A}"/>
    <pc:docChg chg="custSel addSld modSld">
      <pc:chgData name="yoshio watanabe" userId="4f88620549a6431d" providerId="LiveId" clId="{8ACB8A0D-3190-41F6-A3A8-943D2108FA6A}" dt="2017-11-06T01:39:47.684" v="489" actId="5793"/>
      <pc:docMkLst>
        <pc:docMk/>
      </pc:docMkLst>
      <pc:sldChg chg="modSp">
        <pc:chgData name="yoshio watanabe" userId="4f88620549a6431d" providerId="LiveId" clId="{8ACB8A0D-3190-41F6-A3A8-943D2108FA6A}" dt="2017-11-06T01:24:18.856" v="136" actId="2711"/>
        <pc:sldMkLst>
          <pc:docMk/>
          <pc:sldMk cId="3563973130" sldId="256"/>
        </pc:sldMkLst>
        <pc:spChg chg="mod">
          <ac:chgData name="yoshio watanabe" userId="4f88620549a6431d" providerId="LiveId" clId="{8ACB8A0D-3190-41F6-A3A8-943D2108FA6A}" dt="2017-11-06T01:24:09.325" v="135" actId="2711"/>
          <ac:spMkLst>
            <pc:docMk/>
            <pc:sldMk cId="3563973130" sldId="256"/>
            <ac:spMk id="2" creationId="{89E9D22D-1A46-49DC-9DCA-7435CF71886A}"/>
          </ac:spMkLst>
        </pc:spChg>
        <pc:spChg chg="mod">
          <ac:chgData name="yoshio watanabe" userId="4f88620549a6431d" providerId="LiveId" clId="{8ACB8A0D-3190-41F6-A3A8-943D2108FA6A}" dt="2017-11-06T01:24:18.856" v="136" actId="2711"/>
          <ac:spMkLst>
            <pc:docMk/>
            <pc:sldMk cId="3563973130" sldId="256"/>
            <ac:spMk id="3" creationId="{E6C6281C-971B-4FBD-AC87-BFC5FB01A720}"/>
          </ac:spMkLst>
        </pc:spChg>
      </pc:sldChg>
      <pc:sldChg chg="addSp delSp modSp">
        <pc:chgData name="yoshio watanabe" userId="4f88620549a6431d" providerId="LiveId" clId="{8ACB8A0D-3190-41F6-A3A8-943D2108FA6A}" dt="2017-11-06T01:24:49.988" v="143" actId="20577"/>
        <pc:sldMkLst>
          <pc:docMk/>
          <pc:sldMk cId="3203161411" sldId="257"/>
        </pc:sldMkLst>
        <pc:spChg chg="mod">
          <ac:chgData name="yoshio watanabe" userId="4f88620549a6431d" providerId="LiveId" clId="{8ACB8A0D-3190-41F6-A3A8-943D2108FA6A}" dt="2017-11-06T01:24:29.249" v="137" actId="2711"/>
          <ac:spMkLst>
            <pc:docMk/>
            <pc:sldMk cId="3203161411" sldId="257"/>
            <ac:spMk id="2" creationId="{953E28BE-EA2C-46C3-A598-9D4384E17ED7}"/>
          </ac:spMkLst>
        </pc:spChg>
        <pc:spChg chg="mod">
          <ac:chgData name="yoshio watanabe" userId="4f88620549a6431d" providerId="LiveId" clId="{8ACB8A0D-3190-41F6-A3A8-943D2108FA6A}" dt="2017-11-06T01:24:49.988" v="143" actId="20577"/>
          <ac:spMkLst>
            <pc:docMk/>
            <pc:sldMk cId="3203161411" sldId="257"/>
            <ac:spMk id="3" creationId="{8609E897-EE4D-4314-96CB-93C261BBCD4C}"/>
          </ac:spMkLst>
        </pc:spChg>
        <pc:spChg chg="add del mod">
          <ac:chgData name="yoshio watanabe" userId="4f88620549a6431d" providerId="LiveId" clId="{8ACB8A0D-3190-41F6-A3A8-943D2108FA6A}" dt="2017-11-06T01:21:39.545" v="12" actId="20577"/>
          <ac:spMkLst>
            <pc:docMk/>
            <pc:sldMk cId="3203161411" sldId="257"/>
            <ac:spMk id="4" creationId="{ED7CDFE7-EB99-42CD-8A72-9A23FA1791DC}"/>
          </ac:spMkLst>
        </pc:spChg>
        <pc:picChg chg="add">
          <ac:chgData name="yoshio watanabe" userId="4f88620549a6431d" providerId="LiveId" clId="{8ACB8A0D-3190-41F6-A3A8-943D2108FA6A}" dt="2017-11-06T01:21:39.545" v="12" actId="20577"/>
          <ac:picMkLst>
            <pc:docMk/>
            <pc:sldMk cId="3203161411" sldId="257"/>
            <ac:picMk id="1026" creationId="{0EF86428-292B-43DC-9D59-1E7C8BA875F9}"/>
          </ac:picMkLst>
        </pc:picChg>
      </pc:sldChg>
      <pc:sldChg chg="addSp delSp modSp">
        <pc:chgData name="yoshio watanabe" userId="4f88620549a6431d" providerId="LiveId" clId="{8ACB8A0D-3190-41F6-A3A8-943D2108FA6A}" dt="2017-11-06T01:28:52.394" v="392" actId="14100"/>
        <pc:sldMkLst>
          <pc:docMk/>
          <pc:sldMk cId="2661262727" sldId="258"/>
        </pc:sldMkLst>
        <pc:spChg chg="mod">
          <ac:chgData name="yoshio watanabe" userId="4f88620549a6431d" providerId="LiveId" clId="{8ACB8A0D-3190-41F6-A3A8-943D2108FA6A}" dt="2017-11-06T01:25:23.214" v="145" actId="2711"/>
          <ac:spMkLst>
            <pc:docMk/>
            <pc:sldMk cId="2661262727" sldId="258"/>
            <ac:spMk id="2" creationId="{38A070B7-4E49-4229-8EC8-C032DC205E9F}"/>
          </ac:spMkLst>
        </pc:spChg>
        <pc:spChg chg="mod">
          <ac:chgData name="yoshio watanabe" userId="4f88620549a6431d" providerId="LiveId" clId="{8ACB8A0D-3190-41F6-A3A8-943D2108FA6A}" dt="2017-11-06T01:27:56.871" v="386" actId="115"/>
          <ac:spMkLst>
            <pc:docMk/>
            <pc:sldMk cId="2661262727" sldId="258"/>
            <ac:spMk id="3" creationId="{71D83293-6B8D-4264-AD11-D95527F97045}"/>
          </ac:spMkLst>
        </pc:spChg>
        <pc:spChg chg="add del mod">
          <ac:chgData name="yoshio watanabe" userId="4f88620549a6431d" providerId="LiveId" clId="{8ACB8A0D-3190-41F6-A3A8-943D2108FA6A}" dt="2017-11-06T01:28:37.975" v="388" actId="14100"/>
          <ac:spMkLst>
            <pc:docMk/>
            <pc:sldMk cId="2661262727" sldId="258"/>
            <ac:spMk id="4" creationId="{E7A6E63C-9380-43B4-AE50-9CC9F8752DDC}"/>
          </ac:spMkLst>
        </pc:spChg>
        <pc:picChg chg="add mod">
          <ac:chgData name="yoshio watanabe" userId="4f88620549a6431d" providerId="LiveId" clId="{8ACB8A0D-3190-41F6-A3A8-943D2108FA6A}" dt="2017-11-06T01:28:52.394" v="392" actId="14100"/>
          <ac:picMkLst>
            <pc:docMk/>
            <pc:sldMk cId="2661262727" sldId="258"/>
            <ac:picMk id="2050" creationId="{5557C2CE-9148-48BC-9902-B57782FE77A4}"/>
          </ac:picMkLst>
        </pc:picChg>
      </pc:sldChg>
      <pc:sldChg chg="modSp">
        <pc:chgData name="yoshio watanabe" userId="4f88620549a6431d" providerId="LiveId" clId="{8ACB8A0D-3190-41F6-A3A8-943D2108FA6A}" dt="2017-11-06T01:39:47.684" v="489" actId="5793"/>
        <pc:sldMkLst>
          <pc:docMk/>
          <pc:sldMk cId="1494404160" sldId="259"/>
        </pc:sldMkLst>
        <pc:spChg chg="mod">
          <ac:chgData name="yoshio watanabe" userId="4f88620549a6431d" providerId="LiveId" clId="{8ACB8A0D-3190-41F6-A3A8-943D2108FA6A}" dt="2017-11-06T01:38:05.528" v="393" actId="2711"/>
          <ac:spMkLst>
            <pc:docMk/>
            <pc:sldMk cId="1494404160" sldId="259"/>
            <ac:spMk id="2" creationId="{042C8612-695C-49A4-882E-68E61A01C5E0}"/>
          </ac:spMkLst>
        </pc:spChg>
        <pc:spChg chg="mod">
          <ac:chgData name="yoshio watanabe" userId="4f88620549a6431d" providerId="LiveId" clId="{8ACB8A0D-3190-41F6-A3A8-943D2108FA6A}" dt="2017-11-06T01:39:47.684" v="489" actId="5793"/>
          <ac:spMkLst>
            <pc:docMk/>
            <pc:sldMk cId="1494404160" sldId="259"/>
            <ac:spMk id="3" creationId="{60230A1E-1AA6-4512-A58F-43E3C0940188}"/>
          </ac:spMkLst>
        </pc:spChg>
      </pc:sldChg>
      <pc:sldChg chg="addSp delSp modSp add">
        <pc:chgData name="yoshio watanabe" userId="4f88620549a6431d" providerId="LiveId" clId="{8ACB8A0D-3190-41F6-A3A8-943D2108FA6A}" dt="2017-11-06T01:25:09.065" v="144" actId="2711"/>
        <pc:sldMkLst>
          <pc:docMk/>
          <pc:sldMk cId="3578739490" sldId="260"/>
        </pc:sldMkLst>
        <pc:spChg chg="del">
          <ac:chgData name="yoshio watanabe" userId="4f88620549a6431d" providerId="LiveId" clId="{8ACB8A0D-3190-41F6-A3A8-943D2108FA6A}" dt="2017-11-06T01:14:16.705" v="2" actId="2711"/>
          <ac:spMkLst>
            <pc:docMk/>
            <pc:sldMk cId="3578739490" sldId="260"/>
            <ac:spMk id="2" creationId="{51662513-C777-4302-91CF-6D3A1E002D90}"/>
          </ac:spMkLst>
        </pc:spChg>
        <pc:spChg chg="del">
          <ac:chgData name="yoshio watanabe" userId="4f88620549a6431d" providerId="LiveId" clId="{8ACB8A0D-3190-41F6-A3A8-943D2108FA6A}" dt="2017-11-06T01:14:16.705" v="2" actId="2711"/>
          <ac:spMkLst>
            <pc:docMk/>
            <pc:sldMk cId="3578739490" sldId="260"/>
            <ac:spMk id="3" creationId="{A11DC359-56AB-4C30-BBE8-BE13921E151B}"/>
          </ac:spMkLst>
        </pc:spChg>
        <pc:spChg chg="del">
          <ac:chgData name="yoshio watanabe" userId="4f88620549a6431d" providerId="LiveId" clId="{8ACB8A0D-3190-41F6-A3A8-943D2108FA6A}" dt="2017-11-06T01:14:16.705" v="2" actId="2711"/>
          <ac:spMkLst>
            <pc:docMk/>
            <pc:sldMk cId="3578739490" sldId="260"/>
            <ac:spMk id="4" creationId="{8007A071-836F-4454-B3F0-BA489B4C5118}"/>
          </ac:spMkLst>
        </pc:spChg>
        <pc:spChg chg="add del mod">
          <ac:chgData name="yoshio watanabe" userId="4f88620549a6431d" providerId="LiveId" clId="{8ACB8A0D-3190-41F6-A3A8-943D2108FA6A}" dt="2017-11-06T01:14:48.698" v="9" actId="478"/>
          <ac:spMkLst>
            <pc:docMk/>
            <pc:sldMk cId="3578739490" sldId="260"/>
            <ac:spMk id="5" creationId="{D2B7053E-5575-44F6-BD5F-11E8A60A38D9}"/>
          </ac:spMkLst>
        </pc:spChg>
        <pc:spChg chg="add mod">
          <ac:chgData name="yoshio watanabe" userId="4f88620549a6431d" providerId="LiveId" clId="{8ACB8A0D-3190-41F6-A3A8-943D2108FA6A}" dt="2017-11-06T01:25:09.065" v="144" actId="2711"/>
          <ac:spMkLst>
            <pc:docMk/>
            <pc:sldMk cId="3578739490" sldId="260"/>
            <ac:spMk id="6" creationId="{FC5D843E-7631-4CB2-8656-1C622901F8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22CC5-6172-4253-BF85-D8CF90D51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A4E1FEEF-39DC-42DC-B2ED-B077E5D59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6709D7-AA50-40D0-BF4D-15C61686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5DC38F-DA13-4022-8289-197F1B5A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8894E1-5F23-4C33-A85A-3A1C30DC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1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D874D7-C58F-45B6-B07B-0D76CB47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CE05B3-C2AD-47C1-8F84-B522CE636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822E35-5292-4E91-A496-5AAB3580B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BAF412-DCCC-4E8E-BB92-595318E7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014D02-E4A3-4D3B-A7AF-DDE0BABE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95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3C678A-1427-46DD-A38B-27E31EA66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A8B681-D608-4B42-859F-AA2B91DB3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F4943C-1DEF-41FA-A93D-8A2491F8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4E8D54-E7F6-4797-AE34-49506CDC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389522-10E2-4693-85C0-E69F9597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04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0AF49-7D4E-4BF3-BF5A-1BEE48D4D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C9244A-4245-4FDE-B5B8-8F992F1E1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C4A3C-3F62-46B9-A1BF-24F25988E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6A1D72-3839-4D7C-AB6A-831E455C2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4B8159-483C-4D95-95D4-A03D33B9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80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5D971-BDB0-4CD4-9D0E-D127B7F1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BBA975-FB8D-41E9-A6D3-879F5B033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7E4F79-F177-4E5C-BB73-DCDAC4F29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D7E443-1EFE-44CD-B6F0-EAAA0D997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67D2F-92C9-4259-AA1B-F087E894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6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AF00A-E55C-422B-BB33-EF883281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D943B-2522-4465-A59C-AA6BFF63B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284435-D24C-49A0-BE4F-D97870429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A25248-474C-408A-900B-D6D4EE31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F899C3-FF9C-47DD-9BAF-328BB60DE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1C5A45-ADA1-4777-85DA-6708133E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84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12D11-5323-4038-8E1C-83C8E3C21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BE3722-D897-4B60-9182-D74AD9354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C03348-D80D-44FB-BABF-970963856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379590-0A6A-400A-B748-19A057DC6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C4D918-D7B0-4540-ACE4-010D2A45D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E1D164-107A-4298-B239-4CA50C88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94B195-9585-4A39-BCE8-32E702CC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E31C9E2-59B2-44FD-ADD3-C803AB1C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297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389F97-A90D-4923-9B77-1912D81B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2A1F784-5D5C-4463-95C7-FE0FF6F0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6C39DA-A9BC-449E-8DE1-072B6635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67887D-BB07-4485-BB4C-F2406B02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25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CAB585B-8C18-4947-8F10-B8E7B9CA7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C01A773-073F-4C26-95CB-B13F4C13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11973E-29E7-4B94-8835-441DF3E0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8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255067-EEA0-45D6-919F-5E23FA2D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7FBADF-A87B-4137-B7B5-AA8E4B951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5B3E7C-6708-4752-9BFC-DA33CD50F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C6A75E-97D2-4F1B-90DE-A9450E3D7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32DCBD-DC2C-4DA6-9000-982EB98E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FEDFE3-7F45-422C-82CC-B36F8DEA4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4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FE7D4-635E-4240-9316-BA5399C5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BD59016-29EA-4541-A3C0-58005FA37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2E79F73-CF9E-46ED-AA2E-AFE57CCB7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EDD54D-A978-4525-BD0C-A2462D5C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A72F1C-830A-4FFC-AEFE-C6C00A0F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2EB45-7F4E-4732-BA5A-24C6A8B13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3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DD12D9C-9BFB-4C98-A644-B25CD6B6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73838C-B8C6-4C25-93A2-EADAF6A77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05F119-D286-4E7F-942A-3751C1839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8979-731F-45F0-847F-AA87FBED0F54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FE1D77-907E-4767-91AA-AED9D46C9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C14F5B-50E4-4F5E-B7EE-809B03454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B0F28-4C29-40A5-BB32-296ECB21E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4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E9D22D-1A46-49DC-9DCA-7435CF718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総選挙後の日本の進路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E6C6281C-971B-4FBD-AC87-BFC5FB01A7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11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月号</a:t>
            </a:r>
          </a:p>
        </p:txBody>
      </p:sp>
    </p:spTree>
    <p:extLst>
      <p:ext uri="{BB962C8B-B14F-4D97-AF65-F5344CB8AC3E}">
        <p14:creationId xmlns:p14="http://schemas.microsoft.com/office/powerpoint/2010/main" val="356397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3E28BE-EA2C-46C3-A598-9D4384E1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信任された安倍政権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09E897-EE4D-4314-96CB-93C261BBCD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任期一杯（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2021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月）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桂太郎政権を超える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憲政史上最長となる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ja-JP" altLang="en-US" dirty="0"/>
          </a:p>
        </p:txBody>
      </p:sp>
      <p:pic>
        <p:nvPicPr>
          <p:cNvPr id="1026" name="Picture 2" descr="「第48回衆議院総選挙　自民大勝」の画像検索結果">
            <a:extLst>
              <a:ext uri="{FF2B5EF4-FFF2-40B4-BE49-F238E27FC236}">
                <a16:creationId xmlns:a16="http://schemas.microsoft.com/office/drawing/2014/main" id="{0EF86428-292B-43DC-9D59-1E7C8BA875F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43969"/>
            <a:ext cx="51816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16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C5D843E-7631-4CB2-8656-1C622901F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2523"/>
            <a:ext cx="10515600" cy="5507026"/>
          </a:xfrm>
        </p:spPr>
        <p:txBody>
          <a:bodyPr>
            <a:normAutofit/>
          </a:bodyPr>
          <a:lstStyle/>
          <a:p>
            <a:r>
              <a:rPr lang="ja-JP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自民　２８４　　　　　　得票率　比例</a:t>
            </a:r>
            <a:r>
              <a:rPr lang="en-US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33.28</a:t>
            </a:r>
            <a:r>
              <a:rPr lang="ja-JP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33.11</a:t>
            </a:r>
            <a:r>
              <a:rPr lang="ja-JP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）　選挙区</a:t>
            </a:r>
            <a:r>
              <a:rPr lang="en-US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47.82</a:t>
            </a:r>
            <a:r>
              <a:rPr lang="ja-JP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48.10</a:t>
            </a:r>
            <a:r>
              <a:rPr lang="ja-JP" altLang="ja-JP" sz="2200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</a:p>
          <a:p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立憲　５５（＋４０）　　得票率　比例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19.88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　　　選挙区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8.53</a:t>
            </a:r>
            <a:endParaRPr lang="ja-JP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希望　５０（－７）　　　得票率　比例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17.36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　　　選挙区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20.64</a:t>
            </a:r>
            <a:endParaRPr lang="ja-JP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公明　２９（－５）　　　得票率　比例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12.51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13.71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）　選挙区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1.50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1.45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</a:p>
          <a:p>
            <a:r>
              <a:rPr lang="ja-JP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共産　１２（－９）　　　得票率　比例</a:t>
            </a:r>
            <a:r>
              <a:rPr lang="en-US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7.90</a:t>
            </a:r>
            <a:r>
              <a:rPr lang="ja-JP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11.37</a:t>
            </a:r>
            <a:r>
              <a:rPr lang="ja-JP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）　選挙区</a:t>
            </a:r>
            <a:r>
              <a:rPr lang="en-US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9.02</a:t>
            </a:r>
            <a:r>
              <a:rPr lang="ja-JP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13.30</a:t>
            </a:r>
            <a:r>
              <a:rPr lang="ja-JP" altLang="ja-JP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</a:p>
          <a:p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維新　１１（－３）　　　得票率　比例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6.07</a:t>
            </a:r>
            <a:endParaRPr lang="ja-JP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社民　２　　　　　　　　得票率　比例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1.69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2.46</a:t>
            </a:r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</a:p>
          <a:p>
            <a:r>
              <a:rPr lang="ja-JP" altLang="ja-JP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無所属２２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2200" dirty="0">
                <a:latin typeface="HGP明朝E" panose="02020900000000000000" pitchFamily="18" charset="-128"/>
                <a:ea typeface="HGP明朝E" panose="02020900000000000000" pitchFamily="18" charset="-128"/>
              </a:rPr>
              <a:t>キーワード：リセットと北朝鮮</a:t>
            </a:r>
            <a:endParaRPr lang="en-US" altLang="ja-JP" sz="2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22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共産党主導の野党連合政権構想の破綻</a:t>
            </a:r>
            <a:endParaRPr lang="ja-JP" altLang="ja-JP" sz="2200" dirty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873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070B7-4E49-4229-8EC8-C032DC20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国難突破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D83293-6B8D-4264-AD11-D95527F970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少子高齢化</a:t>
            </a:r>
            <a:endParaRPr kumimoji="1" lang="en-US" altLang="ja-JP" dirty="0">
              <a:highlight>
                <a:srgbClr val="FFFF00"/>
              </a:highligh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anose="02020900000000000000" pitchFamily="18" charset="-128"/>
                <a:ea typeface="HGP明朝E" panose="02020900000000000000" pitchFamily="18" charset="-128"/>
              </a:rPr>
              <a:t>北朝鮮、アジア情勢への対応</a:t>
            </a:r>
            <a:endParaRPr lang="en-US" altLang="ja-JP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北朝鮮の核・ミサイルへの対応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放棄以外に道はない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中国の覇権主義　新たな段階に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第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19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回共産党大会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3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個人独裁に突き進む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党規約に「習思想」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1371600" lvl="3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「習近平の新時代の中国の特色ある社会主義思想」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常務委員に「ポスト習」を置かず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「二つの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100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年」　（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2021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年、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204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９年）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2020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年　「台湾統一」へ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2050" name="Picture 2" descr="「金正恩　習近平」の画像検索結果">
            <a:extLst>
              <a:ext uri="{FF2B5EF4-FFF2-40B4-BE49-F238E27FC236}">
                <a16:creationId xmlns:a16="http://schemas.microsoft.com/office/drawing/2014/main" id="{5557C2CE-9148-48BC-9902-B57782FE77A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669" y="1798170"/>
            <a:ext cx="5739889" cy="419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26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2C8612-695C-49A4-882E-68E61A01C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日本の進路</a:t>
            </a:r>
            <a:r>
              <a:rPr kumimoji="1" lang="en-US" altLang="ja-JP" dirty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230A1E-1AA6-4512-A58F-43E3C0940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国際平和秩序作りへの貢献（主導的役割）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安倍ドクトリン　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en-US" altLang="ja-JP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2007</a:t>
            </a:r>
            <a:r>
              <a:rPr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年インド国会での演説「二つの海の交わり」</a:t>
            </a:r>
            <a:endParaRPr lang="en-US" altLang="ja-JP" dirty="0">
              <a:highlight>
                <a:srgbClr val="FFFF00"/>
              </a:highligh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「地球儀を俯瞰する外交」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昨年、「自由で開かれたインド太平洋戦略」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米国をインド・太平洋につなぐ</a:t>
            </a:r>
            <a:endParaRPr kumimoji="1"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アジアとアフリカの二つの大陸、太平洋とインド洋の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二つの海の連結を強めることで、国際社会の安定と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457200" lvl="1" indent="0">
              <a:buNone/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繁栄につなげようという構想</a:t>
            </a:r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dirty="0">
                <a:highlight>
                  <a:srgbClr val="FFFF00"/>
                </a:highlight>
                <a:latin typeface="HGP明朝E" panose="02020900000000000000" pitchFamily="18" charset="-128"/>
                <a:ea typeface="HGP明朝E" panose="02020900000000000000" pitchFamily="18" charset="-128"/>
              </a:rPr>
              <a:t>トランプ氏の訪日　日米首脳会談で確認</a:t>
            </a:r>
            <a:endParaRPr lang="ja-JP" altLang="ja-JP" dirty="0">
              <a:highlight>
                <a:srgbClr val="FFFF00"/>
              </a:highlight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ja-JP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026" name="Picture 2" descr="「トランプ大統領 訪日」の画像検索結果">
            <a:extLst>
              <a:ext uri="{FF2B5EF4-FFF2-40B4-BE49-F238E27FC236}">
                <a16:creationId xmlns:a16="http://schemas.microsoft.com/office/drawing/2014/main" id="{56E8D75F-F999-4778-A5A5-A35DF7AA4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804" y="749395"/>
            <a:ext cx="4380603" cy="292195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40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79551-B69A-4E0F-8D48-66C5F072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二つの海の交わり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E28168-654C-4985-BACE-3A77C9154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太平洋とインド洋は、今や自由の海、繁栄の海として一つのダイナミックな結合をもたらしています。従来の地理的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境界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を突き破る『拡大アジア』が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、明確</a:t>
            </a:r>
            <a:r>
              <a:rPr lang="ja-JP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な形を表しつつあります。これを広々と開き、どこまでも透明な海として豊かに育てていく力と、そして責任が、私たち両国にはあるのです」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07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155</Words>
  <Application>Microsoft Office PowerPoint</Application>
  <PresentationFormat>ワイド画面</PresentationFormat>
  <Paragraphs>46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HGP明朝E</vt:lpstr>
      <vt:lpstr>游ゴシック</vt:lpstr>
      <vt:lpstr>游ゴシック Light</vt:lpstr>
      <vt:lpstr>Arial</vt:lpstr>
      <vt:lpstr>Office テーマ</vt:lpstr>
      <vt:lpstr>総選挙後の日本の進路</vt:lpstr>
      <vt:lpstr>信任された安倍政権</vt:lpstr>
      <vt:lpstr>PowerPoint プレゼンテーション</vt:lpstr>
      <vt:lpstr>国難突破</vt:lpstr>
      <vt:lpstr>日本の進路 </vt:lpstr>
      <vt:lpstr>二つの海の交わり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総選挙と日本の進路</dc:title>
  <dc:creator>yoshio watanabe</dc:creator>
  <cp:lastModifiedBy>Hiroshi Noma</cp:lastModifiedBy>
  <cp:revision>7</cp:revision>
  <dcterms:created xsi:type="dcterms:W3CDTF">2017-11-05T05:49:34Z</dcterms:created>
  <dcterms:modified xsi:type="dcterms:W3CDTF">2017-11-07T08:05:38Z</dcterms:modified>
</cp:coreProperties>
</file>