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1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2267DD-5434-4183-90E9-99A6E87FA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6F3DC0-6536-4192-BB89-2579CBA51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2DE20-2D1F-48A8-BE01-E29D38DC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9000F9-CC8C-4DE2-931B-8112C44E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9BF19B-5461-4F45-9248-D7F8B4EA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8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93882-3088-4B40-B2DB-3484F2622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3EF3CB-1B27-47C7-BD72-26027A55D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F3C353-D7DB-4823-8569-93F49A86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A8A1BD-925A-49E0-90EA-1D496AA7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704A94-B260-4189-A728-5E7FF021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54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3DC233A-EAD5-461B-B0BD-AA8ABE5D8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7BC10F-0F1E-4D1F-A6C5-7FA832231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338DB1-4142-47DD-BA84-B983378E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29A360-1B7B-4E9D-B750-B5867C943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D638DC-18E9-455B-BD13-3A836E56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05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F56BC-BF05-4550-8299-E1170AEA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0161F1-0AAB-4E95-81E3-C5133BEE8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7A3AA9-F5CF-4278-95BD-93C8411E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E78D51-6406-4DF5-9D09-1EE67C3C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56DEF-786B-4BD3-AB0E-2F93DA85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60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8069F-CCDD-4390-AE58-8AD48A6E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1204FF-1F2F-48C9-BB26-0F5858DC2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8247B-F8B9-4AB9-9B38-A3ADF528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1D5DDC-8943-4A97-A3BF-8089D99A1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42D7F9-9E03-451A-84FE-4F448C67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31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9C9EDE-C930-4237-ABA3-C59E32F7B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D30AA5-DB1D-446B-92E1-598D5F261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90D033-0F84-4DE8-95FF-E95AAE3FC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4B568F-A4F2-4B44-86EE-71A88F40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B9EEB8-C249-484C-9C81-1C843635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5181F5-755E-4524-9C74-1D0B1E17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15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7B756-4976-4105-8F75-A44A85DC4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33C96C-DDB3-4F47-8D61-6A4080055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AE5B8A-692B-4D6E-9C7B-5C7E06E1C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DF1D81-DF78-4ABD-84A1-DE8A9FEA2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5FB3CD-0838-4795-B7BE-1250109AB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A997E7-B4C2-4175-B86D-9CA2AB07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0C2827-F35E-47BD-A266-A704702A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5FDA3C-8089-41AF-B69C-3D5C5BB2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20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5579D-47EB-4ADA-8576-6E0EA71F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7E3A93-87B1-4BC6-83F8-01C5D8F1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962065-7250-4709-89BD-34BF3B93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CF92D6-513E-4B63-B4B1-6C7A0EE2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14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E619ED4-A27F-429E-8CDD-AA47B7D89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A7F583-AD8D-439B-AB5C-8360BABB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F63E7A-32F6-45F4-9266-8578A067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93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25CA0-E7F8-40EB-BB7B-48A29938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A4573-3F71-4CD8-8B2D-C4CEA3932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81E025-3C86-4BED-862A-C82DDCBFC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451464-FBA0-49DD-8A18-952C9749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5F7A3F-76FD-4E2C-89FC-A53CDB84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E1119F-A559-4352-9496-BA1453C6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18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0C5B4-AA03-469B-8659-A8190FD6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5C8195-A97E-454B-90A8-7FF5C2BFA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195675-8589-498B-A5D5-9182DF0CF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AC6724-33E2-45E1-B12F-1E26F97D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4A3CF5-923A-4FD7-B9C1-F6693D32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BE5A-786C-4169-A230-AF936E58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9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DDD8D9-063E-4064-A657-60739135C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192297-163F-402F-94FD-849225987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56CEC-52A6-4C87-B19D-B322DBE4B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BA3D-B697-4D35-B6AF-83813E1BB752}" type="datetimeFigureOut">
              <a:rPr kumimoji="1" lang="ja-JP" altLang="en-US" smtClean="0"/>
              <a:t>2018/6/8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AC768-06EE-410D-8EF2-B294F247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63AC2-AFB9-4020-AFEF-3A2074DE0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84C9-9AD4-46BB-9619-269684278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C18B0-16A7-4A37-A3CE-C6A186746D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高まる中台軍事衝突の</a:t>
            </a:r>
            <a:b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可能性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AFC3AE-5D1D-4586-B4D6-E9083E6976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月号</a:t>
            </a:r>
          </a:p>
        </p:txBody>
      </p:sp>
    </p:spTree>
    <p:extLst>
      <p:ext uri="{BB962C8B-B14F-4D97-AF65-F5344CB8AC3E}">
        <p14:creationId xmlns:p14="http://schemas.microsoft.com/office/powerpoint/2010/main" val="331870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996E7-D9AC-470B-B14B-D3AAEBDA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蔡英文政権、発足から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67A414-D271-4A2F-B2DB-6E92AB2E68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1992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年合意」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＝「一つの中国」原則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蔡政権は認めない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現状維持を基本に、「新しいモデル」を追求する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中国は、独立志向として警戒している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米国の立場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中国が「一つの中国」原則を主張しているとは認識しているが承認はしていない。</a:t>
            </a:r>
          </a:p>
        </p:txBody>
      </p:sp>
      <p:pic>
        <p:nvPicPr>
          <p:cNvPr id="1026" name="Picture 2" descr="ãè¡è±æãã®ç»åæ¤ç´¢çµæ">
            <a:extLst>
              <a:ext uri="{FF2B5EF4-FFF2-40B4-BE49-F238E27FC236}">
                <a16:creationId xmlns:a16="http://schemas.microsoft.com/office/drawing/2014/main" id="{9E817390-5120-4D4E-9D8A-25F650548EF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2064327"/>
            <a:ext cx="5689947" cy="355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39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6DB55-DD0A-49B5-B5B5-3E170A68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習近平政権</a:t>
            </a:r>
            <a:b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台湾に外交、軍事などで圧力をかけている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47A7E8-FCAC-4603-B863-B983FD258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＜台湾との断交＞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2016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12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月に西アフリカのサントメ・プリンシペ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17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月には中米パナマ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今年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日にドミニカ共和国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24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日は西アフリカのブルキナファソ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今後、バチカン、パラグアイの可能性・・・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＜国際会議参加妨害＞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09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年から世界保健機構（ＷＨＯ）にオブザーバー参加してきたが、中国の圧力で昨年の総会に招待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されなかった。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13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年に「特別ゲスト」として参加した国際民間航空機関（ＩＣＡＯ）総会にも、昨年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月には参加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できず。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今年も台湾は、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22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日からのＷＨＯの総会に参加できていない。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62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ãé¼å¯§ãã®ç»åæ¤ç´¢çµæ">
            <a:extLst>
              <a:ext uri="{FF2B5EF4-FFF2-40B4-BE49-F238E27FC236}">
                <a16:creationId xmlns:a16="http://schemas.microsoft.com/office/drawing/2014/main" id="{1C6DE02B-5A8D-4587-977F-E4BFDB77C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879" y="761655"/>
            <a:ext cx="8563194" cy="545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9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1B0E5-579A-4FD6-B3F3-065116AA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＜軍事的圧力＞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>
              <a:lnSpc>
                <a:spcPct val="100000"/>
              </a:lnSpc>
            </a:pP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16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年末、中国の空母「遼寧」が台湾の周囲を一周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	</a:t>
            </a:r>
          </a:p>
          <a:p>
            <a:pPr lvl="1">
              <a:lnSpc>
                <a:spcPct val="100000"/>
              </a:lnSpc>
            </a:pP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昨年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7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、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同空母は台湾環境を南下して南シナ海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へ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今年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月、「遼寧」が台湾海峡を南下して南シナ海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へ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>
              <a:lnSpc>
                <a:spcPct val="100000"/>
              </a:lnSpc>
            </a:pP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12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日に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48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隻の艦艇や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76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機の航空機、約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万人の将兵が参加して「中国史上最大規模」の観艦式おこなわれ、習主席が参加</a:t>
            </a:r>
          </a:p>
          <a:p>
            <a:pPr lvl="1">
              <a:lnSpc>
                <a:spcPct val="100000"/>
              </a:lnSpc>
            </a:pP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４月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18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日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、人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民解放軍が台湾海峡で昼夜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15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時間にわたり実弾射撃訓練、爆撃機などが台湾を一周する飛行訓練を実施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>
              <a:lnSpc>
                <a:spcPct val="100000"/>
              </a:lnSpc>
            </a:pP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26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日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、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戦闘機、早期警戒機、偵察機、そして新鋭のＨ－６Ｋ爆撃機などが台湾周辺を周回訓練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kumimoji="1" lang="ja-JP" altLang="en-US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46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38F03-1B62-4902-8E2E-C786CBBBD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米中、覇権争いの激化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7A039D-13EB-40A5-BEEA-7157FBD2D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アジア安全保障会議（主催</a:t>
            </a: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：</a:t>
            </a:r>
            <a:r>
              <a:rPr lang="ja-JP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英国際戦略研究所）</a:t>
            </a:r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lang="ja-JP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lang="ja-JP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ja-JP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日、マティス米国防長官が演説</a:t>
            </a:r>
          </a:p>
          <a:p>
            <a:pPr lvl="1"/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「習近平国家主席は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2015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年に、『軍事基地化はしない』とホワイトハウスで言ったのに、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か月前にもそれが起きた」と厳しく指摘した。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中国は</a:t>
            </a:r>
            <a:r>
              <a:rPr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月、南シナ海（パラセル諸島・ウッディ島）で、戦略爆撃機などが離着訓練をしたと発表しており、軍用機による初の訓練。</a:t>
            </a:r>
          </a:p>
          <a:p>
            <a:pPr lvl="1"/>
            <a:r>
              <a:rPr lang="ja-JP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米軍として「積極的に競合していく」と述べ、中国に対する強硬姿勢をあらわに</a:t>
            </a:r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した</a:t>
            </a:r>
            <a:endParaRPr kumimoji="1" lang="ja-JP" altLang="en-US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57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AD860-9013-44A8-89EB-C5660988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6000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日本の「存立危機事態」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2AD69C-48C1-4F6C-A6A0-0273B9DA7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>
                <a:latin typeface="HGP明朝E" panose="02020900000000000000" pitchFamily="18" charset="-128"/>
                <a:ea typeface="HGP明朝E" panose="02020900000000000000" pitchFamily="18" charset="-128"/>
              </a:rPr>
              <a:t>朝鮮半島有事</a:t>
            </a:r>
            <a:endParaRPr kumimoji="1" lang="en-US" altLang="ja-JP" sz="5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5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5400" dirty="0">
                <a:latin typeface="HGP明朝E" panose="02020900000000000000" pitchFamily="18" charset="-128"/>
                <a:ea typeface="HGP明朝E" panose="02020900000000000000" pitchFamily="18" charset="-128"/>
              </a:rPr>
              <a:t>台湾有事</a:t>
            </a:r>
          </a:p>
        </p:txBody>
      </p:sp>
    </p:spTree>
    <p:extLst>
      <p:ext uri="{BB962C8B-B14F-4D97-AF65-F5344CB8AC3E}">
        <p14:creationId xmlns:p14="http://schemas.microsoft.com/office/powerpoint/2010/main" val="253785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326</Words>
  <Application>Microsoft Office PowerPoint</Application>
  <PresentationFormat>ワイド画面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HGP明朝E</vt:lpstr>
      <vt:lpstr>游ゴシック</vt:lpstr>
      <vt:lpstr>游ゴシック Light</vt:lpstr>
      <vt:lpstr>Arial</vt:lpstr>
      <vt:lpstr>Office テーマ</vt:lpstr>
      <vt:lpstr>高まる中台軍事衝突の 可能性</vt:lpstr>
      <vt:lpstr>蔡英文政権、発足から2年（5月20日）</vt:lpstr>
      <vt:lpstr>習近平政権 台湾に外交、軍事などで圧力をかけている</vt:lpstr>
      <vt:lpstr>PowerPoint プレゼンテーション</vt:lpstr>
      <vt:lpstr>PowerPoint プレゼンテーション</vt:lpstr>
      <vt:lpstr>米中、覇権争いの激化</vt:lpstr>
      <vt:lpstr>日本の「存立危機事態」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高まる中台軍事衝突の 可能性</dc:title>
  <dc:creator>watanabe yoshio</dc:creator>
  <cp:lastModifiedBy>watanabe yoshio</cp:lastModifiedBy>
  <cp:revision>4</cp:revision>
  <dcterms:created xsi:type="dcterms:W3CDTF">2018-06-08T04:52:26Z</dcterms:created>
  <dcterms:modified xsi:type="dcterms:W3CDTF">2018-06-08T05:13:32Z</dcterms:modified>
</cp:coreProperties>
</file>