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10021888" cy="68881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48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0B59B0A-DA3A-491B-B581-889024D51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3EAC7B9B-1C1B-4C28-96ED-1D9E397EB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A5DB81F1-D683-4AA9-84D6-FA0ED375C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8969-6777-4712-84A0-E79C5738FA94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8D8050E6-4C23-4AA5-AA26-0C63D817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648DB711-6D26-4BBF-8BF8-54CD0D0D1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7D4E-FC8F-4BC3-BABB-98B5DF55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35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7F81CEA-2E16-4006-9F48-0C02FC3D4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4B470E8A-B56D-4752-A7D9-251084241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25E56B23-8F35-4916-86E0-3F983A945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8969-6777-4712-84A0-E79C5738FA94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7F6DA4C-C0F9-4A40-9764-41F2951D8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8CB9824-DA4A-48BE-B324-EA531429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7D4E-FC8F-4BC3-BABB-98B5DF55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2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8854FBD7-1850-4221-B8CF-C2D7AC54A2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8FC232F9-E22A-4F57-B05A-7F006EA054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D180ED1-2C1A-4192-A0C4-85D03DCE7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8969-6777-4712-84A0-E79C5738FA94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A99EEFF-A815-4326-9328-EDED6101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929EED8-ED1F-41DF-AFAF-6A716CC5E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7D4E-FC8F-4BC3-BABB-98B5DF55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55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4B43176-DAE6-4BC3-862E-299DF1E59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AC7C18D4-A649-4E8A-AAC5-A65753E15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7DEA4AB-9412-437A-8DE0-1DD13CE4B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8969-6777-4712-84A0-E79C5738FA94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B6B3E95-B2EB-4131-98B4-087AF5E3A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B1B0D540-FF70-41AF-8377-D05B53A09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7D4E-FC8F-4BC3-BABB-98B5DF55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25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9215BBB-17EE-47E9-BD69-D0A4BFCEF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670C1908-ABA2-4589-9D74-13733CA8F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514F55A-FD2A-4826-A443-7E8182984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8969-6777-4712-84A0-E79C5738FA94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A666542-E7A0-47CC-856C-8F007226C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555F9B71-D074-4BC1-A15A-59055856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7D4E-FC8F-4BC3-BABB-98B5DF55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78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1096304-48EE-44DE-AD04-6488C6402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BF9933D8-ACA8-40D5-8D68-581B571676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1CAF7606-F416-4623-9F4F-9B7446DF2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DDA00875-71E7-416D-8C16-E86747DCC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8969-6777-4712-84A0-E79C5738FA94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089085CE-E9E4-4C12-82F5-C38B0039D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CB9A8E33-5C7A-4975-AEB8-46E49CE7A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7D4E-FC8F-4BC3-BABB-98B5DF55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403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6612F8D-9044-4411-9681-8956219A6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4453FDFC-0D8B-4C31-A20A-20757BDA6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FFDCEAB5-B298-455F-A722-BD89C0F97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64CDB906-96B9-414F-B82E-47F366DA3E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8E5AA7D0-DE20-491A-98AC-A232D903B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5DC1A3B1-CF8A-4099-9F79-CAE3FBCE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8969-6777-4712-84A0-E79C5738FA94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27AE0151-0D5A-420A-80E4-5E923CFAB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0AA03C79-DBA2-4EFF-8037-1691FA46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7D4E-FC8F-4BC3-BABB-98B5DF55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46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E4C73AE-8D90-4C2D-9192-C6A4E5521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063CCB7C-AC5A-41BE-8102-C03FCC19A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8969-6777-4712-84A0-E79C5738FA94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4772543E-10C4-4BF2-AB0B-A446CDEAA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18BDB896-3E6C-44B0-86A0-7E73E686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7D4E-FC8F-4BC3-BABB-98B5DF55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83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6EB49D86-8A3A-400A-BB6A-C765C3EDC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8969-6777-4712-84A0-E79C5738FA94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CFA9C2D8-DCBA-48ED-A0B6-846E27DD8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DD8379D2-5949-47A3-8A62-4811BCC4F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7D4E-FC8F-4BC3-BABB-98B5DF55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826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8D89113-6C2B-4DB0-A6FB-C367D3A5B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A84F44C9-B3FA-470F-8EBC-6ABA398F1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E2E3E96D-BF6D-4991-9FDB-055E647B2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28E3CFE1-6174-40C6-A1DF-2A9D649F5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8969-6777-4712-84A0-E79C5738FA94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4B4924AE-04A6-4EF0-A4C8-C5EBB633B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1A4AFC40-1E64-48A3-93CA-601DF3D43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7D4E-FC8F-4BC3-BABB-98B5DF55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91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062C0BD-DD2E-4370-8E59-A80F60384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5816EDE5-3983-4CB5-967C-C459AF8EDA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13711449-A047-489A-8B42-70A2C028F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DC80756A-643C-460F-A5FA-1C1AE413F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8969-6777-4712-84A0-E79C5738FA94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36958A59-018D-45B9-AA37-D12D9428E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ADDBC45C-ADBD-42DF-9E6B-5D2A29860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7D4E-FC8F-4BC3-BABB-98B5DF55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81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197067A1-EBA7-4642-B08F-2D0DF4D47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AFD80090-7DFB-47E3-B9F3-1DDD922F5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DA7E723-D801-4F3F-A063-B94BB2BCB7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68969-6777-4712-84A0-E79C5738FA94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105252E-4E80-4880-894C-11162B7B2B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A866A35E-F5E8-4F59-BBF4-6C05D83A8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97D4E-FC8F-4BC3-BABB-98B5DF555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37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16EA5A7-C80C-411E-8672-F49FD86D2C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習近平体制に「異変」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6BC031A6-0929-4BC1-9E61-020108FEF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51981"/>
            <a:ext cx="9144000" cy="1655762"/>
          </a:xfrm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情報パック８月号</a:t>
            </a:r>
          </a:p>
        </p:txBody>
      </p:sp>
    </p:spTree>
    <p:extLst>
      <p:ext uri="{BB962C8B-B14F-4D97-AF65-F5344CB8AC3E}">
        <p14:creationId xmlns:p14="http://schemas.microsoft.com/office/powerpoint/2010/main" val="66836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FAAC4FA-B7E0-4DA2-93D8-C24A77603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92" y="513612"/>
            <a:ext cx="9894133" cy="10312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北戴河（ほくたいが）会議</a:t>
            </a:r>
          </a:p>
        </p:txBody>
      </p:sp>
      <p:pic>
        <p:nvPicPr>
          <p:cNvPr id="1026" name="Picture 2" descr="ãåæ´æ²³ãã®ç»åæ¤ç´¢çµæ">
            <a:extLst>
              <a:ext uri="{FF2B5EF4-FFF2-40B4-BE49-F238E27FC236}">
                <a16:creationId xmlns:a16="http://schemas.microsoft.com/office/drawing/2014/main" xmlns="" id="{7790342F-F8AE-4176-AE2E-0271CF713E7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824" y="2589086"/>
            <a:ext cx="4444319" cy="275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: Shape 70">
            <a:extLst>
              <a:ext uri="{FF2B5EF4-FFF2-40B4-BE49-F238E27FC236}">
                <a16:creationId xmlns:a16="http://schemas.microsoft.com/office/drawing/2014/main" xmlns="" id="{C607803A-4E99-444E-94F7-8785CDDF58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xmlns="" id="{2989BE6A-C309-418E-8ADD-1616A98057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FE5E947A-945F-4F97-8D30-4D278D2E1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81373" y="2279151"/>
            <a:ext cx="3627063" cy="33871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毎年恒例の重要会議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元老</a:t>
            </a:r>
            <a:r>
              <a:rPr kumimoji="1"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、現幹部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（常務委員）との会議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687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BE5AF07-BD09-475B-931F-F096B171D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重なる異例の事態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2E5AD0E2-2C61-41BF-A92F-FBAC4DB685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①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「私たちの恐れと期待」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論評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			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　</a:t>
            </a: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７月２４日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・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今年３月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、全人代で「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憲法改正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」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国家主席任期が撤廃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批判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個人崇拝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の風潮批判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共産党系メディア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による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『神づくり』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批判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・「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天安門事件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」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再評価の時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2050" name="Picture 2" descr="ãæ¸è¯å¤§å­¦ãè¨±ç« æ½¤ãã®ç»åæ¤ç´¢çµæ">
            <a:extLst>
              <a:ext uri="{FF2B5EF4-FFF2-40B4-BE49-F238E27FC236}">
                <a16:creationId xmlns:a16="http://schemas.microsoft.com/office/drawing/2014/main" xmlns="" id="{C9FD0DC3-83DB-4766-9A51-B0C164D9C1C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7" y="1811111"/>
            <a:ext cx="5770823" cy="32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C198F9F1-2AA2-40B8-B6F3-0E8F4C87A378}"/>
              </a:ext>
            </a:extLst>
          </p:cNvPr>
          <p:cNvSpPr txBox="1"/>
          <p:nvPr/>
        </p:nvSpPr>
        <p:spPr>
          <a:xfrm>
            <a:off x="6172202" y="5341257"/>
            <a:ext cx="56714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許章潤・精華大学教授</a:t>
            </a:r>
            <a:endParaRPr kumimoji="1"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精華大学は習近平主席の母校</a:t>
            </a:r>
            <a:endParaRPr kumimoji="1" lang="ja-JP" altLang="en-US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475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BE5AF07-BD09-475B-931F-F096B171D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重なる異例の事態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2E5AD0E2-2C61-41BF-A92F-FBAC4DB685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②人民日報など、官製メディアの一面から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習近平主席の名前が消える日が増えている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③北京や上海の歩道橋などに掲げられていた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「中国の夢」「偉大なる復興」といった習近平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語録の横断幕の一部が外され始めた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④「北戴河」会議の会場近くの看板に習近平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主席の名を冠したものがない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0F29EADD-99F9-4759-9D8E-8A522AA03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1" y="1831067"/>
            <a:ext cx="5181600" cy="4351338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⑤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約二か月前から「中国製造（メイド・イン・チャ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イナ）２０２５戦略」という言葉が突然、ほとんど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見られなくなった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。</a:t>
            </a:r>
            <a:endParaRPr lang="ja-JP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　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「中国製造２０２５戦略」とは、中国政府が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２０１５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年に発表した、今後10年間の製造業発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展のロードマッ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プ。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en-US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米国の深刻な警戒心を呼んだ。</a:t>
            </a:r>
            <a:endParaRPr lang="en-US" altLang="ja-JP" dirty="0">
              <a:solidFill>
                <a:srgbClr val="FF000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⑥その他・・・習主席の顔写真に墨、ワクチン、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旧軍人デモなど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35319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xmlns="" id="{69F05160-7744-4176-8118-90493C671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米中貿易戦争の背景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lang="ja-JP" altLang="en-US" sz="4000" dirty="0">
                <a:latin typeface="HGP明朝E" panose="02020900000000000000" pitchFamily="18" charset="-128"/>
                <a:ea typeface="HGP明朝E" panose="02020900000000000000" pitchFamily="18" charset="-128"/>
              </a:rPr>
              <a:t>中国の</a:t>
            </a:r>
            <a:r>
              <a:rPr kumimoji="1" lang="ja-JP" altLang="en-US" sz="4000" dirty="0">
                <a:latin typeface="HGP明朝E" panose="02020900000000000000" pitchFamily="18" charset="-128"/>
                <a:ea typeface="HGP明朝E" panose="02020900000000000000" pitchFamily="18" charset="-128"/>
              </a:rPr>
              <a:t>「</a:t>
            </a:r>
            <a:r>
              <a:rPr lang="ja-JP" altLang="en-US" sz="4000" dirty="0">
                <a:latin typeface="HGP明朝E" panose="02020900000000000000" pitchFamily="18" charset="-128"/>
                <a:ea typeface="HGP明朝E" panose="02020900000000000000" pitchFamily="18" charset="-128"/>
              </a:rPr>
              <a:t>社会主義強国路線」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xmlns="" id="{FEE7639C-43DC-4170-9DFC-F0DE88874F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/>
          </a:p>
          <a:p>
            <a:r>
              <a:rPr kumimoji="1" lang="ja-JP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米国：中国の不公正な取引慣行の是正を求めている</a:t>
            </a:r>
            <a:endParaRPr kumimoji="1" lang="ja-JP" alt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436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xmlns="" id="{90E87FFE-09D9-4AA0-BEC7-2711CF0D9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中国</a:t>
            </a:r>
            <a:r>
              <a:rPr kumimoji="1"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の「不公正取引」慣行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xmlns="" id="{C489FA3E-37C4-4E2A-8B07-2BE7529F0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外国企業に技術移転を強要したり、サイバー攻撃で技術を窃取したりする。国内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国有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企業は巨額補助金で優遇し、軍事とつながる先端技術の国産化を狙っている。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特に昨年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6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月に施行されて「サイバーセキュリティ法」は「デジタル保護主義」ともいえるものだ。</a:t>
            </a:r>
          </a:p>
          <a:p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「国家安全」や「個人情報保護」を名目に、中国国内で収集した個人情報や重要なデータを原則、中国国内のサーバーに保存することを企業に義務づけている。データを国外提供する場合は当局の事前審査が必要で、情報の越境移転が制限される。</a:t>
            </a:r>
          </a:p>
          <a:p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07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xmlns="" id="{B87EC3BD-D3A7-496F-AAB1-DC1929B31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注目される今後の「習体制」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EF85C624-E3D6-43D6-9A4D-5FD358543C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146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250</Words>
  <Application>Microsoft Office PowerPoint</Application>
  <PresentationFormat>ユーザー設定</PresentationFormat>
  <Paragraphs>45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テーマ</vt:lpstr>
      <vt:lpstr>習近平体制に「異変」</vt:lpstr>
      <vt:lpstr>北戴河（ほくたいが）会議</vt:lpstr>
      <vt:lpstr>重なる異例の事態</vt:lpstr>
      <vt:lpstr>重なる異例の事態</vt:lpstr>
      <vt:lpstr>米中貿易戦争の背景 中国の「社会主義強国路線」</vt:lpstr>
      <vt:lpstr>中国の「不公正取引」慣行</vt:lpstr>
      <vt:lpstr>注目される今後の「習体制」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習近平体制に「異変」</dc:title>
  <dc:creator>watanabe yoshio</dc:creator>
  <cp:lastModifiedBy>user</cp:lastModifiedBy>
  <cp:revision>11</cp:revision>
  <cp:lastPrinted>2018-08-09T04:46:41Z</cp:lastPrinted>
  <dcterms:created xsi:type="dcterms:W3CDTF">2018-08-08T12:44:40Z</dcterms:created>
  <dcterms:modified xsi:type="dcterms:W3CDTF">2018-08-09T08:17:52Z</dcterms:modified>
</cp:coreProperties>
</file>