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10021888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>
        <p:scale>
          <a:sx n="93" d="100"/>
          <a:sy n="93" d="100"/>
        </p:scale>
        <p:origin x="92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301EB-A0FB-4951-80F7-20986A8C7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30B44D-4055-41BC-B24B-8CF4D792F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9EE21F-CB78-412A-BAEF-14EA80E49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B7080-6920-4A25-8362-7D0930F30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F5F47C-7D17-4B31-A4EE-E52D1F0C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7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F0C9FD-6673-42C6-BC36-F98AE31CD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3CB13D-03C9-44E8-B978-B72083244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80B9D-94B6-4DC6-BEDA-969DD1C5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315780-D12A-4F44-A3E1-CBBA1C2CF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E3514-FF95-4C7D-8BB3-DB8C582E4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92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337538-FBE6-4A61-AD36-981AB97BC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414325-F1EA-41DB-9B8E-8A2D55861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192773-A04B-4C6B-8E56-5441D9CCE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4014D7-C07B-4D34-A0C9-4B49A3B74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DE8ADB-F549-46D5-B36A-7C1B28075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27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5EBC9-68BD-4F6C-A722-07A90257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13670E-05D7-475A-951F-2EA9C8A6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06BC43-25D1-48BB-94A9-1035AC7C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FE9D8B-D89D-4D9E-9692-817744E14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244BE-148B-47A2-98B6-332674E79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54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02E0A6-99F5-4CB7-858F-2643D0CA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5ED59F-892E-48E7-9A0C-F9AEBBBB2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309483-A2E5-4F55-AFF0-1B9DFFF9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405A9D-088C-47EE-BA8D-F9CA13F2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88A3F2-2353-4B5C-A6DD-EA2BDFD4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15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0F929B-B555-4D04-927C-24E5B8E43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1AEEFA-C7F1-4F44-A64A-E9D2F51BF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903A2F-89AB-4F12-A566-5B8590FBA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9B2AB5-EFB4-4D22-92B7-D70EE8174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9D7BBA-5062-4EDD-B9FC-C589E3278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D39116-3818-442B-9082-3C863DFA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76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38F0CA-0049-4476-AEFF-BF4767B1F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BF9075-A19D-4F55-9389-2D55E0B0F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8675AD-1045-4A2C-8426-859B5CE97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F391A0-483F-44D0-B6B5-1F67EC219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A8330F-6045-4135-861B-B4E8AEAF9E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25E84B-A80F-4220-94CE-3DAB23785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5F627F-8695-4D31-991D-9AA23260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4D75B7-43F2-4243-ADB4-D65789662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72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F044B-85F1-48C4-BE5A-E869760F7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A14345-BF4F-4894-BD01-B2AE7FD1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C7FBEC-FABF-4E43-8160-2A6E6F00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F785EE-0156-45C9-8F1B-F80A6A01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81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F8AB365-8039-4F0B-A65E-DF01272A3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57330B-A61B-4BCD-818E-4E7459C7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08B7EB-2DCA-48FB-9362-8DDE65A2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88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EE1AA1-3951-4E0F-8A36-18320FCD2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B845A5-98D3-4439-9AF8-6F15DD54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2F3B1A-AD82-40BB-9F29-AB390D51B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24CFC4-AA23-4B3A-B120-96FDC824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9CF872-43A9-4ACB-94E5-7824FB19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E98143-04EF-4A25-AB9B-44261A9F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7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BA0B3-9887-4C4F-AA8A-F4D01E658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395639-9224-4F89-99B7-A24CE09321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93E84F-58DB-4E8E-A24D-CC04F1FF9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E14411-7A18-4E7C-B32F-73AABBF72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881AAA-F392-45FA-ADDB-2D16ADC9C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7A4200-059B-4755-B157-119CEA009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56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1E177AB-AD89-41A8-9BC6-BFDB46869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CD6B9B-ECBC-4393-9D72-18EA79DFB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B96454-05FD-4335-854E-FB76B410D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FE80D-D2D7-435F-8A17-83163B24E33E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59DBE5-86CA-46F6-BBE2-1E2B22602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5FA946-CC65-4038-8D4D-6436E4410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5CE1-FE17-4D91-B8EC-0D590F565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06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EAEB80-A410-453C-914D-B94CC376C5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第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4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次安倍内閣の発足と</a:t>
            </a:r>
            <a:b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課題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EF3A8F-8ED3-45C7-8626-660D642ED1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情報パック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月号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615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98E1C-2015-41B5-99FA-10E9FD45D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特徴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	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BDF4BF-FDCE-4793-9D8B-C0E3ADC9B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「全員野球内閣」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初入閣は安倍内閣で最多の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12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人（主要閣僚は変わらず）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石破派　山下貴司衆議院議員（当選三回）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二階級特進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平成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14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年から約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3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年間、在ワシントン日本大使館に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法律顧問として赴任。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憲法改正に意欲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1026" name="Picture 2" descr="ãå±±ä¸è²´å¸ãã®ç»åæ¤ç´¢çµæ">
            <a:extLst>
              <a:ext uri="{FF2B5EF4-FFF2-40B4-BE49-F238E27FC236}">
                <a16:creationId xmlns:a16="http://schemas.microsoft.com/office/drawing/2014/main" id="{C9182BBB-A196-4AE8-BE90-F83680AB9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927" y="2987675"/>
            <a:ext cx="2600873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6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BDC6FD-9C16-4D3C-A8A8-51A0883D2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世論調査から（読売　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月２～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3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64284-5478-46A1-95CA-16E16086C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①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内閣改造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「評価する」３８％、「評価しない」が４５％</a:t>
            </a:r>
            <a:endParaRPr lang="en-US" altLang="ja-JP" sz="1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②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麻生太郎財務大臣の留任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「評価する」３６％、「評価しない」が５７％</a:t>
            </a:r>
            <a:endParaRPr lang="en-US" altLang="ja-JP" sz="1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③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片山さつき大臣の就任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「評価する」５１％、「評価しない」が３５％</a:t>
            </a:r>
            <a:endParaRPr lang="en-US" altLang="ja-JP" sz="1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④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石破派の人材を登用したこと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「評価する」７１％、「評価しない」が１９％となった。</a:t>
            </a:r>
          </a:p>
          <a:p>
            <a:pPr marL="0" indent="0"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⑤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内閣支持率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支持</a:t>
            </a:r>
            <a:r>
              <a:rPr lang="ja-JP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５０％、不支持３９％（前回４１％）</a:t>
            </a:r>
            <a:endParaRPr lang="en-US" altLang="ja-JP" sz="1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⑥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政党支持率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自民４３％、立民５％、公明３％、共産２％、無党派４２％</a:t>
            </a:r>
            <a:endParaRPr lang="en-US" altLang="ja-JP" sz="1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⑦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沖縄知事選で玉城デニー氏が当選したこと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「評価する」６３％、「評価しない」が２４％となっている。厳しい数字が散見される。</a:t>
            </a:r>
          </a:p>
          <a:p>
            <a:endParaRPr kumimoji="1" lang="ja-JP" altLang="en-US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050" name="Picture 2" descr="ãçåããã¼ãã®ç»åæ¤ç´¢çµæ">
            <a:extLst>
              <a:ext uri="{FF2B5EF4-FFF2-40B4-BE49-F238E27FC236}">
                <a16:creationId xmlns:a16="http://schemas.microsoft.com/office/drawing/2014/main" id="{9AB7DE5D-0A22-43B7-ABBD-7BF55119E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415" y="1825625"/>
            <a:ext cx="4557184" cy="341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85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FA7CCD-B3F5-4704-9A19-2D4696484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538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党役員人事　「改憲シフト」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B5A87F-0A41-4142-A92C-FE335D05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総務会長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加藤勝信元厚労相（岡山）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総務会：党の最高意思決定機関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憲法改正推進本部長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下村博文元文科相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最高顧問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高村正彦前副総裁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幹事長代行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萩生田光一衆議院議員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総裁特別補佐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稲田朋美衆議院議員</a:t>
            </a:r>
          </a:p>
        </p:txBody>
      </p:sp>
      <p:pic>
        <p:nvPicPr>
          <p:cNvPr id="3074" name="Picture 2" descr="ãå è¤åä¿¡ãã®ç»åæ¤ç´¢çµæ">
            <a:extLst>
              <a:ext uri="{FF2B5EF4-FFF2-40B4-BE49-F238E27FC236}">
                <a16:creationId xmlns:a16="http://schemas.microsoft.com/office/drawing/2014/main" id="{D79DEAC7-D50D-4F98-B7F6-FD1EDAA21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542" y="1549317"/>
            <a:ext cx="2939215" cy="4491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37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B33C2-4714-4388-9ED7-A67682539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課題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ABC10F-CD22-4EC7-AB0C-67AA54C6C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御代替わりの儀礼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４</a:t>
            </a:r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月３０日：天皇陛下のご退位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５月１日：ご即位の儀</a:t>
            </a:r>
            <a:endParaRPr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１０月　消費税率を１０％に引き上げる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規制緩和と成長戦略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税負担による景気後退圧力の軽減</a:t>
            </a:r>
            <a:endParaRPr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全世代型社会保障制度構築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高年齢者雇用安定法の改定（７０歳まで、希望者の雇用を企業に義務づける）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幼児教育や保育の無償化</a:t>
            </a:r>
          </a:p>
        </p:txBody>
      </p:sp>
    </p:spTree>
    <p:extLst>
      <p:ext uri="{BB962C8B-B14F-4D97-AF65-F5344CB8AC3E}">
        <p14:creationId xmlns:p14="http://schemas.microsoft.com/office/powerpoint/2010/main" val="23101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B33C2-4714-4388-9ED7-A67682539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課題　憲法改正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ABC10F-CD22-4EC7-AB0C-67AA54C6C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064" y="1825625"/>
            <a:ext cx="10515600" cy="4351338"/>
          </a:xfrm>
        </p:spPr>
        <p:txBody>
          <a:bodyPr>
            <a:normAutofit/>
          </a:bodyPr>
          <a:lstStyle/>
          <a:p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安倍首相は９月２０日、総裁選後の記者会見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「改正案の国会提出にむけて、対応を加速していく。その際には公明党との調整を行いたい」と述べていた。</a:t>
            </a:r>
          </a:p>
          <a:p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自民党は４日、臨時国会で今年３月にまとめた４項目の憲法改正案を「単独」で提示する方針を固めた。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連立を組む公明党との事前協議は見送る方針。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衆参両院の憲法審査会で条文案を提示し、各党による議論を始めることを目指すという。</a:t>
            </a:r>
          </a:p>
          <a:p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公明党は事前協議には応じない姿勢を示しつづけた。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144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C14688-C7D7-4985-83E5-3853BF4F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路線の「変更」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34AA1F-F543-4C25-BAFD-7036A1055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＜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３日、安倍・高村会談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＞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①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高村氏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総理の発言を『改憲４項目を憲法審査会で説明する』という風に私なりに解説している。そういう理解でいいですか」と尋ね、首相は「それでいいです」と応じたという。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②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両者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の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確認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「説明」であって、衆院１００人、参院５０人の賛成者をそろえて憲法審査会に出す「提出」ではないということだ。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852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5AE88B-0885-41E3-B43D-BBCF75C6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「天王山」は来夏の参院選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	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EA9842-C186-4B91-A153-29D297F12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野党統一候補</a:t>
            </a:r>
            <a:endParaRPr kumimoji="1"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立民（立憲民主党）と国民（国民民主党）（</a:t>
            </a:r>
            <a:r>
              <a:rPr kumimoji="1"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日に覚書）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選挙協力（共産党との関係）を市民連合を通して行う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共産党</a:t>
            </a:r>
            <a:endParaRPr kumimoji="1"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政党間の話し合いでの調整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志位和夫委員長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「政党間で責任を持って話し合うことで、はじめて本気の共闘ができる」と両党をけん制</a:t>
            </a:r>
            <a:endParaRPr kumimoji="1" lang="ja-JP" altLang="en-US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82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D55B4-4296-4F66-973E-0F93E1A1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活動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AE5D89-4A88-40E4-AA6B-EFB5E67AA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地域での啓蒙活動</a:t>
            </a:r>
            <a:endParaRPr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講演会、セミナー、家庭集会、地方議会や国会への働きかけ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言論戦を継続</a:t>
            </a:r>
            <a:endParaRPr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憲法改正、外交・安保、沖縄、「森友、加計」、教育、経済など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会員基盤の拡大</a:t>
            </a:r>
          </a:p>
        </p:txBody>
      </p:sp>
    </p:spTree>
    <p:extLst>
      <p:ext uri="{BB962C8B-B14F-4D97-AF65-F5344CB8AC3E}">
        <p14:creationId xmlns:p14="http://schemas.microsoft.com/office/powerpoint/2010/main" val="2749815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579</Words>
  <Application>Microsoft Office PowerPoint</Application>
  <PresentationFormat>ワイド画面</PresentationFormat>
  <Paragraphs>77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HGP明朝E</vt:lpstr>
      <vt:lpstr>游ゴシック</vt:lpstr>
      <vt:lpstr>游ゴシック Light</vt:lpstr>
      <vt:lpstr>Arial</vt:lpstr>
      <vt:lpstr>Office テーマ</vt:lpstr>
      <vt:lpstr>第4次安倍内閣の発足と 課題</vt:lpstr>
      <vt:lpstr>特徴 </vt:lpstr>
      <vt:lpstr>世論調査から（読売　10月２～3日）</vt:lpstr>
      <vt:lpstr>党役員人事　「改憲シフト」</vt:lpstr>
      <vt:lpstr>課題</vt:lpstr>
      <vt:lpstr>課題　憲法改正</vt:lpstr>
      <vt:lpstr>路線の「変更」</vt:lpstr>
      <vt:lpstr>「天王山」は来夏の参院選 </vt:lpstr>
      <vt:lpstr>活動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第4次安倍内閣の発足と 課題</dc:title>
  <dc:creator>watanabe yoshio</dc:creator>
  <cp:lastModifiedBy>watanabe yoshio</cp:lastModifiedBy>
  <cp:revision>11</cp:revision>
  <cp:lastPrinted>2018-10-11T02:47:57Z</cp:lastPrinted>
  <dcterms:created xsi:type="dcterms:W3CDTF">2018-10-11T01:56:23Z</dcterms:created>
  <dcterms:modified xsi:type="dcterms:W3CDTF">2018-10-11T02:55:16Z</dcterms:modified>
</cp:coreProperties>
</file>