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0" r:id="rId3"/>
    <p:sldId id="392" r:id="rId4"/>
    <p:sldId id="401" r:id="rId5"/>
    <p:sldId id="397" r:id="rId6"/>
    <p:sldId id="395" r:id="rId7"/>
    <p:sldId id="398" r:id="rId8"/>
    <p:sldId id="399" r:id="rId9"/>
    <p:sldId id="402" r:id="rId10"/>
    <p:sldId id="403" r:id="rId11"/>
    <p:sldId id="404" r:id="rId12"/>
    <p:sldId id="405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7D8CC-3D72-4A33-BC63-E9CA95737C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5EEE267-759F-49B1-978F-3C812735F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34967-E75F-4DAB-ADEF-AA63C6C4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865322-8FC3-40D0-9B82-12EAF4D8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A52650-B751-4E4E-961F-DC1B623C0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7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BC4E6-ECC3-4724-BEFB-AE34F7B21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C0DAE02-240F-46F1-BF72-5801FD11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8917D9-EAF3-4654-80D5-BB5E3476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AA83F-6A3E-4A3D-B465-4A80F8856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80FB5A-572F-4FF4-97DA-87FCD6A6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50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9BB254-C897-434A-B23A-8E597AD5A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083996-087B-4366-BB5E-614E68C63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1F2B5D-3F83-4DD7-B0D6-5717E76C9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C6BE9-C5C5-49B9-97D1-98106A4A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6F750-5C78-4D9F-BF92-7A194F5F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1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9CFD7-5582-4FAC-9269-5B7E92F1D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6DC231-5922-49C6-ACBC-A0589E68F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7FCD5F-8EC3-426D-98FA-9AC009AC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45BC09-AB45-49F6-BA89-A3C39042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EF296B-D8AB-4464-B5AE-D62947D6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3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2B09E-858D-44C5-9E5C-79B70579B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0BC058-B337-444C-AF34-423F65DED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31B9A8-FDD0-46E5-989B-73AAB756E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94350-E41F-4460-AC1D-980BD94E7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F54F21-10A1-4CA9-BC64-1C5FA18A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12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F5C954-FB91-41A7-A769-53B8D9CBC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3811C1-4D4F-46D6-9433-BC25D6D7E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F95558-70C3-4E21-B3B5-D81C6E239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95248A-67E3-45D9-AA2D-7F711631B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548215-7336-43B2-B6A6-E63A6E15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03915E-B440-417A-A194-1EC4603F3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6B6F9C-6A7F-411E-855A-67A2C79EA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0D677-888A-4706-BAF7-D938719D6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3C2E6E-059F-43C4-9096-D7055BCBF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121619-6B84-40F3-94B4-3CF2A6ED2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AAFF6C7-B213-422C-A678-DA17B0167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D44B18-692B-4950-B22D-62E396F42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F50A0C-4E26-4A6B-B948-F77C8BFD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BAA72F-E996-43E4-8E7A-D33BD22A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8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C6346F-492B-4878-93A0-738A9BCB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FC8457-D43D-40C5-976A-FD4492C04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8B252D-B11B-4C9B-904F-9E257EC9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EE174C-A992-412C-A504-E38A4F2C7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95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EC1E34-4C6A-4E5E-AF35-5F6C0CC7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3A6AA28-A744-414A-ABA0-59ED06D3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2FEBA9-B3A4-47D6-A0A5-B65AC13B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85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EBF96-80ED-4AD7-BD02-78F256BC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785DB-F84F-4A06-950C-7781EC780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C71DAD-3687-4848-890E-9C10ECE1C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3E194D-475E-40B2-8264-93699FED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00189D-6644-4B4E-8786-3A9329E4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C6F53C-4047-43C8-9762-ED77463B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661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92D5E-14CB-4935-87BF-2A4B690BF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7F70E5-6C97-4DEC-9B46-D555ECE1D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AAB04E-569C-488F-8E59-AA36BF89E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001688-C90C-4104-8998-512EA5AE5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4BA9E1-C02A-421B-8231-13F9BCED3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E34C3A-4AF9-44A1-B400-1B2630EC9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593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8A74F7-FCAE-46B4-987F-41908793F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529D20-6AEB-412F-836B-B61297FD9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C9F71D-0E60-492E-804C-664E69E6C1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0788-48F0-42FC-BDD8-B359F165B758}" type="datetimeFigureOut">
              <a:rPr kumimoji="1" lang="ja-JP" altLang="en-US" smtClean="0"/>
              <a:t>2019/3/16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95DC83-83D3-4C46-BDB0-D0169E65C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3AE70B-D607-4105-845F-17A2D00A2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546C-6850-4882-A537-55E86A93E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44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19B47-0097-4C83-B0B7-92DBC1B900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北朝鮮、中国の動向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7F92A4-75AD-434B-AC95-D3701EDA60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36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情報パック</a:t>
            </a:r>
            <a:r>
              <a:rPr kumimoji="1" lang="en-US" altLang="ja-JP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3</a:t>
            </a:r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月号</a:t>
            </a:r>
          </a:p>
        </p:txBody>
      </p:sp>
    </p:spTree>
    <p:extLst>
      <p:ext uri="{BB962C8B-B14F-4D97-AF65-F5344CB8AC3E}">
        <p14:creationId xmlns:p14="http://schemas.microsoft.com/office/powerpoint/2010/main" val="1647440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C56DBF5-0E76-43F0-9988-FC4CCA4A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全人代　開幕　</a:t>
            </a:r>
            <a:r>
              <a:rPr kumimoji="1"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15</a:t>
            </a:r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日まで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D1F4B15-95CC-4456-9FCC-3AE6A9D67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0276" y="1690688"/>
            <a:ext cx="5926750" cy="4802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李克強首相：政府活動報告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ＧＤＰ成長率目標：６～６</a:t>
            </a:r>
            <a:r>
              <a:rPr kumimoji="1" lang="en-US" altLang="ja-JP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.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５％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国防予算　前年比７．５％増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日本の防衛予算の</a:t>
            </a:r>
            <a:r>
              <a:rPr lang="en-US" altLang="ja-JP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4</a:t>
            </a: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倍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減税、インフラ投資などの景気対策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kumimoji="1"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農村部や辺境</a:t>
            </a:r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で巨大プロジェクトが放置されている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対米対策</a:t>
            </a:r>
            <a:endParaRPr kumimoji="1"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「外商投資法」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2"/>
            <a:r>
              <a:rPr lang="ja-JP" altLang="en-US" sz="2400" dirty="0">
                <a:latin typeface="HGP明朝E" panose="02020900000000000000" pitchFamily="18" charset="-128"/>
                <a:ea typeface="HGP明朝E" panose="02020900000000000000" pitchFamily="18" charset="-128"/>
              </a:rPr>
              <a:t>「中国製造２０２５」は語らず</a:t>
            </a:r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2800">
                <a:latin typeface="HGP明朝E" panose="02020900000000000000" pitchFamily="18" charset="-128"/>
                <a:ea typeface="HGP明朝E" panose="02020900000000000000" pitchFamily="18" charset="-128"/>
              </a:rPr>
              <a:t>「宗教の中国化」</a:t>
            </a:r>
            <a:r>
              <a:rPr kumimoji="1"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・・・・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BB1816A1-33A3-4BCB-9F3A-3FE30AECC0A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01067" y="1690688"/>
            <a:ext cx="5580885" cy="371382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F5E7D7-B52F-418F-A034-5FC236F7187E}"/>
              </a:ext>
            </a:extLst>
          </p:cNvPr>
          <p:cNvSpPr txBox="1"/>
          <p:nvPr/>
        </p:nvSpPr>
        <p:spPr>
          <a:xfrm>
            <a:off x="7528560" y="5404513"/>
            <a:ext cx="384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習近平国家主席　　　　　　李克強首相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9237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705B6D84-62F1-4E93-A468-5B86B89D7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米中首脳会談の予定</a:t>
            </a:r>
            <a:endParaRPr kumimoji="1"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4E14E00-188C-4AC9-A892-82AB8A602C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3640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3BC20A-1D59-43A2-BF89-72DFC27D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アジアの地殻変動に備える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6C344A-85D8-4E84-8AF2-84166436D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98647"/>
            <a:ext cx="10515600" cy="1500187"/>
          </a:xfrm>
        </p:spPr>
        <p:txBody>
          <a:bodyPr>
            <a:normAutofit/>
          </a:bodyPr>
          <a:lstStyle/>
          <a:p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自主防衛、自主外交、自主憲法</a:t>
            </a:r>
          </a:p>
        </p:txBody>
      </p:sp>
    </p:spTree>
    <p:extLst>
      <p:ext uri="{BB962C8B-B14F-4D97-AF65-F5344CB8AC3E}">
        <p14:creationId xmlns:p14="http://schemas.microsoft.com/office/powerpoint/2010/main" val="425670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ç±³æé¦è³ä¼è«ãããã ãã®ç»åæ¤ç´¢çµæ">
            <a:extLst>
              <a:ext uri="{FF2B5EF4-FFF2-40B4-BE49-F238E27FC236}">
                <a16:creationId xmlns:a16="http://schemas.microsoft.com/office/drawing/2014/main" id="{D951835B-0CA9-4F0D-8075-7878B9634B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75510B5-E9CA-412E-85D4-F3A1D25E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kumimoji="1" lang="ja-JP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第二回米朝首脳会談（</a:t>
            </a:r>
            <a:r>
              <a:rPr kumimoji="1" lang="en-US" altLang="ja-JP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</a:t>
            </a:r>
            <a:r>
              <a:rPr kumimoji="1" lang="ja-JP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27</a:t>
            </a:r>
            <a:r>
              <a:rPr kumimoji="1" lang="ja-JP" altLang="en-U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，</a:t>
            </a:r>
            <a:r>
              <a:rPr kumimoji="1" lang="en-US" altLang="ja-JP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28</a:t>
            </a:r>
            <a:r>
              <a:rPr kumimoji="1" lang="ja-JP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日）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55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9221F197-8CC1-484A-A61F-6C59C14400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＜結果＞</a:t>
            </a:r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事実上の「決裂」</a:t>
            </a:r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合意なし（共同声明も）</a:t>
            </a:r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両国の「溝」埋まらず</a:t>
            </a:r>
            <a:endParaRPr kumimoji="1" lang="ja-JP" altLang="en-US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9" name="コンテンツ プレースホルダー 8">
            <a:extLst>
              <a:ext uri="{FF2B5EF4-FFF2-40B4-BE49-F238E27FC236}">
                <a16:creationId xmlns:a16="http://schemas.microsoft.com/office/drawing/2014/main" id="{5F077248-5B0A-416C-9E4C-F55ECDB724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2" y="1825625"/>
            <a:ext cx="5872956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0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4A5C4-6A11-46B7-AF81-1619FA472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>
                <a:latin typeface="HGP明朝E" panose="02020900000000000000" pitchFamily="18" charset="-128"/>
                <a:ea typeface="HGP明朝E" panose="02020900000000000000" pitchFamily="18" charset="-128"/>
              </a:rPr>
              <a:t>両首脳に対する評価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C2967FC-59D7-4536-B647-3BA2C3274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トランプ大統領</a:t>
            </a:r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判断（合意なしで席を立つ）は評価できる</a:t>
            </a:r>
            <a:endParaRPr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endParaRPr kumimoji="1"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4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金正恩党委員長</a:t>
            </a:r>
            <a:endParaRPr lang="en-US" altLang="ja-JP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見通しを誤った</a:t>
            </a:r>
            <a:endParaRPr kumimoji="1"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kumimoji="1" lang="ja-JP" altLang="en-US" sz="4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93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EA58FE-CE59-42CF-948C-C8C773CF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「トランプ狙い」の北外交の挫折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C94DF7-F0A8-414F-AC8B-9C176536F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大統領選、議会対策を乗り越える為に、大きく譲歩するに違いないとの思惑</a:t>
            </a:r>
            <a:endParaRPr kumimoji="1"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実務者協議の積み重ねを軽視→挫折</a:t>
            </a:r>
            <a:endParaRPr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kumimoji="1" lang="ja-JP" altLang="en-US" sz="4000" dirty="0">
                <a:solidFill>
                  <a:srgbClr val="FF000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今回のトランプ氏の判断で、戦術転換を迫られる（ボールは北朝鮮に）</a:t>
            </a:r>
          </a:p>
        </p:txBody>
      </p:sp>
    </p:spTree>
    <p:extLst>
      <p:ext uri="{BB962C8B-B14F-4D97-AF65-F5344CB8AC3E}">
        <p14:creationId xmlns:p14="http://schemas.microsoft.com/office/powerpoint/2010/main" val="74915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B9EE9-3607-45D7-AD33-D3E7D39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ja-JP" altLang="en-US" sz="6000">
                <a:latin typeface="HGP明朝E" panose="02020900000000000000" pitchFamily="18" charset="-128"/>
                <a:ea typeface="HGP明朝E" panose="02020900000000000000" pitchFamily="18" charset="-128"/>
              </a:rPr>
              <a:t>＜会談内容＞</a:t>
            </a:r>
            <a:endParaRPr kumimoji="1" lang="ja-JP" altLang="en-US" sz="6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0DE83E-A0AC-4307-B53B-C5674C5B3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寧辺の核施設と査察。見返りに終戦宣言と制裁緩和</a:t>
            </a:r>
            <a:endParaRPr lang="en-US" altLang="ja-JP" sz="28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米国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/>
            <a:r>
              <a:rPr lang="ja-JP" altLang="en-US" sz="2800" dirty="0">
                <a:latin typeface="HGP明朝E" panose="02020900000000000000" pitchFamily="18" charset="-128"/>
                <a:ea typeface="HGP明朝E" panose="02020900000000000000" pitchFamily="18" charset="-128"/>
              </a:rPr>
              <a:t>寧辺だけでは意味がない。終戦宣言や制裁緩和の前に「申告」を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○北朝鮮の核開発の全容申告は＝「入口」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○完全廃棄の意思があるのか否かの試金石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　合意できず「決裂」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buNone/>
            </a:pP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10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FB360-4C0A-4188-9ACC-9F250A9EB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北朝鮮の完全非核化はなぜ必要なのか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FC156D-F17B-4266-833B-2ED71C7CD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＜北の核保有を認めれば＞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①半島統一の主導権を北が握る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②核保有国となる金正恩方式が世界拡散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③日本、アジア、世界にたいする「核」外交が展開される</a:t>
            </a: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④核兵器の拡散</a:t>
            </a:r>
            <a:endParaRPr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ja-JP" sz="32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8977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00660-F5B7-4AB9-8ED0-08EAC2EFA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これからの北朝鮮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D2F85A-3853-47EC-9370-8F9760C2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金正恩党委員長、つぶされた面子</a:t>
            </a:r>
            <a:endParaRPr kumimoji="1"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>
              <a:lnSpc>
                <a:spcPct val="100000"/>
              </a:lnSpc>
            </a:pPr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担当者に対する対応</a:t>
            </a:r>
            <a:endParaRPr kumimoji="1"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ct val="100000"/>
              </a:lnSpc>
            </a:pPr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一層の中国依存か</a:t>
            </a:r>
            <a:endParaRPr kumimoji="1"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南北協力計画の総見直し</a:t>
            </a:r>
            <a:endParaRPr lang="en-US" altLang="ja-JP" sz="40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lvl="1">
              <a:lnSpc>
                <a:spcPct val="100000"/>
              </a:lnSpc>
            </a:pPr>
            <a:r>
              <a:rPr kumimoji="1"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落胆</a:t>
            </a:r>
            <a:r>
              <a:rPr lang="ja-JP" altLang="en-US" sz="3600" dirty="0">
                <a:latin typeface="HGP明朝E" panose="02020900000000000000" pitchFamily="18" charset="-128"/>
                <a:ea typeface="HGP明朝E" panose="02020900000000000000" pitchFamily="18" charset="-128"/>
              </a:rPr>
              <a:t>の文在寅政権</a:t>
            </a:r>
            <a:endParaRPr lang="en-US" altLang="ja-JP" sz="36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>
              <a:lnSpc>
                <a:spcPct val="100000"/>
              </a:lnSpc>
            </a:pPr>
            <a:r>
              <a:rPr kumimoji="1" lang="ja-JP" altLang="en-US" sz="4000" dirty="0">
                <a:latin typeface="HGP明朝E" panose="02020900000000000000" pitchFamily="18" charset="-128"/>
                <a:ea typeface="HGP明朝E" panose="02020900000000000000" pitchFamily="18" charset="-128"/>
              </a:rPr>
              <a:t>対日関係修復に動くか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47F366F-672D-442E-B533-00D85D6E5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339" y="2938463"/>
            <a:ext cx="4987974" cy="235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71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9C56BB2-E9F6-4583-94B2-058D7CD93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中国・全国人民代表大会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A4F756-A56A-46BF-9569-C0AFE6C14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03767"/>
            <a:ext cx="10515600" cy="1500187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第</a:t>
            </a:r>
            <a:r>
              <a:rPr kumimoji="1" lang="en-US" altLang="ja-JP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13</a:t>
            </a:r>
            <a:r>
              <a:rPr kumimoji="1" lang="ja-JP" altLang="en-US" sz="3200" dirty="0">
                <a:latin typeface="HGP明朝E" panose="02020900000000000000" pitchFamily="18" charset="-128"/>
                <a:ea typeface="HGP明朝E" panose="02020900000000000000" pitchFamily="18" charset="-128"/>
              </a:rPr>
              <a:t>期第二回全国人民代表大会</a:t>
            </a:r>
          </a:p>
        </p:txBody>
      </p:sp>
    </p:spTree>
    <p:extLst>
      <p:ext uri="{BB962C8B-B14F-4D97-AF65-F5344CB8AC3E}">
        <p14:creationId xmlns:p14="http://schemas.microsoft.com/office/powerpoint/2010/main" val="2700926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334</Words>
  <Application>Microsoft Office PowerPoint</Application>
  <PresentationFormat>ワイド画面</PresentationFormat>
  <Paragraphs>57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HGP明朝E</vt:lpstr>
      <vt:lpstr>游ゴシック</vt:lpstr>
      <vt:lpstr>游ゴシック Light</vt:lpstr>
      <vt:lpstr>Arial</vt:lpstr>
      <vt:lpstr>Office テーマ</vt:lpstr>
      <vt:lpstr>北朝鮮、中国の動向</vt:lpstr>
      <vt:lpstr>第二回米朝首脳会談（2月27，28日）</vt:lpstr>
      <vt:lpstr>PowerPoint プレゼンテーション</vt:lpstr>
      <vt:lpstr>両首脳に対する評価</vt:lpstr>
      <vt:lpstr>「トランプ狙い」の北外交の挫折</vt:lpstr>
      <vt:lpstr>＜会談内容＞</vt:lpstr>
      <vt:lpstr>北朝鮮の完全非核化はなぜ必要なのか</vt:lpstr>
      <vt:lpstr>これからの北朝鮮</vt:lpstr>
      <vt:lpstr>中国・全国人民代表大会</vt:lpstr>
      <vt:lpstr>全人代　開幕　15日まで</vt:lpstr>
      <vt:lpstr>米中首脳会談の予定</vt:lpstr>
      <vt:lpstr>アジアの地殻変動に備える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北朝鮮、中国の動向</dc:title>
  <dc:creator>yoshio watanabe</dc:creator>
  <cp:lastModifiedBy>Hiroshi Noma</cp:lastModifiedBy>
  <cp:revision>8</cp:revision>
  <dcterms:created xsi:type="dcterms:W3CDTF">2019-03-12T14:03:00Z</dcterms:created>
  <dcterms:modified xsi:type="dcterms:W3CDTF">2019-03-16T05:06:43Z</dcterms:modified>
</cp:coreProperties>
</file>