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69" d="100"/>
          <a:sy n="69" d="100"/>
        </p:scale>
        <p:origin x="-56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1C840DEB-3374-4234-9015-45A65D401B7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84B0C258-E4BA-416F-8351-54D3FC823D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C82425BE-1C73-4332-A816-7515DE08B3D5}"/>
              </a:ext>
            </a:extLst>
          </p:cNvPr>
          <p:cNvSpPr>
            <a:spLocks noGrp="1"/>
          </p:cNvSpPr>
          <p:nvPr>
            <p:ph type="dt" sz="half" idx="10"/>
          </p:nvPr>
        </p:nvSpPr>
        <p:spPr/>
        <p:txBody>
          <a:bodyPr/>
          <a:lstStyle/>
          <a:p>
            <a:fld id="{5D9099DB-4234-4437-AE3C-813AD22C7F0B}" type="datetimeFigureOut">
              <a:rPr kumimoji="1" lang="ja-JP" altLang="en-US" smtClean="0"/>
              <a:t>2019/5/10</a:t>
            </a:fld>
            <a:endParaRPr kumimoji="1" lang="ja-JP" altLang="en-US"/>
          </a:p>
        </p:txBody>
      </p:sp>
      <p:sp>
        <p:nvSpPr>
          <p:cNvPr id="5" name="フッター プレースホルダー 4">
            <a:extLst>
              <a:ext uri="{FF2B5EF4-FFF2-40B4-BE49-F238E27FC236}">
                <a16:creationId xmlns:a16="http://schemas.microsoft.com/office/drawing/2014/main" xmlns="" id="{B5C71667-8B6B-4393-BCAA-CFFEF425DFA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ED16254A-B528-4D3E-9E3F-B36E0DCE8FC4}"/>
              </a:ext>
            </a:extLst>
          </p:cNvPr>
          <p:cNvSpPr>
            <a:spLocks noGrp="1"/>
          </p:cNvSpPr>
          <p:nvPr>
            <p:ph type="sldNum" sz="quarter" idx="12"/>
          </p:nvPr>
        </p:nvSpPr>
        <p:spPr/>
        <p:txBody>
          <a:bodyPr/>
          <a:lstStyle/>
          <a:p>
            <a:fld id="{1705F860-4ED0-4402-9E69-DFA79A1F60BF}" type="slidenum">
              <a:rPr kumimoji="1" lang="ja-JP" altLang="en-US" smtClean="0"/>
              <a:t>‹#›</a:t>
            </a:fld>
            <a:endParaRPr kumimoji="1" lang="ja-JP" altLang="en-US"/>
          </a:p>
        </p:txBody>
      </p:sp>
    </p:spTree>
    <p:extLst>
      <p:ext uri="{BB962C8B-B14F-4D97-AF65-F5344CB8AC3E}">
        <p14:creationId xmlns:p14="http://schemas.microsoft.com/office/powerpoint/2010/main" val="3700400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A1991DB-4E29-45B7-91C4-ECC02513DBE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65F53D48-8D8E-48E6-9BC8-C6FE2D9B113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FF5456A4-BBC5-45AF-9A56-0C9636D7D95B}"/>
              </a:ext>
            </a:extLst>
          </p:cNvPr>
          <p:cNvSpPr>
            <a:spLocks noGrp="1"/>
          </p:cNvSpPr>
          <p:nvPr>
            <p:ph type="dt" sz="half" idx="10"/>
          </p:nvPr>
        </p:nvSpPr>
        <p:spPr/>
        <p:txBody>
          <a:bodyPr/>
          <a:lstStyle/>
          <a:p>
            <a:fld id="{5D9099DB-4234-4437-AE3C-813AD22C7F0B}" type="datetimeFigureOut">
              <a:rPr kumimoji="1" lang="ja-JP" altLang="en-US" smtClean="0"/>
              <a:t>2019/5/10</a:t>
            </a:fld>
            <a:endParaRPr kumimoji="1" lang="ja-JP" altLang="en-US"/>
          </a:p>
        </p:txBody>
      </p:sp>
      <p:sp>
        <p:nvSpPr>
          <p:cNvPr id="5" name="フッター プレースホルダー 4">
            <a:extLst>
              <a:ext uri="{FF2B5EF4-FFF2-40B4-BE49-F238E27FC236}">
                <a16:creationId xmlns:a16="http://schemas.microsoft.com/office/drawing/2014/main" xmlns="" id="{1F45E4E6-FB55-4305-8AB1-B318F090CCB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0CB888FC-B459-4894-96D6-B96A9D2F7637}"/>
              </a:ext>
            </a:extLst>
          </p:cNvPr>
          <p:cNvSpPr>
            <a:spLocks noGrp="1"/>
          </p:cNvSpPr>
          <p:nvPr>
            <p:ph type="sldNum" sz="quarter" idx="12"/>
          </p:nvPr>
        </p:nvSpPr>
        <p:spPr/>
        <p:txBody>
          <a:bodyPr/>
          <a:lstStyle/>
          <a:p>
            <a:fld id="{1705F860-4ED0-4402-9E69-DFA79A1F60BF}" type="slidenum">
              <a:rPr kumimoji="1" lang="ja-JP" altLang="en-US" smtClean="0"/>
              <a:t>‹#›</a:t>
            </a:fld>
            <a:endParaRPr kumimoji="1" lang="ja-JP" altLang="en-US"/>
          </a:p>
        </p:txBody>
      </p:sp>
    </p:spTree>
    <p:extLst>
      <p:ext uri="{BB962C8B-B14F-4D97-AF65-F5344CB8AC3E}">
        <p14:creationId xmlns:p14="http://schemas.microsoft.com/office/powerpoint/2010/main" val="3754921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B8A0CF39-8D01-41C2-A9AC-50689A24E17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0FC36EFA-8468-4185-B9E9-0F44F8F02DB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1311C21B-0325-4F89-BE66-FE656F8F8C9F}"/>
              </a:ext>
            </a:extLst>
          </p:cNvPr>
          <p:cNvSpPr>
            <a:spLocks noGrp="1"/>
          </p:cNvSpPr>
          <p:nvPr>
            <p:ph type="dt" sz="half" idx="10"/>
          </p:nvPr>
        </p:nvSpPr>
        <p:spPr/>
        <p:txBody>
          <a:bodyPr/>
          <a:lstStyle/>
          <a:p>
            <a:fld id="{5D9099DB-4234-4437-AE3C-813AD22C7F0B}" type="datetimeFigureOut">
              <a:rPr kumimoji="1" lang="ja-JP" altLang="en-US" smtClean="0"/>
              <a:t>2019/5/10</a:t>
            </a:fld>
            <a:endParaRPr kumimoji="1" lang="ja-JP" altLang="en-US"/>
          </a:p>
        </p:txBody>
      </p:sp>
      <p:sp>
        <p:nvSpPr>
          <p:cNvPr id="5" name="フッター プレースホルダー 4">
            <a:extLst>
              <a:ext uri="{FF2B5EF4-FFF2-40B4-BE49-F238E27FC236}">
                <a16:creationId xmlns:a16="http://schemas.microsoft.com/office/drawing/2014/main" xmlns="" id="{B81BAE10-6940-4258-BEB9-A5554405A7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7A846AD0-4387-44A7-B6DC-CC29364B23EB}"/>
              </a:ext>
            </a:extLst>
          </p:cNvPr>
          <p:cNvSpPr>
            <a:spLocks noGrp="1"/>
          </p:cNvSpPr>
          <p:nvPr>
            <p:ph type="sldNum" sz="quarter" idx="12"/>
          </p:nvPr>
        </p:nvSpPr>
        <p:spPr/>
        <p:txBody>
          <a:bodyPr/>
          <a:lstStyle/>
          <a:p>
            <a:fld id="{1705F860-4ED0-4402-9E69-DFA79A1F60BF}" type="slidenum">
              <a:rPr kumimoji="1" lang="ja-JP" altLang="en-US" smtClean="0"/>
              <a:t>‹#›</a:t>
            </a:fld>
            <a:endParaRPr kumimoji="1" lang="ja-JP" altLang="en-US"/>
          </a:p>
        </p:txBody>
      </p:sp>
    </p:spTree>
    <p:extLst>
      <p:ext uri="{BB962C8B-B14F-4D97-AF65-F5344CB8AC3E}">
        <p14:creationId xmlns:p14="http://schemas.microsoft.com/office/powerpoint/2010/main" val="28136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67285B0-DC8C-4FE0-82B1-BA8A3C765FE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322674B3-5D8C-4B14-A4AC-C7A3BAB6403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E1530BF0-2DFB-499F-A67C-C2F6D6D213C2}"/>
              </a:ext>
            </a:extLst>
          </p:cNvPr>
          <p:cNvSpPr>
            <a:spLocks noGrp="1"/>
          </p:cNvSpPr>
          <p:nvPr>
            <p:ph type="dt" sz="half" idx="10"/>
          </p:nvPr>
        </p:nvSpPr>
        <p:spPr/>
        <p:txBody>
          <a:bodyPr/>
          <a:lstStyle/>
          <a:p>
            <a:fld id="{5D9099DB-4234-4437-AE3C-813AD22C7F0B}" type="datetimeFigureOut">
              <a:rPr kumimoji="1" lang="ja-JP" altLang="en-US" smtClean="0"/>
              <a:t>2019/5/10</a:t>
            </a:fld>
            <a:endParaRPr kumimoji="1" lang="ja-JP" altLang="en-US"/>
          </a:p>
        </p:txBody>
      </p:sp>
      <p:sp>
        <p:nvSpPr>
          <p:cNvPr id="5" name="フッター プレースホルダー 4">
            <a:extLst>
              <a:ext uri="{FF2B5EF4-FFF2-40B4-BE49-F238E27FC236}">
                <a16:creationId xmlns:a16="http://schemas.microsoft.com/office/drawing/2014/main" xmlns="" id="{D6083185-120C-4E4F-9A45-87887727329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AE0A4E31-A37A-40ED-97E3-A91F6DC11785}"/>
              </a:ext>
            </a:extLst>
          </p:cNvPr>
          <p:cNvSpPr>
            <a:spLocks noGrp="1"/>
          </p:cNvSpPr>
          <p:nvPr>
            <p:ph type="sldNum" sz="quarter" idx="12"/>
          </p:nvPr>
        </p:nvSpPr>
        <p:spPr/>
        <p:txBody>
          <a:bodyPr/>
          <a:lstStyle/>
          <a:p>
            <a:fld id="{1705F860-4ED0-4402-9E69-DFA79A1F60BF}" type="slidenum">
              <a:rPr kumimoji="1" lang="ja-JP" altLang="en-US" smtClean="0"/>
              <a:t>‹#›</a:t>
            </a:fld>
            <a:endParaRPr kumimoji="1" lang="ja-JP" altLang="en-US"/>
          </a:p>
        </p:txBody>
      </p:sp>
    </p:spTree>
    <p:extLst>
      <p:ext uri="{BB962C8B-B14F-4D97-AF65-F5344CB8AC3E}">
        <p14:creationId xmlns:p14="http://schemas.microsoft.com/office/powerpoint/2010/main" val="1311437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C13D1A8-0B2D-4A9B-9C4B-B89ED38F55E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BC4EDA2E-A788-4D79-AC3D-BBF7FC3A99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15450A17-D33F-4477-8051-04A24DD6A284}"/>
              </a:ext>
            </a:extLst>
          </p:cNvPr>
          <p:cNvSpPr>
            <a:spLocks noGrp="1"/>
          </p:cNvSpPr>
          <p:nvPr>
            <p:ph type="dt" sz="half" idx="10"/>
          </p:nvPr>
        </p:nvSpPr>
        <p:spPr/>
        <p:txBody>
          <a:bodyPr/>
          <a:lstStyle/>
          <a:p>
            <a:fld id="{5D9099DB-4234-4437-AE3C-813AD22C7F0B}" type="datetimeFigureOut">
              <a:rPr kumimoji="1" lang="ja-JP" altLang="en-US" smtClean="0"/>
              <a:t>2019/5/10</a:t>
            </a:fld>
            <a:endParaRPr kumimoji="1" lang="ja-JP" altLang="en-US"/>
          </a:p>
        </p:txBody>
      </p:sp>
      <p:sp>
        <p:nvSpPr>
          <p:cNvPr id="5" name="フッター プレースホルダー 4">
            <a:extLst>
              <a:ext uri="{FF2B5EF4-FFF2-40B4-BE49-F238E27FC236}">
                <a16:creationId xmlns:a16="http://schemas.microsoft.com/office/drawing/2014/main" xmlns="" id="{5F743AB9-1642-4515-8A82-CBB7CD1B1EF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6DEEDCD6-F73C-4381-88B9-D1326DAEFC9D}"/>
              </a:ext>
            </a:extLst>
          </p:cNvPr>
          <p:cNvSpPr>
            <a:spLocks noGrp="1"/>
          </p:cNvSpPr>
          <p:nvPr>
            <p:ph type="sldNum" sz="quarter" idx="12"/>
          </p:nvPr>
        </p:nvSpPr>
        <p:spPr/>
        <p:txBody>
          <a:bodyPr/>
          <a:lstStyle/>
          <a:p>
            <a:fld id="{1705F860-4ED0-4402-9E69-DFA79A1F60BF}" type="slidenum">
              <a:rPr kumimoji="1" lang="ja-JP" altLang="en-US" smtClean="0"/>
              <a:t>‹#›</a:t>
            </a:fld>
            <a:endParaRPr kumimoji="1" lang="ja-JP" altLang="en-US"/>
          </a:p>
        </p:txBody>
      </p:sp>
    </p:spTree>
    <p:extLst>
      <p:ext uri="{BB962C8B-B14F-4D97-AF65-F5344CB8AC3E}">
        <p14:creationId xmlns:p14="http://schemas.microsoft.com/office/powerpoint/2010/main" val="3078463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3C55969-FDC0-449F-8E5C-15F5D5F549B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76A4DF4F-C2D8-4EAA-BCC4-B624835104B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CD3A8211-D573-4927-9590-C690D8B41BE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54E99448-BF4F-475D-A659-81E9E5319EEA}"/>
              </a:ext>
            </a:extLst>
          </p:cNvPr>
          <p:cNvSpPr>
            <a:spLocks noGrp="1"/>
          </p:cNvSpPr>
          <p:nvPr>
            <p:ph type="dt" sz="half" idx="10"/>
          </p:nvPr>
        </p:nvSpPr>
        <p:spPr/>
        <p:txBody>
          <a:bodyPr/>
          <a:lstStyle/>
          <a:p>
            <a:fld id="{5D9099DB-4234-4437-AE3C-813AD22C7F0B}" type="datetimeFigureOut">
              <a:rPr kumimoji="1" lang="ja-JP" altLang="en-US" smtClean="0"/>
              <a:t>2019/5/10</a:t>
            </a:fld>
            <a:endParaRPr kumimoji="1" lang="ja-JP" altLang="en-US"/>
          </a:p>
        </p:txBody>
      </p:sp>
      <p:sp>
        <p:nvSpPr>
          <p:cNvPr id="6" name="フッター プレースホルダー 5">
            <a:extLst>
              <a:ext uri="{FF2B5EF4-FFF2-40B4-BE49-F238E27FC236}">
                <a16:creationId xmlns:a16="http://schemas.microsoft.com/office/drawing/2014/main" xmlns="" id="{53122661-F7C2-49D3-BA40-09B89E8259A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1715AEF8-5CD3-4332-AB3E-FBC604298B6B}"/>
              </a:ext>
            </a:extLst>
          </p:cNvPr>
          <p:cNvSpPr>
            <a:spLocks noGrp="1"/>
          </p:cNvSpPr>
          <p:nvPr>
            <p:ph type="sldNum" sz="quarter" idx="12"/>
          </p:nvPr>
        </p:nvSpPr>
        <p:spPr/>
        <p:txBody>
          <a:bodyPr/>
          <a:lstStyle/>
          <a:p>
            <a:fld id="{1705F860-4ED0-4402-9E69-DFA79A1F60BF}" type="slidenum">
              <a:rPr kumimoji="1" lang="ja-JP" altLang="en-US" smtClean="0"/>
              <a:t>‹#›</a:t>
            </a:fld>
            <a:endParaRPr kumimoji="1" lang="ja-JP" altLang="en-US"/>
          </a:p>
        </p:txBody>
      </p:sp>
    </p:spTree>
    <p:extLst>
      <p:ext uri="{BB962C8B-B14F-4D97-AF65-F5344CB8AC3E}">
        <p14:creationId xmlns:p14="http://schemas.microsoft.com/office/powerpoint/2010/main" val="2940593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424C506-B973-43E7-AFC9-8B24FABFF0B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093E0B71-99B3-467A-A598-9CD62CA6BC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45652FD7-39E3-4960-9472-9FE9D4C3B17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75A85430-5E5D-44B9-8017-A028E99727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98081A07-3EFA-4ABD-9A7A-D05D4AB51B0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C7643C3C-BED7-4068-A057-770A566E5287}"/>
              </a:ext>
            </a:extLst>
          </p:cNvPr>
          <p:cNvSpPr>
            <a:spLocks noGrp="1"/>
          </p:cNvSpPr>
          <p:nvPr>
            <p:ph type="dt" sz="half" idx="10"/>
          </p:nvPr>
        </p:nvSpPr>
        <p:spPr/>
        <p:txBody>
          <a:bodyPr/>
          <a:lstStyle/>
          <a:p>
            <a:fld id="{5D9099DB-4234-4437-AE3C-813AD22C7F0B}" type="datetimeFigureOut">
              <a:rPr kumimoji="1" lang="ja-JP" altLang="en-US" smtClean="0"/>
              <a:t>2019/5/10</a:t>
            </a:fld>
            <a:endParaRPr kumimoji="1" lang="ja-JP" altLang="en-US"/>
          </a:p>
        </p:txBody>
      </p:sp>
      <p:sp>
        <p:nvSpPr>
          <p:cNvPr id="8" name="フッター プレースホルダー 7">
            <a:extLst>
              <a:ext uri="{FF2B5EF4-FFF2-40B4-BE49-F238E27FC236}">
                <a16:creationId xmlns:a16="http://schemas.microsoft.com/office/drawing/2014/main" xmlns="" id="{B16E4D50-DED0-4B3E-AD03-4749D92F15D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xmlns="" id="{7CDE1ED2-D9F0-4816-8B5E-71516D15B620}"/>
              </a:ext>
            </a:extLst>
          </p:cNvPr>
          <p:cNvSpPr>
            <a:spLocks noGrp="1"/>
          </p:cNvSpPr>
          <p:nvPr>
            <p:ph type="sldNum" sz="quarter" idx="12"/>
          </p:nvPr>
        </p:nvSpPr>
        <p:spPr/>
        <p:txBody>
          <a:bodyPr/>
          <a:lstStyle/>
          <a:p>
            <a:fld id="{1705F860-4ED0-4402-9E69-DFA79A1F60BF}" type="slidenum">
              <a:rPr kumimoji="1" lang="ja-JP" altLang="en-US" smtClean="0"/>
              <a:t>‹#›</a:t>
            </a:fld>
            <a:endParaRPr kumimoji="1" lang="ja-JP" altLang="en-US"/>
          </a:p>
        </p:txBody>
      </p:sp>
    </p:spTree>
    <p:extLst>
      <p:ext uri="{BB962C8B-B14F-4D97-AF65-F5344CB8AC3E}">
        <p14:creationId xmlns:p14="http://schemas.microsoft.com/office/powerpoint/2010/main" val="2140192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9583E52-D013-4F81-B561-7DCEC15079E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9D58670E-C097-49D2-857C-36F8C1E3CFFC}"/>
              </a:ext>
            </a:extLst>
          </p:cNvPr>
          <p:cNvSpPr>
            <a:spLocks noGrp="1"/>
          </p:cNvSpPr>
          <p:nvPr>
            <p:ph type="dt" sz="half" idx="10"/>
          </p:nvPr>
        </p:nvSpPr>
        <p:spPr/>
        <p:txBody>
          <a:bodyPr/>
          <a:lstStyle/>
          <a:p>
            <a:fld id="{5D9099DB-4234-4437-AE3C-813AD22C7F0B}" type="datetimeFigureOut">
              <a:rPr kumimoji="1" lang="ja-JP" altLang="en-US" smtClean="0"/>
              <a:t>2019/5/10</a:t>
            </a:fld>
            <a:endParaRPr kumimoji="1" lang="ja-JP" altLang="en-US"/>
          </a:p>
        </p:txBody>
      </p:sp>
      <p:sp>
        <p:nvSpPr>
          <p:cNvPr id="4" name="フッター プレースホルダー 3">
            <a:extLst>
              <a:ext uri="{FF2B5EF4-FFF2-40B4-BE49-F238E27FC236}">
                <a16:creationId xmlns:a16="http://schemas.microsoft.com/office/drawing/2014/main" xmlns="" id="{84EE9634-4096-425E-BE0E-9F932D01F3F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xmlns="" id="{13600FC8-A689-4F8D-8861-3C6CB1BC589C}"/>
              </a:ext>
            </a:extLst>
          </p:cNvPr>
          <p:cNvSpPr>
            <a:spLocks noGrp="1"/>
          </p:cNvSpPr>
          <p:nvPr>
            <p:ph type="sldNum" sz="quarter" idx="12"/>
          </p:nvPr>
        </p:nvSpPr>
        <p:spPr/>
        <p:txBody>
          <a:bodyPr/>
          <a:lstStyle/>
          <a:p>
            <a:fld id="{1705F860-4ED0-4402-9E69-DFA79A1F60BF}" type="slidenum">
              <a:rPr kumimoji="1" lang="ja-JP" altLang="en-US" smtClean="0"/>
              <a:t>‹#›</a:t>
            </a:fld>
            <a:endParaRPr kumimoji="1" lang="ja-JP" altLang="en-US"/>
          </a:p>
        </p:txBody>
      </p:sp>
    </p:spTree>
    <p:extLst>
      <p:ext uri="{BB962C8B-B14F-4D97-AF65-F5344CB8AC3E}">
        <p14:creationId xmlns:p14="http://schemas.microsoft.com/office/powerpoint/2010/main" val="1487327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8A8F1079-B0A7-4AFB-A53C-1B17380D6731}"/>
              </a:ext>
            </a:extLst>
          </p:cNvPr>
          <p:cNvSpPr>
            <a:spLocks noGrp="1"/>
          </p:cNvSpPr>
          <p:nvPr>
            <p:ph type="dt" sz="half" idx="10"/>
          </p:nvPr>
        </p:nvSpPr>
        <p:spPr/>
        <p:txBody>
          <a:bodyPr/>
          <a:lstStyle/>
          <a:p>
            <a:fld id="{5D9099DB-4234-4437-AE3C-813AD22C7F0B}" type="datetimeFigureOut">
              <a:rPr kumimoji="1" lang="ja-JP" altLang="en-US" smtClean="0"/>
              <a:t>2019/5/10</a:t>
            </a:fld>
            <a:endParaRPr kumimoji="1" lang="ja-JP" altLang="en-US"/>
          </a:p>
        </p:txBody>
      </p:sp>
      <p:sp>
        <p:nvSpPr>
          <p:cNvPr id="3" name="フッター プレースホルダー 2">
            <a:extLst>
              <a:ext uri="{FF2B5EF4-FFF2-40B4-BE49-F238E27FC236}">
                <a16:creationId xmlns:a16="http://schemas.microsoft.com/office/drawing/2014/main" xmlns="" id="{43C04709-2123-4F25-BE1A-762F74C04BE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78DB67C0-F440-44A8-B58F-FFAF8EA4A3D8}"/>
              </a:ext>
            </a:extLst>
          </p:cNvPr>
          <p:cNvSpPr>
            <a:spLocks noGrp="1"/>
          </p:cNvSpPr>
          <p:nvPr>
            <p:ph type="sldNum" sz="quarter" idx="12"/>
          </p:nvPr>
        </p:nvSpPr>
        <p:spPr/>
        <p:txBody>
          <a:bodyPr/>
          <a:lstStyle/>
          <a:p>
            <a:fld id="{1705F860-4ED0-4402-9E69-DFA79A1F60BF}" type="slidenum">
              <a:rPr kumimoji="1" lang="ja-JP" altLang="en-US" smtClean="0"/>
              <a:t>‹#›</a:t>
            </a:fld>
            <a:endParaRPr kumimoji="1" lang="ja-JP" altLang="en-US"/>
          </a:p>
        </p:txBody>
      </p:sp>
    </p:spTree>
    <p:extLst>
      <p:ext uri="{BB962C8B-B14F-4D97-AF65-F5344CB8AC3E}">
        <p14:creationId xmlns:p14="http://schemas.microsoft.com/office/powerpoint/2010/main" val="156646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F37D37E-D052-49C4-952A-7050BE6454A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2FDD564D-3C32-4B98-A3DF-E00560B7B6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214D9A0E-21F7-4C86-8CAA-6BD8A85D9F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48EEC652-EAE7-4BB1-AA1D-FF2B0A38A56B}"/>
              </a:ext>
            </a:extLst>
          </p:cNvPr>
          <p:cNvSpPr>
            <a:spLocks noGrp="1"/>
          </p:cNvSpPr>
          <p:nvPr>
            <p:ph type="dt" sz="half" idx="10"/>
          </p:nvPr>
        </p:nvSpPr>
        <p:spPr/>
        <p:txBody>
          <a:bodyPr/>
          <a:lstStyle/>
          <a:p>
            <a:fld id="{5D9099DB-4234-4437-AE3C-813AD22C7F0B}" type="datetimeFigureOut">
              <a:rPr kumimoji="1" lang="ja-JP" altLang="en-US" smtClean="0"/>
              <a:t>2019/5/10</a:t>
            </a:fld>
            <a:endParaRPr kumimoji="1" lang="ja-JP" altLang="en-US"/>
          </a:p>
        </p:txBody>
      </p:sp>
      <p:sp>
        <p:nvSpPr>
          <p:cNvPr id="6" name="フッター プレースホルダー 5">
            <a:extLst>
              <a:ext uri="{FF2B5EF4-FFF2-40B4-BE49-F238E27FC236}">
                <a16:creationId xmlns:a16="http://schemas.microsoft.com/office/drawing/2014/main" xmlns="" id="{BFF22D5E-29E7-41A9-91AF-F0B7F2B572D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D2E0E1D4-5F65-4D19-A143-841CF24420A9}"/>
              </a:ext>
            </a:extLst>
          </p:cNvPr>
          <p:cNvSpPr>
            <a:spLocks noGrp="1"/>
          </p:cNvSpPr>
          <p:nvPr>
            <p:ph type="sldNum" sz="quarter" idx="12"/>
          </p:nvPr>
        </p:nvSpPr>
        <p:spPr/>
        <p:txBody>
          <a:bodyPr/>
          <a:lstStyle/>
          <a:p>
            <a:fld id="{1705F860-4ED0-4402-9E69-DFA79A1F60BF}" type="slidenum">
              <a:rPr kumimoji="1" lang="ja-JP" altLang="en-US" smtClean="0"/>
              <a:t>‹#›</a:t>
            </a:fld>
            <a:endParaRPr kumimoji="1" lang="ja-JP" altLang="en-US"/>
          </a:p>
        </p:txBody>
      </p:sp>
    </p:spTree>
    <p:extLst>
      <p:ext uri="{BB962C8B-B14F-4D97-AF65-F5344CB8AC3E}">
        <p14:creationId xmlns:p14="http://schemas.microsoft.com/office/powerpoint/2010/main" val="2672477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EBCF197-CA45-4905-A13E-A77B985FDA7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1E86773F-4ADD-44E4-9F6C-770A745F15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xmlns="" id="{BF9F3752-23BB-429E-AEFF-B1F8A91587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3B9AFE05-4A2F-4202-B760-136E21566D24}"/>
              </a:ext>
            </a:extLst>
          </p:cNvPr>
          <p:cNvSpPr>
            <a:spLocks noGrp="1"/>
          </p:cNvSpPr>
          <p:nvPr>
            <p:ph type="dt" sz="half" idx="10"/>
          </p:nvPr>
        </p:nvSpPr>
        <p:spPr/>
        <p:txBody>
          <a:bodyPr/>
          <a:lstStyle/>
          <a:p>
            <a:fld id="{5D9099DB-4234-4437-AE3C-813AD22C7F0B}" type="datetimeFigureOut">
              <a:rPr kumimoji="1" lang="ja-JP" altLang="en-US" smtClean="0"/>
              <a:t>2019/5/10</a:t>
            </a:fld>
            <a:endParaRPr kumimoji="1" lang="ja-JP" altLang="en-US"/>
          </a:p>
        </p:txBody>
      </p:sp>
      <p:sp>
        <p:nvSpPr>
          <p:cNvPr id="6" name="フッター プレースホルダー 5">
            <a:extLst>
              <a:ext uri="{FF2B5EF4-FFF2-40B4-BE49-F238E27FC236}">
                <a16:creationId xmlns:a16="http://schemas.microsoft.com/office/drawing/2014/main" xmlns="" id="{429CDAC1-9A87-497D-A544-9E9BBD9DEF0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513E5680-748D-4666-BBA1-43AC3A05D8E2}"/>
              </a:ext>
            </a:extLst>
          </p:cNvPr>
          <p:cNvSpPr>
            <a:spLocks noGrp="1"/>
          </p:cNvSpPr>
          <p:nvPr>
            <p:ph type="sldNum" sz="quarter" idx="12"/>
          </p:nvPr>
        </p:nvSpPr>
        <p:spPr/>
        <p:txBody>
          <a:bodyPr/>
          <a:lstStyle/>
          <a:p>
            <a:fld id="{1705F860-4ED0-4402-9E69-DFA79A1F60BF}" type="slidenum">
              <a:rPr kumimoji="1" lang="ja-JP" altLang="en-US" smtClean="0"/>
              <a:t>‹#›</a:t>
            </a:fld>
            <a:endParaRPr kumimoji="1" lang="ja-JP" altLang="en-US"/>
          </a:p>
        </p:txBody>
      </p:sp>
    </p:spTree>
    <p:extLst>
      <p:ext uri="{BB962C8B-B14F-4D97-AF65-F5344CB8AC3E}">
        <p14:creationId xmlns:p14="http://schemas.microsoft.com/office/powerpoint/2010/main" val="1001749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30B54411-C11F-4BC2-981E-A939AD46DF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79B4CD13-3F79-4F5A-8B02-B8D5459093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251BC54D-7532-4771-B992-AD16B8EEA7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9099DB-4234-4437-AE3C-813AD22C7F0B}" type="datetimeFigureOut">
              <a:rPr kumimoji="1" lang="ja-JP" altLang="en-US" smtClean="0"/>
              <a:t>2019/5/10</a:t>
            </a:fld>
            <a:endParaRPr kumimoji="1" lang="ja-JP" altLang="en-US"/>
          </a:p>
        </p:txBody>
      </p:sp>
      <p:sp>
        <p:nvSpPr>
          <p:cNvPr id="5" name="フッター プレースホルダー 4">
            <a:extLst>
              <a:ext uri="{FF2B5EF4-FFF2-40B4-BE49-F238E27FC236}">
                <a16:creationId xmlns:a16="http://schemas.microsoft.com/office/drawing/2014/main" xmlns="" id="{1BD6F764-BBF6-482B-B8B3-1E4D65FE6C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xmlns="" id="{F489981B-DC1D-4C0A-92EF-8471FA4952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05F860-4ED0-4402-9E69-DFA79A1F60BF}" type="slidenum">
              <a:rPr kumimoji="1" lang="ja-JP" altLang="en-US" smtClean="0"/>
              <a:t>‹#›</a:t>
            </a:fld>
            <a:endParaRPr kumimoji="1" lang="ja-JP" altLang="en-US"/>
          </a:p>
        </p:txBody>
      </p:sp>
    </p:spTree>
    <p:extLst>
      <p:ext uri="{BB962C8B-B14F-4D97-AF65-F5344CB8AC3E}">
        <p14:creationId xmlns:p14="http://schemas.microsoft.com/office/powerpoint/2010/main" val="1076227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01BD406-19A7-4160-85AC-9030D2CFFF59}"/>
              </a:ext>
            </a:extLst>
          </p:cNvPr>
          <p:cNvSpPr>
            <a:spLocks noGrp="1"/>
          </p:cNvSpPr>
          <p:nvPr>
            <p:ph type="ctrTitle"/>
          </p:nvPr>
        </p:nvSpPr>
        <p:spPr/>
        <p:txBody>
          <a:bodyPr>
            <a:normAutofit/>
          </a:bodyPr>
          <a:lstStyle/>
          <a:p>
            <a:r>
              <a:rPr kumimoji="1" lang="ja-JP" altLang="en-US" dirty="0">
                <a:latin typeface="HGP明朝E" panose="02020900000000000000" pitchFamily="18" charset="-128"/>
                <a:ea typeface="HGP明朝E" panose="02020900000000000000" pitchFamily="18" charset="-128"/>
              </a:rPr>
              <a:t>四面楚歌の北朝鮮</a:t>
            </a:r>
            <a:r>
              <a:rPr kumimoji="1" lang="en-US" altLang="ja-JP" dirty="0">
                <a:latin typeface="HGP明朝E" panose="02020900000000000000" pitchFamily="18" charset="-128"/>
                <a:ea typeface="HGP明朝E" panose="02020900000000000000" pitchFamily="18" charset="-128"/>
              </a:rPr>
              <a:t/>
            </a:r>
            <a:br>
              <a:rPr kumimoji="1" lang="en-US" altLang="ja-JP" dirty="0">
                <a:latin typeface="HGP明朝E" panose="02020900000000000000" pitchFamily="18" charset="-128"/>
                <a:ea typeface="HGP明朝E" panose="02020900000000000000" pitchFamily="18" charset="-128"/>
              </a:rPr>
            </a:br>
            <a:r>
              <a:rPr kumimoji="1" lang="ja-JP" altLang="en-US" sz="5300" dirty="0">
                <a:latin typeface="HGP明朝E" panose="02020900000000000000" pitchFamily="18" charset="-128"/>
                <a:ea typeface="HGP明朝E" panose="02020900000000000000" pitchFamily="18" charset="-128"/>
              </a:rPr>
              <a:t>安倍・金正恩会談は実現するか</a:t>
            </a:r>
          </a:p>
        </p:txBody>
      </p:sp>
      <p:sp>
        <p:nvSpPr>
          <p:cNvPr id="3" name="字幕 2">
            <a:extLst>
              <a:ext uri="{FF2B5EF4-FFF2-40B4-BE49-F238E27FC236}">
                <a16:creationId xmlns:a16="http://schemas.microsoft.com/office/drawing/2014/main" xmlns="" id="{B967A44F-D4A7-4B95-9716-30E1A783FC52}"/>
              </a:ext>
            </a:extLst>
          </p:cNvPr>
          <p:cNvSpPr>
            <a:spLocks noGrp="1"/>
          </p:cNvSpPr>
          <p:nvPr>
            <p:ph type="subTitle" idx="1"/>
          </p:nvPr>
        </p:nvSpPr>
        <p:spPr>
          <a:xfrm>
            <a:off x="1524000" y="4259268"/>
            <a:ext cx="9144000" cy="1655762"/>
          </a:xfrm>
        </p:spPr>
        <p:txBody>
          <a:bodyPr>
            <a:normAutofit/>
          </a:bodyPr>
          <a:lstStyle/>
          <a:p>
            <a:r>
              <a:rPr kumimoji="1" lang="ja-JP" altLang="en-US" sz="4000" dirty="0">
                <a:latin typeface="HGP明朝E" panose="02020900000000000000" pitchFamily="18" charset="-128"/>
                <a:ea typeface="HGP明朝E" panose="02020900000000000000" pitchFamily="18" charset="-128"/>
              </a:rPr>
              <a:t>情報パック</a:t>
            </a:r>
            <a:r>
              <a:rPr kumimoji="1" lang="en-US" altLang="ja-JP" sz="4000" dirty="0">
                <a:latin typeface="HGP明朝E" panose="02020900000000000000" pitchFamily="18" charset="-128"/>
                <a:ea typeface="HGP明朝E" panose="02020900000000000000" pitchFamily="18" charset="-128"/>
              </a:rPr>
              <a:t>5</a:t>
            </a:r>
            <a:r>
              <a:rPr kumimoji="1" lang="ja-JP" altLang="en-US" sz="4000" dirty="0">
                <a:latin typeface="HGP明朝E" panose="02020900000000000000" pitchFamily="18" charset="-128"/>
                <a:ea typeface="HGP明朝E" panose="02020900000000000000" pitchFamily="18" charset="-128"/>
              </a:rPr>
              <a:t>月号</a:t>
            </a:r>
          </a:p>
        </p:txBody>
      </p:sp>
    </p:spTree>
    <p:extLst>
      <p:ext uri="{BB962C8B-B14F-4D97-AF65-F5344CB8AC3E}">
        <p14:creationId xmlns:p14="http://schemas.microsoft.com/office/powerpoint/2010/main" val="405511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157374B-35CE-42CC-AA77-A023A60173FC}"/>
              </a:ext>
            </a:extLst>
          </p:cNvPr>
          <p:cNvSpPr>
            <a:spLocks noGrp="1"/>
          </p:cNvSpPr>
          <p:nvPr>
            <p:ph type="title"/>
          </p:nvPr>
        </p:nvSpPr>
        <p:spPr/>
        <p:txBody>
          <a:bodyPr/>
          <a:lstStyle/>
          <a:p>
            <a:r>
              <a:rPr lang="ja-JP" altLang="en-US" dirty="0">
                <a:latin typeface="HGP明朝E" panose="02020900000000000000" pitchFamily="18" charset="-128"/>
                <a:ea typeface="HGP明朝E" panose="02020900000000000000" pitchFamily="18" charset="-128"/>
              </a:rPr>
              <a:t>金正恩委員長、</a:t>
            </a:r>
            <a:r>
              <a:rPr kumimoji="1" lang="ja-JP" altLang="en-US" dirty="0">
                <a:latin typeface="HGP明朝E" panose="02020900000000000000" pitchFamily="18" charset="-128"/>
                <a:ea typeface="HGP明朝E" panose="02020900000000000000" pitchFamily="18" charset="-128"/>
              </a:rPr>
              <a:t>連続「ミサイル発射」</a:t>
            </a:r>
          </a:p>
        </p:txBody>
      </p:sp>
      <p:sp>
        <p:nvSpPr>
          <p:cNvPr id="4" name="コンテンツ プレースホルダー 3">
            <a:extLst>
              <a:ext uri="{FF2B5EF4-FFF2-40B4-BE49-F238E27FC236}">
                <a16:creationId xmlns:a16="http://schemas.microsoft.com/office/drawing/2014/main" xmlns="" id="{DE057CEE-6B1B-4EFA-8D78-F13119CA1891}"/>
              </a:ext>
            </a:extLst>
          </p:cNvPr>
          <p:cNvSpPr>
            <a:spLocks noGrp="1"/>
          </p:cNvSpPr>
          <p:nvPr>
            <p:ph sz="half" idx="1"/>
          </p:nvPr>
        </p:nvSpPr>
        <p:spPr/>
        <p:txBody>
          <a:bodyPr>
            <a:normAutofit/>
          </a:bodyPr>
          <a:lstStyle/>
          <a:p>
            <a:pPr marL="0" indent="0">
              <a:buNone/>
            </a:pPr>
            <a:r>
              <a:rPr kumimoji="1" lang="en-US" altLang="ja-JP" sz="3200" dirty="0">
                <a:latin typeface="HGP明朝E" panose="02020900000000000000" pitchFamily="18" charset="-128"/>
                <a:ea typeface="HGP明朝E" panose="02020900000000000000" pitchFamily="18" charset="-128"/>
              </a:rPr>
              <a:t>5</a:t>
            </a:r>
            <a:r>
              <a:rPr kumimoji="1" lang="ja-JP" altLang="en-US" sz="3200" dirty="0">
                <a:latin typeface="HGP明朝E" panose="02020900000000000000" pitchFamily="18" charset="-128"/>
                <a:ea typeface="HGP明朝E" panose="02020900000000000000" pitchFamily="18" charset="-128"/>
              </a:rPr>
              <a:t>月</a:t>
            </a:r>
            <a:r>
              <a:rPr kumimoji="1" lang="en-US" altLang="ja-JP" sz="3200" dirty="0">
                <a:latin typeface="HGP明朝E" panose="02020900000000000000" pitchFamily="18" charset="-128"/>
                <a:ea typeface="HGP明朝E" panose="02020900000000000000" pitchFamily="18" charset="-128"/>
              </a:rPr>
              <a:t>4</a:t>
            </a:r>
            <a:r>
              <a:rPr kumimoji="1" lang="ja-JP" altLang="en-US" sz="3200" dirty="0">
                <a:latin typeface="HGP明朝E" panose="02020900000000000000" pitchFamily="18" charset="-128"/>
                <a:ea typeface="HGP明朝E" panose="02020900000000000000" pitchFamily="18" charset="-128"/>
              </a:rPr>
              <a:t>日午前</a:t>
            </a:r>
            <a:r>
              <a:rPr kumimoji="1" lang="en-US" altLang="ja-JP" sz="3200" dirty="0">
                <a:latin typeface="HGP明朝E" panose="02020900000000000000" pitchFamily="18" charset="-128"/>
                <a:ea typeface="HGP明朝E" panose="02020900000000000000" pitchFamily="18" charset="-128"/>
              </a:rPr>
              <a:t>9</a:t>
            </a:r>
            <a:r>
              <a:rPr kumimoji="1" lang="ja-JP" altLang="en-US" sz="3200" dirty="0">
                <a:latin typeface="HGP明朝E" panose="02020900000000000000" pitchFamily="18" charset="-128"/>
                <a:ea typeface="HGP明朝E" panose="02020900000000000000" pitchFamily="18" charset="-128"/>
              </a:rPr>
              <a:t>時すぎ</a:t>
            </a:r>
            <a:endParaRPr kumimoji="1" lang="en-US" altLang="ja-JP" sz="3200" dirty="0">
              <a:latin typeface="HGP明朝E" panose="02020900000000000000" pitchFamily="18" charset="-128"/>
              <a:ea typeface="HGP明朝E" panose="02020900000000000000" pitchFamily="18" charset="-128"/>
            </a:endParaRPr>
          </a:p>
          <a:p>
            <a:r>
              <a:rPr lang="ja-JP" altLang="en-US" sz="3200" dirty="0">
                <a:latin typeface="HGP明朝E" panose="02020900000000000000" pitchFamily="18" charset="-128"/>
                <a:ea typeface="HGP明朝E" panose="02020900000000000000" pitchFamily="18" charset="-128"/>
              </a:rPr>
              <a:t>東部虎島（ほど）半島付近から約２００キロ飛行</a:t>
            </a:r>
            <a:endParaRPr lang="en-US" altLang="ja-JP" sz="3200" dirty="0">
              <a:latin typeface="HGP明朝E" panose="02020900000000000000" pitchFamily="18" charset="-128"/>
              <a:ea typeface="HGP明朝E" panose="02020900000000000000" pitchFamily="18" charset="-128"/>
            </a:endParaRPr>
          </a:p>
          <a:p>
            <a:r>
              <a:rPr kumimoji="1" lang="ja-JP" altLang="en-US" sz="3200" dirty="0">
                <a:latin typeface="HGP明朝E" panose="02020900000000000000" pitchFamily="18" charset="-128"/>
                <a:ea typeface="HGP明朝E" panose="02020900000000000000" pitchFamily="18" charset="-128"/>
              </a:rPr>
              <a:t>ロシア製イスカンダルに酷似</a:t>
            </a:r>
            <a:endParaRPr kumimoji="1" lang="en-US" altLang="ja-JP" sz="3200" dirty="0">
              <a:latin typeface="HGP明朝E" panose="02020900000000000000" pitchFamily="18" charset="-128"/>
              <a:ea typeface="HGP明朝E" panose="02020900000000000000" pitchFamily="18" charset="-128"/>
            </a:endParaRPr>
          </a:p>
          <a:p>
            <a:endParaRPr lang="en-US" altLang="ja-JP" sz="3200" dirty="0">
              <a:latin typeface="HGP明朝E" panose="02020900000000000000" pitchFamily="18" charset="-128"/>
              <a:ea typeface="HGP明朝E" panose="02020900000000000000" pitchFamily="18" charset="-128"/>
            </a:endParaRPr>
          </a:p>
          <a:p>
            <a:pPr marL="0" indent="0">
              <a:buNone/>
            </a:pPr>
            <a:r>
              <a:rPr kumimoji="1" lang="en-US" altLang="ja-JP" sz="3200" dirty="0">
                <a:latin typeface="HGP明朝E" panose="02020900000000000000" pitchFamily="18" charset="-128"/>
                <a:ea typeface="HGP明朝E" panose="02020900000000000000" pitchFamily="18" charset="-128"/>
              </a:rPr>
              <a:t>5</a:t>
            </a:r>
            <a:r>
              <a:rPr kumimoji="1" lang="ja-JP" altLang="en-US" sz="3200" dirty="0">
                <a:latin typeface="HGP明朝E" panose="02020900000000000000" pitchFamily="18" charset="-128"/>
                <a:ea typeface="HGP明朝E" panose="02020900000000000000" pitchFamily="18" charset="-128"/>
              </a:rPr>
              <a:t>月</a:t>
            </a:r>
            <a:r>
              <a:rPr kumimoji="1" lang="en-US" altLang="ja-JP" sz="3200" dirty="0">
                <a:latin typeface="HGP明朝E" panose="02020900000000000000" pitchFamily="18" charset="-128"/>
                <a:ea typeface="HGP明朝E" panose="02020900000000000000" pitchFamily="18" charset="-128"/>
              </a:rPr>
              <a:t>9</a:t>
            </a:r>
            <a:r>
              <a:rPr kumimoji="1" lang="ja-JP" altLang="en-US" sz="3200" dirty="0">
                <a:latin typeface="HGP明朝E" panose="02020900000000000000" pitchFamily="18" charset="-128"/>
                <a:ea typeface="HGP明朝E" panose="02020900000000000000" pitchFamily="18" charset="-128"/>
              </a:rPr>
              <a:t>日</a:t>
            </a:r>
            <a:endParaRPr kumimoji="1" lang="en-US" altLang="ja-JP" sz="3200" dirty="0">
              <a:latin typeface="HGP明朝E" panose="02020900000000000000" pitchFamily="18" charset="-128"/>
              <a:ea typeface="HGP明朝E" panose="02020900000000000000" pitchFamily="18" charset="-128"/>
            </a:endParaRPr>
          </a:p>
          <a:p>
            <a:r>
              <a:rPr lang="ja-JP" altLang="en-US" sz="3200" dirty="0">
                <a:latin typeface="HGP明朝E" panose="02020900000000000000" pitchFamily="18" charset="-128"/>
                <a:ea typeface="HGP明朝E" panose="02020900000000000000" pitchFamily="18" charset="-128"/>
              </a:rPr>
              <a:t>北西部から発射、約</a:t>
            </a:r>
            <a:r>
              <a:rPr lang="en-US" altLang="ja-JP" sz="3200" dirty="0">
                <a:latin typeface="HGP明朝E" panose="02020900000000000000" pitchFamily="18" charset="-128"/>
                <a:ea typeface="HGP明朝E" panose="02020900000000000000" pitchFamily="18" charset="-128"/>
              </a:rPr>
              <a:t>300</a:t>
            </a:r>
            <a:r>
              <a:rPr lang="ja-JP" altLang="en-US" sz="3200" dirty="0">
                <a:latin typeface="HGP明朝E" panose="02020900000000000000" pitchFamily="18" charset="-128"/>
                <a:ea typeface="HGP明朝E" panose="02020900000000000000" pitchFamily="18" charset="-128"/>
              </a:rPr>
              <a:t>キロ飛行</a:t>
            </a:r>
            <a:endParaRPr kumimoji="1" lang="en-US" altLang="ja-JP" sz="3200" dirty="0">
              <a:latin typeface="HGP明朝E" panose="02020900000000000000" pitchFamily="18" charset="-128"/>
              <a:ea typeface="HGP明朝E" panose="02020900000000000000" pitchFamily="18" charset="-128"/>
            </a:endParaRPr>
          </a:p>
          <a:p>
            <a:pPr marL="0" indent="0">
              <a:buNone/>
            </a:pPr>
            <a:endParaRPr kumimoji="1" lang="ja-JP" altLang="en-US" sz="3200" dirty="0">
              <a:latin typeface="HGP明朝E" panose="02020900000000000000" pitchFamily="18" charset="-128"/>
              <a:ea typeface="HGP明朝E" panose="02020900000000000000" pitchFamily="18" charset="-128"/>
            </a:endParaRPr>
          </a:p>
        </p:txBody>
      </p:sp>
      <p:pic>
        <p:nvPicPr>
          <p:cNvPr id="1026" name="Picture 2" descr="ãåæé®®ã®é£ç¿ä½ãã®ç»åæ¤ç´¢çµæ">
            <a:extLst>
              <a:ext uri="{FF2B5EF4-FFF2-40B4-BE49-F238E27FC236}">
                <a16:creationId xmlns:a16="http://schemas.microsoft.com/office/drawing/2014/main" xmlns="" id="{D02BA3FB-6554-4420-A16A-A0E531C96D6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72200" y="1825625"/>
            <a:ext cx="5801784"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323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949097E-D49A-46A8-AACD-448EE67E6836}"/>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背景　事実上の「孤立」</a:t>
            </a:r>
          </a:p>
        </p:txBody>
      </p:sp>
      <p:sp>
        <p:nvSpPr>
          <p:cNvPr id="3" name="コンテンツ プレースホルダー 2">
            <a:extLst>
              <a:ext uri="{FF2B5EF4-FFF2-40B4-BE49-F238E27FC236}">
                <a16:creationId xmlns:a16="http://schemas.microsoft.com/office/drawing/2014/main" xmlns="" id="{0D42106A-9FEC-45B5-B355-6C0F2EB01A2B}"/>
              </a:ext>
            </a:extLst>
          </p:cNvPr>
          <p:cNvSpPr>
            <a:spLocks noGrp="1"/>
          </p:cNvSpPr>
          <p:nvPr>
            <p:ph sz="half" idx="1"/>
          </p:nvPr>
        </p:nvSpPr>
        <p:spPr>
          <a:ln>
            <a:solidFill>
              <a:schemeClr val="tx1"/>
            </a:solidFill>
          </a:ln>
        </p:spPr>
        <p:txBody>
          <a:bodyPr>
            <a:normAutofit lnSpcReduction="10000"/>
          </a:bodyPr>
          <a:lstStyle/>
          <a:p>
            <a:r>
              <a:rPr kumimoji="1" lang="ja-JP" altLang="en-US" dirty="0">
                <a:latin typeface="HGP明朝E" panose="02020900000000000000" pitchFamily="18" charset="-128"/>
                <a:ea typeface="HGP明朝E" panose="02020900000000000000" pitchFamily="18" charset="-128"/>
              </a:rPr>
              <a:t>米朝首脳会談の失敗</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完全非核化工程案受け入れられず</a:t>
            </a:r>
            <a:endParaRPr kumimoji="1" lang="en-US" altLang="ja-JP" dirty="0">
              <a:latin typeface="HGP明朝E" panose="02020900000000000000" pitchFamily="18" charset="-128"/>
              <a:ea typeface="HGP明朝E" panose="02020900000000000000" pitchFamily="18" charset="-128"/>
            </a:endParaRPr>
          </a:p>
          <a:p>
            <a:pPr marL="0" indent="0">
              <a:buNone/>
            </a:pPr>
            <a:r>
              <a:rPr kumimoji="1" lang="ja-JP" altLang="en-US" dirty="0">
                <a:latin typeface="HGP明朝E" panose="02020900000000000000" pitchFamily="18" charset="-128"/>
                <a:ea typeface="HGP明朝E" panose="02020900000000000000" pitchFamily="18" charset="-128"/>
              </a:rPr>
              <a:t>＜実務担当者の問責＞</a:t>
            </a:r>
            <a:endParaRPr kumimoji="1"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金英哲党副委員長</a:t>
            </a:r>
            <a:endParaRPr lang="en-US" altLang="ja-JP" dirty="0">
              <a:latin typeface="HGP明朝E" panose="02020900000000000000" pitchFamily="18" charset="-128"/>
              <a:ea typeface="HGP明朝E" panose="02020900000000000000" pitchFamily="18" charset="-128"/>
            </a:endParaRPr>
          </a:p>
          <a:p>
            <a:pPr lvl="2"/>
            <a:r>
              <a:rPr kumimoji="1" lang="ja-JP" altLang="en-US" dirty="0">
                <a:latin typeface="HGP明朝E" panose="02020900000000000000" pitchFamily="18" charset="-128"/>
                <a:ea typeface="HGP明朝E" panose="02020900000000000000" pitchFamily="18" charset="-128"/>
              </a:rPr>
              <a:t>外交・工作部門トップ交代</a:t>
            </a:r>
            <a:endParaRPr kumimoji="1"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金赫哲代表（国務委員会対米特別代表）　問責</a:t>
            </a:r>
            <a:endParaRPr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金聖恵室長（統一戦線部統一策略室長）　問責</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シン・ヘヨン通訳官</a:t>
            </a:r>
            <a:endParaRPr kumimoji="1"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金与正部長？</a:t>
            </a:r>
            <a:endParaRPr kumimoji="1" lang="en-US" altLang="ja-JP" dirty="0">
              <a:latin typeface="HGP明朝E" panose="02020900000000000000" pitchFamily="18" charset="-128"/>
              <a:ea typeface="HGP明朝E" panose="02020900000000000000" pitchFamily="18" charset="-128"/>
            </a:endParaRPr>
          </a:p>
          <a:p>
            <a:endParaRPr kumimoji="1" lang="en-US" altLang="ja-JP" dirty="0">
              <a:latin typeface="HGP明朝E" panose="02020900000000000000" pitchFamily="18" charset="-128"/>
              <a:ea typeface="HGP明朝E" panose="02020900000000000000" pitchFamily="18" charset="-128"/>
            </a:endParaRPr>
          </a:p>
          <a:p>
            <a:endParaRPr kumimoji="1" lang="ja-JP" altLang="en-US" dirty="0">
              <a:latin typeface="HGP明朝E" panose="02020900000000000000" pitchFamily="18" charset="-128"/>
              <a:ea typeface="HGP明朝E" panose="02020900000000000000" pitchFamily="18" charset="-128"/>
            </a:endParaRPr>
          </a:p>
        </p:txBody>
      </p:sp>
      <p:sp>
        <p:nvSpPr>
          <p:cNvPr id="4" name="コンテンツ プレースホルダー 3">
            <a:extLst>
              <a:ext uri="{FF2B5EF4-FFF2-40B4-BE49-F238E27FC236}">
                <a16:creationId xmlns:a16="http://schemas.microsoft.com/office/drawing/2014/main" xmlns="" id="{46044989-18E4-4CEB-943A-4C04C9745B98}"/>
              </a:ext>
            </a:extLst>
          </p:cNvPr>
          <p:cNvSpPr>
            <a:spLocks noGrp="1"/>
          </p:cNvSpPr>
          <p:nvPr>
            <p:ph sz="half" idx="2"/>
          </p:nvPr>
        </p:nvSpPr>
        <p:spPr>
          <a:ln>
            <a:solidFill>
              <a:schemeClr val="tx1"/>
            </a:solidFill>
          </a:ln>
        </p:spPr>
        <p:txBody>
          <a:bodyPr>
            <a:normAutofit lnSpcReduction="10000"/>
          </a:bodyPr>
          <a:lstStyle/>
          <a:p>
            <a:r>
              <a:rPr kumimoji="1" lang="ja-JP" altLang="en-US" dirty="0">
                <a:latin typeface="HGP明朝E" panose="02020900000000000000" pitchFamily="18" charset="-128"/>
                <a:ea typeface="HGP明朝E" panose="02020900000000000000" pitchFamily="18" charset="-128"/>
              </a:rPr>
              <a:t>露朝首脳会談（４月</a:t>
            </a:r>
            <a:r>
              <a:rPr kumimoji="1" lang="en-US" altLang="ja-JP" dirty="0">
                <a:latin typeface="HGP明朝E" panose="02020900000000000000" pitchFamily="18" charset="-128"/>
                <a:ea typeface="HGP明朝E" panose="02020900000000000000" pitchFamily="18" charset="-128"/>
              </a:rPr>
              <a:t>25</a:t>
            </a:r>
            <a:r>
              <a:rPr kumimoji="1" lang="ja-JP" altLang="en-US" dirty="0">
                <a:latin typeface="HGP明朝E" panose="02020900000000000000" pitchFamily="18" charset="-128"/>
                <a:ea typeface="HGP明朝E" panose="02020900000000000000" pitchFamily="18" charset="-128"/>
              </a:rPr>
              <a:t>日）</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不満が残る結果に</a:t>
            </a:r>
            <a:endParaRPr kumimoji="1"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プーチン大統領</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制裁緩和に向けて前向きの姿勢を示さず</a:t>
            </a:r>
            <a:endParaRPr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鉱物や海産物の輸入について難色</a:t>
            </a:r>
            <a:endParaRPr kumimoji="1"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米国が主張する「最終的で完全に検証された非核化」（ＦＦＶＤ）に言及</a:t>
            </a:r>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212416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xmlns="" id="{31EB8869-1C60-4F7E-88F7-AAE9B27D2C3F}"/>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米中経済「戦争」</a:t>
            </a:r>
            <a:r>
              <a:rPr kumimoji="1" lang="en-US" altLang="ja-JP" dirty="0">
                <a:latin typeface="HGP明朝E" panose="02020900000000000000" pitchFamily="18" charset="-128"/>
                <a:ea typeface="HGP明朝E" panose="02020900000000000000" pitchFamily="18" charset="-128"/>
              </a:rPr>
              <a:t/>
            </a:r>
            <a:br>
              <a:rPr kumimoji="1" lang="en-US" altLang="ja-JP" dirty="0">
                <a:latin typeface="HGP明朝E" panose="02020900000000000000" pitchFamily="18" charset="-128"/>
                <a:ea typeface="HGP明朝E" panose="02020900000000000000" pitchFamily="18" charset="-128"/>
              </a:rPr>
            </a:br>
            <a:r>
              <a:rPr kumimoji="1" lang="ja-JP" altLang="en-US" sz="4400" dirty="0">
                <a:latin typeface="HGP明朝E" panose="02020900000000000000" pitchFamily="18" charset="-128"/>
                <a:ea typeface="HGP明朝E" panose="02020900000000000000" pitchFamily="18" charset="-128"/>
              </a:rPr>
              <a:t>中国は北朝鮮の為に動けず</a:t>
            </a:r>
            <a:endParaRPr kumimoji="1" lang="ja-JP" altLang="en-US" dirty="0">
              <a:latin typeface="HGP明朝E" panose="02020900000000000000" pitchFamily="18" charset="-128"/>
              <a:ea typeface="HGP明朝E" panose="02020900000000000000" pitchFamily="18" charset="-128"/>
            </a:endParaRPr>
          </a:p>
        </p:txBody>
      </p:sp>
      <p:sp>
        <p:nvSpPr>
          <p:cNvPr id="6" name="テキスト プレースホルダー 5">
            <a:extLst>
              <a:ext uri="{FF2B5EF4-FFF2-40B4-BE49-F238E27FC236}">
                <a16:creationId xmlns:a16="http://schemas.microsoft.com/office/drawing/2014/main" xmlns="" id="{51E3D646-807B-41BF-873F-C3A297E2F91A}"/>
              </a:ext>
            </a:extLst>
          </p:cNvPr>
          <p:cNvSpPr>
            <a:spLocks noGrp="1"/>
          </p:cNvSpPr>
          <p:nvPr>
            <p:ph type="body" idx="1"/>
          </p:nvPr>
        </p:nvSpPr>
        <p:spPr>
          <a:xfrm>
            <a:off x="831850" y="4818066"/>
            <a:ext cx="10515600" cy="1500187"/>
          </a:xfrm>
        </p:spPr>
        <p:txBody>
          <a:bodyPr>
            <a:normAutofit/>
          </a:bodyPr>
          <a:lstStyle/>
          <a:p>
            <a:r>
              <a:rPr kumimoji="1" lang="en-US" altLang="ja-JP" sz="2800" dirty="0">
                <a:latin typeface="HGP明朝E" panose="02020900000000000000" pitchFamily="18" charset="-128"/>
                <a:ea typeface="HGP明朝E" panose="02020900000000000000" pitchFamily="18" charset="-128"/>
              </a:rPr>
              <a:t>5</a:t>
            </a:r>
            <a:r>
              <a:rPr kumimoji="1" lang="ja-JP" altLang="en-US" sz="2800" dirty="0">
                <a:latin typeface="HGP明朝E" panose="02020900000000000000" pitchFamily="18" charset="-128"/>
                <a:ea typeface="HGP明朝E" panose="02020900000000000000" pitchFamily="18" charset="-128"/>
              </a:rPr>
              <a:t>月</a:t>
            </a:r>
            <a:r>
              <a:rPr kumimoji="1" lang="en-US" altLang="ja-JP" sz="2800" dirty="0">
                <a:latin typeface="HGP明朝E" panose="02020900000000000000" pitchFamily="18" charset="-128"/>
                <a:ea typeface="HGP明朝E" panose="02020900000000000000" pitchFamily="18" charset="-128"/>
              </a:rPr>
              <a:t>10</a:t>
            </a:r>
            <a:r>
              <a:rPr kumimoji="1" lang="ja-JP" altLang="en-US" sz="2800" dirty="0">
                <a:latin typeface="HGP明朝E" panose="02020900000000000000" pitchFamily="18" charset="-128"/>
                <a:ea typeface="HGP明朝E" panose="02020900000000000000" pitchFamily="18" charset="-128"/>
              </a:rPr>
              <a:t>日</a:t>
            </a:r>
            <a:endParaRPr kumimoji="1" lang="en-US" altLang="ja-JP" sz="2800" dirty="0">
              <a:latin typeface="HGP明朝E" panose="02020900000000000000" pitchFamily="18" charset="-128"/>
              <a:ea typeface="HGP明朝E" panose="02020900000000000000" pitchFamily="18" charset="-128"/>
            </a:endParaRPr>
          </a:p>
          <a:p>
            <a:r>
              <a:rPr lang="ja-JP" altLang="en-US" sz="2800" dirty="0">
                <a:latin typeface="HGP明朝E" panose="02020900000000000000" pitchFamily="18" charset="-128"/>
                <a:ea typeface="HGP明朝E" panose="02020900000000000000" pitchFamily="18" charset="-128"/>
              </a:rPr>
              <a:t>米、対中制裁完全引き上げ発動</a:t>
            </a:r>
            <a:endParaRPr lang="en-US" altLang="ja-JP" sz="2800" dirty="0">
              <a:latin typeface="HGP明朝E" panose="02020900000000000000" pitchFamily="18" charset="-128"/>
              <a:ea typeface="HGP明朝E" panose="02020900000000000000" pitchFamily="18" charset="-128"/>
            </a:endParaRPr>
          </a:p>
          <a:p>
            <a:r>
              <a:rPr kumimoji="1" lang="ja-JP" altLang="en-US" sz="2800" dirty="0">
                <a:latin typeface="HGP明朝E" panose="02020900000000000000" pitchFamily="18" charset="-128"/>
                <a:ea typeface="HGP明朝E" panose="02020900000000000000" pitchFamily="18" charset="-128"/>
              </a:rPr>
              <a:t>５７００品目が２５％に</a:t>
            </a:r>
          </a:p>
        </p:txBody>
      </p:sp>
    </p:spTree>
    <p:extLst>
      <p:ext uri="{BB962C8B-B14F-4D97-AF65-F5344CB8AC3E}">
        <p14:creationId xmlns:p14="http://schemas.microsoft.com/office/powerpoint/2010/main" val="1574959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1B18A4F0-DC8D-4DB0-83EA-5C81B1FE145A}"/>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「苦難の行軍」に突入か</a:t>
            </a:r>
          </a:p>
        </p:txBody>
      </p:sp>
      <p:sp>
        <p:nvSpPr>
          <p:cNvPr id="5" name="コンテンツ プレースホルダー 4">
            <a:extLst>
              <a:ext uri="{FF2B5EF4-FFF2-40B4-BE49-F238E27FC236}">
                <a16:creationId xmlns:a16="http://schemas.microsoft.com/office/drawing/2014/main" xmlns="" id="{00E3A71C-1F49-41ED-A0EB-7443F24D7C9C}"/>
              </a:ext>
            </a:extLst>
          </p:cNvPr>
          <p:cNvSpPr>
            <a:spLocks noGrp="1"/>
          </p:cNvSpPr>
          <p:nvPr>
            <p:ph idx="1"/>
          </p:nvPr>
        </p:nvSpPr>
        <p:spPr/>
        <p:txBody>
          <a:bodyPr>
            <a:normAutofit/>
          </a:bodyPr>
          <a:lstStyle/>
          <a:p>
            <a:pPr marL="0" indent="0">
              <a:buNone/>
            </a:pPr>
            <a:r>
              <a:rPr lang="ja-JP" altLang="ja-JP" sz="3200" dirty="0">
                <a:latin typeface="HGP明朝E" panose="02020900000000000000" pitchFamily="18" charset="-128"/>
                <a:ea typeface="HGP明朝E" panose="02020900000000000000" pitchFamily="18" charset="-128"/>
              </a:rPr>
              <a:t>金</a:t>
            </a:r>
            <a:r>
              <a:rPr lang="ja-JP" altLang="en-US" sz="3200" dirty="0">
                <a:latin typeface="HGP明朝E" panose="02020900000000000000" pitchFamily="18" charset="-128"/>
                <a:ea typeface="HGP明朝E" panose="02020900000000000000" pitchFamily="18" charset="-128"/>
              </a:rPr>
              <a:t>正恩党委員長　</a:t>
            </a:r>
            <a:r>
              <a:rPr lang="ja-JP" altLang="ja-JP" sz="3200" dirty="0">
                <a:latin typeface="HGP明朝E" panose="02020900000000000000" pitchFamily="18" charset="-128"/>
                <a:ea typeface="HGP明朝E" panose="02020900000000000000" pitchFamily="18" charset="-128"/>
              </a:rPr>
              <a:t>党中央委員会総会</a:t>
            </a:r>
            <a:r>
              <a:rPr lang="ja-JP" altLang="en-US" sz="3200" dirty="0">
                <a:latin typeface="HGP明朝E" panose="02020900000000000000" pitchFamily="18" charset="-128"/>
                <a:ea typeface="HGP明朝E" panose="02020900000000000000" pitchFamily="18" charset="-128"/>
              </a:rPr>
              <a:t>（</a:t>
            </a:r>
            <a:r>
              <a:rPr lang="en-US" altLang="ja-JP" sz="3200" dirty="0">
                <a:latin typeface="HGP明朝E" panose="02020900000000000000" pitchFamily="18" charset="-128"/>
                <a:ea typeface="HGP明朝E" panose="02020900000000000000" pitchFamily="18" charset="-128"/>
              </a:rPr>
              <a:t>4</a:t>
            </a:r>
            <a:r>
              <a:rPr lang="ja-JP" altLang="en-US" sz="3200" dirty="0">
                <a:latin typeface="HGP明朝E" panose="02020900000000000000" pitchFamily="18" charset="-128"/>
                <a:ea typeface="HGP明朝E" panose="02020900000000000000" pitchFamily="18" charset="-128"/>
              </a:rPr>
              <a:t>月</a:t>
            </a:r>
            <a:r>
              <a:rPr lang="ja-JP" altLang="ja-JP" sz="3200" dirty="0">
                <a:latin typeface="HGP明朝E" panose="02020900000000000000" pitchFamily="18" charset="-128"/>
                <a:ea typeface="HGP明朝E" panose="02020900000000000000" pitchFamily="18" charset="-128"/>
              </a:rPr>
              <a:t>１０日</a:t>
            </a:r>
            <a:r>
              <a:rPr lang="ja-JP" altLang="en-US" sz="3200" dirty="0">
                <a:latin typeface="HGP明朝E" panose="02020900000000000000" pitchFamily="18" charset="-128"/>
                <a:ea typeface="HGP明朝E" panose="02020900000000000000" pitchFamily="18" charset="-128"/>
              </a:rPr>
              <a:t>）</a:t>
            </a:r>
            <a:endParaRPr lang="en-US" altLang="ja-JP" sz="3200" dirty="0">
              <a:latin typeface="HGP明朝E" panose="02020900000000000000" pitchFamily="18" charset="-128"/>
              <a:ea typeface="HGP明朝E" panose="02020900000000000000" pitchFamily="18" charset="-128"/>
            </a:endParaRPr>
          </a:p>
          <a:p>
            <a:pPr marL="0" indent="0">
              <a:buNone/>
            </a:pPr>
            <a:endParaRPr lang="en-US" altLang="ja-JP" sz="3200" dirty="0">
              <a:latin typeface="HGP明朝E" panose="02020900000000000000" pitchFamily="18" charset="-128"/>
              <a:ea typeface="HGP明朝E" panose="02020900000000000000" pitchFamily="18" charset="-128"/>
            </a:endParaRPr>
          </a:p>
          <a:p>
            <a:r>
              <a:rPr lang="ja-JP" altLang="ja-JP" sz="3200" dirty="0">
                <a:latin typeface="HGP明朝E" panose="02020900000000000000" pitchFamily="18" charset="-128"/>
                <a:ea typeface="HGP明朝E" panose="02020900000000000000" pitchFamily="18" charset="-128"/>
              </a:rPr>
              <a:t>「自力更生の旗を掲げて社会主義強国を建設することが確固不動の路線」と宣言。</a:t>
            </a:r>
            <a:endParaRPr lang="en-US" altLang="ja-JP" sz="3200" dirty="0">
              <a:latin typeface="HGP明朝E" panose="02020900000000000000" pitchFamily="18" charset="-128"/>
              <a:ea typeface="HGP明朝E" panose="02020900000000000000" pitchFamily="18" charset="-128"/>
            </a:endParaRPr>
          </a:p>
          <a:p>
            <a:endParaRPr lang="en-US" altLang="ja-JP" sz="3200" dirty="0">
              <a:latin typeface="HGP明朝E" panose="02020900000000000000" pitchFamily="18" charset="-128"/>
              <a:ea typeface="HGP明朝E" panose="02020900000000000000" pitchFamily="18" charset="-128"/>
            </a:endParaRPr>
          </a:p>
          <a:p>
            <a:r>
              <a:rPr lang="ja-JP" altLang="ja-JP" sz="3200" dirty="0">
                <a:latin typeface="HGP明朝E" panose="02020900000000000000" pitchFamily="18" charset="-128"/>
                <a:ea typeface="HGP明朝E" panose="02020900000000000000" pitchFamily="18" charset="-128"/>
              </a:rPr>
              <a:t>２５回も「自力更生」との言葉を連呼。</a:t>
            </a:r>
            <a:endParaRPr lang="en-US" altLang="ja-JP" sz="3200" dirty="0">
              <a:latin typeface="HGP明朝E" panose="02020900000000000000" pitchFamily="18" charset="-128"/>
              <a:ea typeface="HGP明朝E" panose="02020900000000000000" pitchFamily="18" charset="-128"/>
            </a:endParaRPr>
          </a:p>
          <a:p>
            <a:pPr lvl="1"/>
            <a:r>
              <a:rPr lang="ja-JP" altLang="ja-JP" sz="2800" dirty="0">
                <a:latin typeface="HGP明朝E" panose="02020900000000000000" pitchFamily="18" charset="-128"/>
                <a:ea typeface="HGP明朝E" panose="02020900000000000000" pitchFamily="18" charset="-128"/>
              </a:rPr>
              <a:t>制裁で国民に我慢を強いるしかない現状</a:t>
            </a:r>
            <a:r>
              <a:rPr lang="ja-JP" altLang="en-US" sz="2800" dirty="0">
                <a:latin typeface="HGP明朝E" panose="02020900000000000000" pitchFamily="18" charset="-128"/>
                <a:ea typeface="HGP明朝E" panose="02020900000000000000" pitchFamily="18" charset="-128"/>
              </a:rPr>
              <a:t>。</a:t>
            </a:r>
            <a:endParaRPr lang="ja-JP" altLang="ja-JP" sz="2800" dirty="0">
              <a:latin typeface="HGP明朝E" panose="02020900000000000000" pitchFamily="18" charset="-128"/>
              <a:ea typeface="HGP明朝E" panose="02020900000000000000" pitchFamily="18" charset="-128"/>
            </a:endParaRPr>
          </a:p>
          <a:p>
            <a:endParaRPr kumimoji="1" lang="ja-JP" altLang="en-US" sz="3200" dirty="0">
              <a:latin typeface="HGP明朝E" panose="02020900000000000000" pitchFamily="18" charset="-128"/>
              <a:ea typeface="HGP明朝E" panose="02020900000000000000" pitchFamily="18" charset="-128"/>
            </a:endParaRPr>
          </a:p>
        </p:txBody>
      </p:sp>
      <p:pic>
        <p:nvPicPr>
          <p:cNvPr id="6" name="図 5">
            <a:extLst>
              <a:ext uri="{FF2B5EF4-FFF2-40B4-BE49-F238E27FC236}">
                <a16:creationId xmlns:a16="http://schemas.microsoft.com/office/drawing/2014/main" xmlns="" id="{E1067D95-670F-4DBA-BAAC-889F2C4F1906}"/>
              </a:ext>
            </a:extLst>
          </p:cNvPr>
          <p:cNvPicPr>
            <a:picLocks noChangeAspect="1"/>
          </p:cNvPicPr>
          <p:nvPr/>
        </p:nvPicPr>
        <p:blipFill>
          <a:blip r:embed="rId2"/>
          <a:stretch>
            <a:fillRect/>
          </a:stretch>
        </p:blipFill>
        <p:spPr>
          <a:xfrm>
            <a:off x="7843234" y="3635375"/>
            <a:ext cx="4005866" cy="2676525"/>
          </a:xfrm>
          <a:prstGeom prst="rect">
            <a:avLst/>
          </a:prstGeom>
        </p:spPr>
      </p:pic>
    </p:spTree>
    <p:extLst>
      <p:ext uri="{BB962C8B-B14F-4D97-AF65-F5344CB8AC3E}">
        <p14:creationId xmlns:p14="http://schemas.microsoft.com/office/powerpoint/2010/main" val="2679057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D2EFEB5-DA88-487E-A0CA-D81AF21002DC}"/>
              </a:ext>
            </a:extLst>
          </p:cNvPr>
          <p:cNvSpPr>
            <a:spLocks noGrp="1"/>
          </p:cNvSpPr>
          <p:nvPr>
            <p:ph type="title"/>
          </p:nvPr>
        </p:nvSpPr>
        <p:spPr>
          <a:xfrm>
            <a:off x="852055" y="545234"/>
            <a:ext cx="10515600" cy="4978400"/>
          </a:xfrm>
        </p:spPr>
        <p:txBody>
          <a:bodyPr>
            <a:normAutofit/>
          </a:bodyPr>
          <a:lstStyle/>
          <a:p>
            <a:r>
              <a:rPr lang="ja-JP" altLang="en-US" dirty="0">
                <a:latin typeface="HGP明朝E" panose="02020900000000000000" pitchFamily="18" charset="-128"/>
                <a:ea typeface="HGP明朝E" panose="02020900000000000000" pitchFamily="18" charset="-128"/>
              </a:rPr>
              <a:t>安倍首相　</a:t>
            </a:r>
            <a:r>
              <a:rPr lang="ja-JP" altLang="en-US" dirty="0" smtClean="0">
                <a:latin typeface="HGP明朝E" panose="02020900000000000000" pitchFamily="18" charset="-128"/>
                <a:ea typeface="HGP明朝E" panose="02020900000000000000" pitchFamily="18" charset="-128"/>
              </a:rPr>
              <a:t>５</a:t>
            </a:r>
            <a:r>
              <a:rPr lang="ja-JP" altLang="en-US" dirty="0" smtClean="0">
                <a:latin typeface="HGP明朝E" panose="02020900000000000000" pitchFamily="18" charset="-128"/>
                <a:ea typeface="HGP明朝E" panose="02020900000000000000" pitchFamily="18" charset="-128"/>
              </a:rPr>
              <a:t>月６日夜</a:t>
            </a:r>
            <a:r>
              <a:rPr lang="en-US" altLang="ja-JP" dirty="0">
                <a:latin typeface="HGP明朝E" panose="02020900000000000000" pitchFamily="18" charset="-128"/>
                <a:ea typeface="HGP明朝E" panose="02020900000000000000" pitchFamily="18" charset="-128"/>
              </a:rPr>
              <a:t/>
            </a:r>
            <a:br>
              <a:rPr lang="en-US" altLang="ja-JP" dirty="0">
                <a:latin typeface="HGP明朝E" panose="02020900000000000000" pitchFamily="18" charset="-128"/>
                <a:ea typeface="HGP明朝E" panose="02020900000000000000" pitchFamily="18" charset="-128"/>
              </a:rPr>
            </a:br>
            <a:r>
              <a:rPr lang="ja-JP" altLang="en-US" dirty="0">
                <a:latin typeface="HGP明朝E" panose="02020900000000000000" pitchFamily="18" charset="-128"/>
                <a:ea typeface="HGP明朝E" panose="02020900000000000000" pitchFamily="18" charset="-128"/>
              </a:rPr>
              <a:t>無条件での日朝首脳会談開催に言及</a:t>
            </a:r>
            <a:r>
              <a:rPr lang="en-US" altLang="ja-JP" dirty="0">
                <a:latin typeface="HGP明朝E" panose="02020900000000000000" pitchFamily="18" charset="-128"/>
                <a:ea typeface="HGP明朝E" panose="02020900000000000000" pitchFamily="18" charset="-128"/>
              </a:rPr>
              <a:t/>
            </a:r>
            <a:br>
              <a:rPr lang="en-US" altLang="ja-JP" dirty="0">
                <a:latin typeface="HGP明朝E" panose="02020900000000000000" pitchFamily="18" charset="-128"/>
                <a:ea typeface="HGP明朝E" panose="02020900000000000000" pitchFamily="18" charset="-128"/>
              </a:rPr>
            </a:br>
            <a:r>
              <a:rPr lang="en-US" altLang="ja-JP" dirty="0">
                <a:latin typeface="HGP明朝E" panose="02020900000000000000" pitchFamily="18" charset="-128"/>
                <a:ea typeface="HGP明朝E" panose="02020900000000000000" pitchFamily="18" charset="-128"/>
              </a:rPr>
              <a:t/>
            </a:r>
            <a:br>
              <a:rPr lang="en-US" altLang="ja-JP" dirty="0">
                <a:latin typeface="HGP明朝E" panose="02020900000000000000" pitchFamily="18" charset="-128"/>
                <a:ea typeface="HGP明朝E" panose="02020900000000000000" pitchFamily="18" charset="-128"/>
              </a:rPr>
            </a:br>
            <a:r>
              <a:rPr lang="ja-JP" altLang="en-US" dirty="0">
                <a:latin typeface="HGP明朝E" panose="02020900000000000000" pitchFamily="18" charset="-128"/>
                <a:ea typeface="HGP明朝E" panose="02020900000000000000" pitchFamily="18" charset="-128"/>
              </a:rPr>
              <a:t>「私自身が金正恩朝鮮労働党委員長と条件を付けずに向き合わなければならないという考えだ」</a:t>
            </a:r>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153861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38F3E424-5BC6-4C8B-98B6-260F727DFBC4}"/>
              </a:ext>
            </a:extLst>
          </p:cNvPr>
          <p:cNvSpPr>
            <a:spLocks noGrp="1"/>
          </p:cNvSpPr>
          <p:nvPr>
            <p:ph type="title"/>
          </p:nvPr>
        </p:nvSpPr>
        <p:spPr>
          <a:xfrm>
            <a:off x="838200" y="200025"/>
            <a:ext cx="10515600" cy="6343650"/>
          </a:xfrm>
        </p:spPr>
        <p:txBody>
          <a:bodyPr>
            <a:normAutofit fontScale="90000"/>
          </a:bodyPr>
          <a:lstStyle/>
          <a:p>
            <a:r>
              <a:rPr kumimoji="1" lang="ja-JP" altLang="en-US" dirty="0">
                <a:latin typeface="HGP明朝E" panose="02020900000000000000" pitchFamily="18" charset="-128"/>
                <a:ea typeface="HGP明朝E" panose="02020900000000000000" pitchFamily="18" charset="-128"/>
              </a:rPr>
              <a:t>＜日本の役割＞</a:t>
            </a:r>
            <a:r>
              <a:rPr kumimoji="1" lang="en-US" altLang="ja-JP" dirty="0">
                <a:latin typeface="HGP明朝E" panose="02020900000000000000" pitchFamily="18" charset="-128"/>
                <a:ea typeface="HGP明朝E" panose="02020900000000000000" pitchFamily="18" charset="-128"/>
              </a:rPr>
              <a:t/>
            </a:r>
            <a:br>
              <a:rPr kumimoji="1" lang="en-US" altLang="ja-JP" dirty="0">
                <a:latin typeface="HGP明朝E" panose="02020900000000000000" pitchFamily="18" charset="-128"/>
                <a:ea typeface="HGP明朝E" panose="02020900000000000000" pitchFamily="18" charset="-128"/>
              </a:rPr>
            </a:br>
            <a:r>
              <a:rPr kumimoji="1" lang="en-US" altLang="ja-JP" dirty="0">
                <a:latin typeface="HGP明朝E" panose="02020900000000000000" pitchFamily="18" charset="-128"/>
                <a:ea typeface="HGP明朝E" panose="02020900000000000000" pitchFamily="18" charset="-128"/>
              </a:rPr>
              <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①米朝をつなぎ非核化工程入りを促進する</a:t>
            </a:r>
            <a:r>
              <a:rPr kumimoji="1" lang="en-US" altLang="ja-JP" dirty="0">
                <a:latin typeface="HGP明朝E" panose="02020900000000000000" pitchFamily="18" charset="-128"/>
                <a:ea typeface="HGP明朝E" panose="02020900000000000000" pitchFamily="18" charset="-128"/>
              </a:rPr>
              <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②非核化工程に必要な一定の経済的負担を負</a:t>
            </a:r>
            <a:r>
              <a:rPr kumimoji="1" lang="en-US" altLang="ja-JP" dirty="0">
                <a:latin typeface="HGP明朝E" panose="02020900000000000000" pitchFamily="18" charset="-128"/>
                <a:ea typeface="HGP明朝E" panose="02020900000000000000" pitchFamily="18" charset="-128"/>
              </a:rPr>
              <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　う</a:t>
            </a:r>
            <a:r>
              <a:rPr kumimoji="1" lang="en-US" altLang="ja-JP" dirty="0">
                <a:latin typeface="HGP明朝E" panose="02020900000000000000" pitchFamily="18" charset="-128"/>
                <a:ea typeface="HGP明朝E" panose="02020900000000000000" pitchFamily="18" charset="-128"/>
              </a:rPr>
              <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③拉致問題の解決と日朝国交正常化実現にむ</a:t>
            </a:r>
            <a:r>
              <a:rPr kumimoji="1" lang="en-US" altLang="ja-JP" dirty="0">
                <a:latin typeface="HGP明朝E" panose="02020900000000000000" pitchFamily="18" charset="-128"/>
                <a:ea typeface="HGP明朝E" panose="02020900000000000000" pitchFamily="18" charset="-128"/>
              </a:rPr>
              <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　けて前進する</a:t>
            </a:r>
            <a:r>
              <a:rPr kumimoji="1" lang="en-US" altLang="ja-JP" dirty="0">
                <a:latin typeface="HGP明朝E" panose="02020900000000000000" pitchFamily="18" charset="-128"/>
                <a:ea typeface="HGP明朝E" panose="02020900000000000000" pitchFamily="18" charset="-128"/>
              </a:rPr>
              <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④日朝平壌宣言にのっとって、国交正常化後</a:t>
            </a:r>
            <a:r>
              <a:rPr kumimoji="1" lang="en-US" altLang="ja-JP" dirty="0">
                <a:latin typeface="HGP明朝E" panose="02020900000000000000" pitchFamily="18" charset="-128"/>
                <a:ea typeface="HGP明朝E" panose="02020900000000000000" pitchFamily="18" charset="-128"/>
              </a:rPr>
              <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　に経済協力支援を行う</a:t>
            </a:r>
            <a:r>
              <a:rPr kumimoji="1" lang="en-US" altLang="ja-JP" dirty="0">
                <a:latin typeface="HGP明朝E" panose="02020900000000000000" pitchFamily="18" charset="-128"/>
                <a:ea typeface="HGP明朝E" panose="02020900000000000000" pitchFamily="18" charset="-128"/>
              </a:rPr>
              <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⑤朝鮮半島の統一に向けて一定の役割を果た</a:t>
            </a:r>
            <a:r>
              <a:rPr kumimoji="1" lang="en-US" altLang="ja-JP" dirty="0">
                <a:latin typeface="HGP明朝E" panose="02020900000000000000" pitchFamily="18" charset="-128"/>
                <a:ea typeface="HGP明朝E" panose="02020900000000000000" pitchFamily="18" charset="-128"/>
              </a:rPr>
              <a:t/>
            </a:r>
            <a:br>
              <a:rPr kumimoji="1" lang="en-US" altLang="ja-JP" dirty="0">
                <a:latin typeface="HGP明朝E" panose="02020900000000000000" pitchFamily="18" charset="-128"/>
                <a:ea typeface="HGP明朝E" panose="02020900000000000000" pitchFamily="18" charset="-128"/>
              </a:rPr>
            </a:br>
            <a:r>
              <a:rPr kumimoji="1" lang="ja-JP" altLang="en-US" dirty="0">
                <a:latin typeface="HGP明朝E" panose="02020900000000000000" pitchFamily="18" charset="-128"/>
                <a:ea typeface="HGP明朝E" panose="02020900000000000000" pitchFamily="18" charset="-128"/>
              </a:rPr>
              <a:t>　す</a:t>
            </a:r>
          </a:p>
        </p:txBody>
      </p:sp>
    </p:spTree>
    <p:extLst>
      <p:ext uri="{BB962C8B-B14F-4D97-AF65-F5344CB8AC3E}">
        <p14:creationId xmlns:p14="http://schemas.microsoft.com/office/powerpoint/2010/main" val="342807800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TotalTime>
  <Words>177</Words>
  <Application>Microsoft Office PowerPoint</Application>
  <PresentationFormat>ユーザー設定</PresentationFormat>
  <Paragraphs>38</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四面楚歌の北朝鮮 安倍・金正恩会談は実現するか</vt:lpstr>
      <vt:lpstr>金正恩委員長、連続「ミサイル発射」</vt:lpstr>
      <vt:lpstr>背景　事実上の「孤立」</vt:lpstr>
      <vt:lpstr>米中経済「戦争」 中国は北朝鮮の為に動けず</vt:lpstr>
      <vt:lpstr>「苦難の行軍」に突入か</vt:lpstr>
      <vt:lpstr>安倍首相　５月６日夜 無条件での日朝首脳会談開催に言及  「私自身が金正恩朝鮮労働党委員長と条件を付けずに向き合わなければならないという考えだ」</vt:lpstr>
      <vt:lpstr>＜日本の役割＞  ①米朝をつなぎ非核化工程入りを促進する ②非核化工程に必要な一定の経済的負担を負 　う ③拉致問題の解決と日朝国交正常化実現にむ 　けて前進する ④日朝平壌宣言にのっとって、国交正常化後 　に経済協力支援を行う ⑤朝鮮半島の統一に向けて一定の役割を果た 　す</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四面楚歌の北朝鮮 安倍・金正恩会談は実現するか</dc:title>
  <dc:creator>yoshio watanabe</dc:creator>
  <cp:lastModifiedBy>user</cp:lastModifiedBy>
  <cp:revision>10</cp:revision>
  <dcterms:created xsi:type="dcterms:W3CDTF">2019-05-10T04:02:46Z</dcterms:created>
  <dcterms:modified xsi:type="dcterms:W3CDTF">2019-05-10T08:22:44Z</dcterms:modified>
</cp:coreProperties>
</file>