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59" r:id="rId7"/>
    <p:sldId id="262" r:id="rId8"/>
    <p:sldId id="264" r:id="rId9"/>
    <p:sldId id="263" r:id="rId10"/>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0" autoAdjust="0"/>
    <p:restoredTop sz="94660"/>
  </p:normalViewPr>
  <p:slideViewPr>
    <p:cSldViewPr snapToGrid="0">
      <p:cViewPr varScale="1">
        <p:scale>
          <a:sx n="93" d="100"/>
          <a:sy n="93" d="100"/>
        </p:scale>
        <p:origin x="92" y="2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F5D143E-DE61-41FB-9D43-8CB582041691}"/>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67F60388-3AE8-4FF2-AC17-F79D9263512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7CF6E29F-0FE7-49BB-9B21-1C9015765545}"/>
              </a:ext>
            </a:extLst>
          </p:cNvPr>
          <p:cNvSpPr>
            <a:spLocks noGrp="1"/>
          </p:cNvSpPr>
          <p:nvPr>
            <p:ph type="dt" sz="half" idx="10"/>
          </p:nvPr>
        </p:nvSpPr>
        <p:spPr/>
        <p:txBody>
          <a:bodyPr/>
          <a:lstStyle/>
          <a:p>
            <a:fld id="{1D6AD2C1-D8A0-4F5D-896F-E86FD228799C}" type="datetimeFigureOut">
              <a:rPr kumimoji="1" lang="ja-JP" altLang="en-US" smtClean="0"/>
              <a:t>2019/9/6</a:t>
            </a:fld>
            <a:endParaRPr kumimoji="1" lang="ja-JP" altLang="en-US"/>
          </a:p>
        </p:txBody>
      </p:sp>
      <p:sp>
        <p:nvSpPr>
          <p:cNvPr id="5" name="フッター プレースホルダー 4">
            <a:extLst>
              <a:ext uri="{FF2B5EF4-FFF2-40B4-BE49-F238E27FC236}">
                <a16:creationId xmlns:a16="http://schemas.microsoft.com/office/drawing/2014/main" id="{93CCCA97-7DAE-46E8-9DA2-2ADAB5E2A28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D90F205-655A-4C63-838F-73EC3550D8FD}"/>
              </a:ext>
            </a:extLst>
          </p:cNvPr>
          <p:cNvSpPr>
            <a:spLocks noGrp="1"/>
          </p:cNvSpPr>
          <p:nvPr>
            <p:ph type="sldNum" sz="quarter" idx="12"/>
          </p:nvPr>
        </p:nvSpPr>
        <p:spPr/>
        <p:txBody>
          <a:bodyPr/>
          <a:lstStyle/>
          <a:p>
            <a:fld id="{C5B383EC-4F1E-4C8D-8C1C-22EF3085830C}" type="slidenum">
              <a:rPr kumimoji="1" lang="ja-JP" altLang="en-US" smtClean="0"/>
              <a:t>‹#›</a:t>
            </a:fld>
            <a:endParaRPr kumimoji="1" lang="ja-JP" altLang="en-US"/>
          </a:p>
        </p:txBody>
      </p:sp>
    </p:spTree>
    <p:extLst>
      <p:ext uri="{BB962C8B-B14F-4D97-AF65-F5344CB8AC3E}">
        <p14:creationId xmlns:p14="http://schemas.microsoft.com/office/powerpoint/2010/main" val="30032012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270627B-ECEE-4DEE-9605-47AA71DC076B}"/>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CF0B3C1A-8A4F-4EFC-9BCA-3F4501C40978}"/>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EDF1E05-414C-4084-9B89-6254949F408D}"/>
              </a:ext>
            </a:extLst>
          </p:cNvPr>
          <p:cNvSpPr>
            <a:spLocks noGrp="1"/>
          </p:cNvSpPr>
          <p:nvPr>
            <p:ph type="dt" sz="half" idx="10"/>
          </p:nvPr>
        </p:nvSpPr>
        <p:spPr/>
        <p:txBody>
          <a:bodyPr/>
          <a:lstStyle/>
          <a:p>
            <a:fld id="{1D6AD2C1-D8A0-4F5D-896F-E86FD228799C}" type="datetimeFigureOut">
              <a:rPr kumimoji="1" lang="ja-JP" altLang="en-US" smtClean="0"/>
              <a:t>2019/9/6</a:t>
            </a:fld>
            <a:endParaRPr kumimoji="1" lang="ja-JP" altLang="en-US"/>
          </a:p>
        </p:txBody>
      </p:sp>
      <p:sp>
        <p:nvSpPr>
          <p:cNvPr id="5" name="フッター プレースホルダー 4">
            <a:extLst>
              <a:ext uri="{FF2B5EF4-FFF2-40B4-BE49-F238E27FC236}">
                <a16:creationId xmlns:a16="http://schemas.microsoft.com/office/drawing/2014/main" id="{E4EB5291-4174-4046-9914-D5C943377E6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A37A8F0-E8CD-4B0A-AC69-4FCFD6287DE7}"/>
              </a:ext>
            </a:extLst>
          </p:cNvPr>
          <p:cNvSpPr>
            <a:spLocks noGrp="1"/>
          </p:cNvSpPr>
          <p:nvPr>
            <p:ph type="sldNum" sz="quarter" idx="12"/>
          </p:nvPr>
        </p:nvSpPr>
        <p:spPr/>
        <p:txBody>
          <a:bodyPr/>
          <a:lstStyle/>
          <a:p>
            <a:fld id="{C5B383EC-4F1E-4C8D-8C1C-22EF3085830C}" type="slidenum">
              <a:rPr kumimoji="1" lang="ja-JP" altLang="en-US" smtClean="0"/>
              <a:t>‹#›</a:t>
            </a:fld>
            <a:endParaRPr kumimoji="1" lang="ja-JP" altLang="en-US"/>
          </a:p>
        </p:txBody>
      </p:sp>
    </p:spTree>
    <p:extLst>
      <p:ext uri="{BB962C8B-B14F-4D97-AF65-F5344CB8AC3E}">
        <p14:creationId xmlns:p14="http://schemas.microsoft.com/office/powerpoint/2010/main" val="35139980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7A221F99-47AB-42AB-BCFB-9EEF9D2A20A7}"/>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3335BE75-69AD-4FE5-9AC8-79A422E1285B}"/>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24A7501-2E9D-44E9-8AF9-566E7EFCF59B}"/>
              </a:ext>
            </a:extLst>
          </p:cNvPr>
          <p:cNvSpPr>
            <a:spLocks noGrp="1"/>
          </p:cNvSpPr>
          <p:nvPr>
            <p:ph type="dt" sz="half" idx="10"/>
          </p:nvPr>
        </p:nvSpPr>
        <p:spPr/>
        <p:txBody>
          <a:bodyPr/>
          <a:lstStyle/>
          <a:p>
            <a:fld id="{1D6AD2C1-D8A0-4F5D-896F-E86FD228799C}" type="datetimeFigureOut">
              <a:rPr kumimoji="1" lang="ja-JP" altLang="en-US" smtClean="0"/>
              <a:t>2019/9/6</a:t>
            </a:fld>
            <a:endParaRPr kumimoji="1" lang="ja-JP" altLang="en-US"/>
          </a:p>
        </p:txBody>
      </p:sp>
      <p:sp>
        <p:nvSpPr>
          <p:cNvPr id="5" name="フッター プレースホルダー 4">
            <a:extLst>
              <a:ext uri="{FF2B5EF4-FFF2-40B4-BE49-F238E27FC236}">
                <a16:creationId xmlns:a16="http://schemas.microsoft.com/office/drawing/2014/main" id="{6B30D297-E845-41F0-8A68-C69D89720AD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0131534-2779-4746-A0EB-F7C535F7FC9F}"/>
              </a:ext>
            </a:extLst>
          </p:cNvPr>
          <p:cNvSpPr>
            <a:spLocks noGrp="1"/>
          </p:cNvSpPr>
          <p:nvPr>
            <p:ph type="sldNum" sz="quarter" idx="12"/>
          </p:nvPr>
        </p:nvSpPr>
        <p:spPr/>
        <p:txBody>
          <a:bodyPr/>
          <a:lstStyle/>
          <a:p>
            <a:fld id="{C5B383EC-4F1E-4C8D-8C1C-22EF3085830C}" type="slidenum">
              <a:rPr kumimoji="1" lang="ja-JP" altLang="en-US" smtClean="0"/>
              <a:t>‹#›</a:t>
            </a:fld>
            <a:endParaRPr kumimoji="1" lang="ja-JP" altLang="en-US"/>
          </a:p>
        </p:txBody>
      </p:sp>
    </p:spTree>
    <p:extLst>
      <p:ext uri="{BB962C8B-B14F-4D97-AF65-F5344CB8AC3E}">
        <p14:creationId xmlns:p14="http://schemas.microsoft.com/office/powerpoint/2010/main" val="2937657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DC6AD4B-1CF2-4884-9907-5B4F37E0517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87DF0C2-2174-4EAE-9323-ACF4A84B7312}"/>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52C7D8D-AA04-4532-92E6-9795E995BAAD}"/>
              </a:ext>
            </a:extLst>
          </p:cNvPr>
          <p:cNvSpPr>
            <a:spLocks noGrp="1"/>
          </p:cNvSpPr>
          <p:nvPr>
            <p:ph type="dt" sz="half" idx="10"/>
          </p:nvPr>
        </p:nvSpPr>
        <p:spPr/>
        <p:txBody>
          <a:bodyPr/>
          <a:lstStyle/>
          <a:p>
            <a:fld id="{1D6AD2C1-D8A0-4F5D-896F-E86FD228799C}" type="datetimeFigureOut">
              <a:rPr kumimoji="1" lang="ja-JP" altLang="en-US" smtClean="0"/>
              <a:t>2019/9/6</a:t>
            </a:fld>
            <a:endParaRPr kumimoji="1" lang="ja-JP" altLang="en-US"/>
          </a:p>
        </p:txBody>
      </p:sp>
      <p:sp>
        <p:nvSpPr>
          <p:cNvPr id="5" name="フッター プレースホルダー 4">
            <a:extLst>
              <a:ext uri="{FF2B5EF4-FFF2-40B4-BE49-F238E27FC236}">
                <a16:creationId xmlns:a16="http://schemas.microsoft.com/office/drawing/2014/main" id="{0C17E9B0-1075-40E5-A6DB-31E2E2F1B2C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247D3F5-8024-42B9-96EB-21D309544E7D}"/>
              </a:ext>
            </a:extLst>
          </p:cNvPr>
          <p:cNvSpPr>
            <a:spLocks noGrp="1"/>
          </p:cNvSpPr>
          <p:nvPr>
            <p:ph type="sldNum" sz="quarter" idx="12"/>
          </p:nvPr>
        </p:nvSpPr>
        <p:spPr/>
        <p:txBody>
          <a:bodyPr/>
          <a:lstStyle/>
          <a:p>
            <a:fld id="{C5B383EC-4F1E-4C8D-8C1C-22EF3085830C}" type="slidenum">
              <a:rPr kumimoji="1" lang="ja-JP" altLang="en-US" smtClean="0"/>
              <a:t>‹#›</a:t>
            </a:fld>
            <a:endParaRPr kumimoji="1" lang="ja-JP" altLang="en-US"/>
          </a:p>
        </p:txBody>
      </p:sp>
    </p:spTree>
    <p:extLst>
      <p:ext uri="{BB962C8B-B14F-4D97-AF65-F5344CB8AC3E}">
        <p14:creationId xmlns:p14="http://schemas.microsoft.com/office/powerpoint/2010/main" val="20582194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7BB74BE-117E-48DA-B3F7-D53FC3FDD22C}"/>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E4CA973-2AAB-48CB-9B3E-63766F0B90C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5D379DBE-DB50-478B-AA17-644D0E59A36D}"/>
              </a:ext>
            </a:extLst>
          </p:cNvPr>
          <p:cNvSpPr>
            <a:spLocks noGrp="1"/>
          </p:cNvSpPr>
          <p:nvPr>
            <p:ph type="dt" sz="half" idx="10"/>
          </p:nvPr>
        </p:nvSpPr>
        <p:spPr/>
        <p:txBody>
          <a:bodyPr/>
          <a:lstStyle/>
          <a:p>
            <a:fld id="{1D6AD2C1-D8A0-4F5D-896F-E86FD228799C}" type="datetimeFigureOut">
              <a:rPr kumimoji="1" lang="ja-JP" altLang="en-US" smtClean="0"/>
              <a:t>2019/9/6</a:t>
            </a:fld>
            <a:endParaRPr kumimoji="1" lang="ja-JP" altLang="en-US"/>
          </a:p>
        </p:txBody>
      </p:sp>
      <p:sp>
        <p:nvSpPr>
          <p:cNvPr id="5" name="フッター プレースホルダー 4">
            <a:extLst>
              <a:ext uri="{FF2B5EF4-FFF2-40B4-BE49-F238E27FC236}">
                <a16:creationId xmlns:a16="http://schemas.microsoft.com/office/drawing/2014/main" id="{725DA165-22B5-406B-BF26-A43429D9A01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30B7963-B353-4DFD-9A6B-BD94E71B7AB3}"/>
              </a:ext>
            </a:extLst>
          </p:cNvPr>
          <p:cNvSpPr>
            <a:spLocks noGrp="1"/>
          </p:cNvSpPr>
          <p:nvPr>
            <p:ph type="sldNum" sz="quarter" idx="12"/>
          </p:nvPr>
        </p:nvSpPr>
        <p:spPr/>
        <p:txBody>
          <a:bodyPr/>
          <a:lstStyle/>
          <a:p>
            <a:fld id="{C5B383EC-4F1E-4C8D-8C1C-22EF3085830C}" type="slidenum">
              <a:rPr kumimoji="1" lang="ja-JP" altLang="en-US" smtClean="0"/>
              <a:t>‹#›</a:t>
            </a:fld>
            <a:endParaRPr kumimoji="1" lang="ja-JP" altLang="en-US"/>
          </a:p>
        </p:txBody>
      </p:sp>
    </p:spTree>
    <p:extLst>
      <p:ext uri="{BB962C8B-B14F-4D97-AF65-F5344CB8AC3E}">
        <p14:creationId xmlns:p14="http://schemas.microsoft.com/office/powerpoint/2010/main" val="10388105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40C79B4-869F-46FC-94DD-799653504A30}"/>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758670E-38F9-4851-8600-3F68A0DD8A80}"/>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805DB243-3E4D-40A8-87D0-071E29C11C8B}"/>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443D9FEA-7A7B-45EF-9F91-3748701FEB76}"/>
              </a:ext>
            </a:extLst>
          </p:cNvPr>
          <p:cNvSpPr>
            <a:spLocks noGrp="1"/>
          </p:cNvSpPr>
          <p:nvPr>
            <p:ph type="dt" sz="half" idx="10"/>
          </p:nvPr>
        </p:nvSpPr>
        <p:spPr/>
        <p:txBody>
          <a:bodyPr/>
          <a:lstStyle/>
          <a:p>
            <a:fld id="{1D6AD2C1-D8A0-4F5D-896F-E86FD228799C}" type="datetimeFigureOut">
              <a:rPr kumimoji="1" lang="ja-JP" altLang="en-US" smtClean="0"/>
              <a:t>2019/9/6</a:t>
            </a:fld>
            <a:endParaRPr kumimoji="1" lang="ja-JP" altLang="en-US"/>
          </a:p>
        </p:txBody>
      </p:sp>
      <p:sp>
        <p:nvSpPr>
          <p:cNvPr id="6" name="フッター プレースホルダー 5">
            <a:extLst>
              <a:ext uri="{FF2B5EF4-FFF2-40B4-BE49-F238E27FC236}">
                <a16:creationId xmlns:a16="http://schemas.microsoft.com/office/drawing/2014/main" id="{942A1A50-C461-4D07-A771-E1AB56797A2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79252AF-33C8-48F9-A7D7-749388F892F7}"/>
              </a:ext>
            </a:extLst>
          </p:cNvPr>
          <p:cNvSpPr>
            <a:spLocks noGrp="1"/>
          </p:cNvSpPr>
          <p:nvPr>
            <p:ph type="sldNum" sz="quarter" idx="12"/>
          </p:nvPr>
        </p:nvSpPr>
        <p:spPr/>
        <p:txBody>
          <a:bodyPr/>
          <a:lstStyle/>
          <a:p>
            <a:fld id="{C5B383EC-4F1E-4C8D-8C1C-22EF3085830C}" type="slidenum">
              <a:rPr kumimoji="1" lang="ja-JP" altLang="en-US" smtClean="0"/>
              <a:t>‹#›</a:t>
            </a:fld>
            <a:endParaRPr kumimoji="1" lang="ja-JP" altLang="en-US"/>
          </a:p>
        </p:txBody>
      </p:sp>
    </p:spTree>
    <p:extLst>
      <p:ext uri="{BB962C8B-B14F-4D97-AF65-F5344CB8AC3E}">
        <p14:creationId xmlns:p14="http://schemas.microsoft.com/office/powerpoint/2010/main" val="39836691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C80487E-F596-4E3B-9CCA-CF373725D60F}"/>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468EC62-5A7B-42A2-9018-0E39B33338B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65E33370-4CE7-48D3-8FB6-A376A8649E85}"/>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E4D7C28A-7FAB-4A18-BE2E-47D5B282414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B47CD12B-13EF-4663-9820-C663254CF8FF}"/>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53921D46-2B90-4F92-B062-5FAD5A0F49F4}"/>
              </a:ext>
            </a:extLst>
          </p:cNvPr>
          <p:cNvSpPr>
            <a:spLocks noGrp="1"/>
          </p:cNvSpPr>
          <p:nvPr>
            <p:ph type="dt" sz="half" idx="10"/>
          </p:nvPr>
        </p:nvSpPr>
        <p:spPr/>
        <p:txBody>
          <a:bodyPr/>
          <a:lstStyle/>
          <a:p>
            <a:fld id="{1D6AD2C1-D8A0-4F5D-896F-E86FD228799C}" type="datetimeFigureOut">
              <a:rPr kumimoji="1" lang="ja-JP" altLang="en-US" smtClean="0"/>
              <a:t>2019/9/6</a:t>
            </a:fld>
            <a:endParaRPr kumimoji="1" lang="ja-JP" altLang="en-US"/>
          </a:p>
        </p:txBody>
      </p:sp>
      <p:sp>
        <p:nvSpPr>
          <p:cNvPr id="8" name="フッター プレースホルダー 7">
            <a:extLst>
              <a:ext uri="{FF2B5EF4-FFF2-40B4-BE49-F238E27FC236}">
                <a16:creationId xmlns:a16="http://schemas.microsoft.com/office/drawing/2014/main" id="{9C43BE9F-99A5-4782-8865-30C306ECB193}"/>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CE8BA318-35BA-4011-ACBB-D967ECD1F3E3}"/>
              </a:ext>
            </a:extLst>
          </p:cNvPr>
          <p:cNvSpPr>
            <a:spLocks noGrp="1"/>
          </p:cNvSpPr>
          <p:nvPr>
            <p:ph type="sldNum" sz="quarter" idx="12"/>
          </p:nvPr>
        </p:nvSpPr>
        <p:spPr/>
        <p:txBody>
          <a:bodyPr/>
          <a:lstStyle/>
          <a:p>
            <a:fld id="{C5B383EC-4F1E-4C8D-8C1C-22EF3085830C}" type="slidenum">
              <a:rPr kumimoji="1" lang="ja-JP" altLang="en-US" smtClean="0"/>
              <a:t>‹#›</a:t>
            </a:fld>
            <a:endParaRPr kumimoji="1" lang="ja-JP" altLang="en-US"/>
          </a:p>
        </p:txBody>
      </p:sp>
    </p:spTree>
    <p:extLst>
      <p:ext uri="{BB962C8B-B14F-4D97-AF65-F5344CB8AC3E}">
        <p14:creationId xmlns:p14="http://schemas.microsoft.com/office/powerpoint/2010/main" val="31235586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9ED7CB2-67DF-47B0-ABC4-16A9934E215D}"/>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EC7C7FDD-B936-4359-B9A8-CF74525AD087}"/>
              </a:ext>
            </a:extLst>
          </p:cNvPr>
          <p:cNvSpPr>
            <a:spLocks noGrp="1"/>
          </p:cNvSpPr>
          <p:nvPr>
            <p:ph type="dt" sz="half" idx="10"/>
          </p:nvPr>
        </p:nvSpPr>
        <p:spPr/>
        <p:txBody>
          <a:bodyPr/>
          <a:lstStyle/>
          <a:p>
            <a:fld id="{1D6AD2C1-D8A0-4F5D-896F-E86FD228799C}" type="datetimeFigureOut">
              <a:rPr kumimoji="1" lang="ja-JP" altLang="en-US" smtClean="0"/>
              <a:t>2019/9/6</a:t>
            </a:fld>
            <a:endParaRPr kumimoji="1" lang="ja-JP" altLang="en-US"/>
          </a:p>
        </p:txBody>
      </p:sp>
      <p:sp>
        <p:nvSpPr>
          <p:cNvPr id="4" name="フッター プレースホルダー 3">
            <a:extLst>
              <a:ext uri="{FF2B5EF4-FFF2-40B4-BE49-F238E27FC236}">
                <a16:creationId xmlns:a16="http://schemas.microsoft.com/office/drawing/2014/main" id="{1101134D-DF7E-4F9D-856C-8FAF80ED557E}"/>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EC19275C-FC1B-4173-9663-A68EDC1D352D}"/>
              </a:ext>
            </a:extLst>
          </p:cNvPr>
          <p:cNvSpPr>
            <a:spLocks noGrp="1"/>
          </p:cNvSpPr>
          <p:nvPr>
            <p:ph type="sldNum" sz="quarter" idx="12"/>
          </p:nvPr>
        </p:nvSpPr>
        <p:spPr/>
        <p:txBody>
          <a:bodyPr/>
          <a:lstStyle/>
          <a:p>
            <a:fld id="{C5B383EC-4F1E-4C8D-8C1C-22EF3085830C}" type="slidenum">
              <a:rPr kumimoji="1" lang="ja-JP" altLang="en-US" smtClean="0"/>
              <a:t>‹#›</a:t>
            </a:fld>
            <a:endParaRPr kumimoji="1" lang="ja-JP" altLang="en-US"/>
          </a:p>
        </p:txBody>
      </p:sp>
    </p:spTree>
    <p:extLst>
      <p:ext uri="{BB962C8B-B14F-4D97-AF65-F5344CB8AC3E}">
        <p14:creationId xmlns:p14="http://schemas.microsoft.com/office/powerpoint/2010/main" val="19212134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DD51E50C-05B6-4B56-A470-8EA5A5C226FC}"/>
              </a:ext>
            </a:extLst>
          </p:cNvPr>
          <p:cNvSpPr>
            <a:spLocks noGrp="1"/>
          </p:cNvSpPr>
          <p:nvPr>
            <p:ph type="dt" sz="half" idx="10"/>
          </p:nvPr>
        </p:nvSpPr>
        <p:spPr/>
        <p:txBody>
          <a:bodyPr/>
          <a:lstStyle/>
          <a:p>
            <a:fld id="{1D6AD2C1-D8A0-4F5D-896F-E86FD228799C}" type="datetimeFigureOut">
              <a:rPr kumimoji="1" lang="ja-JP" altLang="en-US" smtClean="0"/>
              <a:t>2019/9/6</a:t>
            </a:fld>
            <a:endParaRPr kumimoji="1" lang="ja-JP" altLang="en-US"/>
          </a:p>
        </p:txBody>
      </p:sp>
      <p:sp>
        <p:nvSpPr>
          <p:cNvPr id="3" name="フッター プレースホルダー 2">
            <a:extLst>
              <a:ext uri="{FF2B5EF4-FFF2-40B4-BE49-F238E27FC236}">
                <a16:creationId xmlns:a16="http://schemas.microsoft.com/office/drawing/2014/main" id="{945A4B7D-088F-43DE-A4F1-95E283E47F2B}"/>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C4588CB0-3BC6-4F0A-A153-19A547F1AFAF}"/>
              </a:ext>
            </a:extLst>
          </p:cNvPr>
          <p:cNvSpPr>
            <a:spLocks noGrp="1"/>
          </p:cNvSpPr>
          <p:nvPr>
            <p:ph type="sldNum" sz="quarter" idx="12"/>
          </p:nvPr>
        </p:nvSpPr>
        <p:spPr/>
        <p:txBody>
          <a:bodyPr/>
          <a:lstStyle/>
          <a:p>
            <a:fld id="{C5B383EC-4F1E-4C8D-8C1C-22EF3085830C}" type="slidenum">
              <a:rPr kumimoji="1" lang="ja-JP" altLang="en-US" smtClean="0"/>
              <a:t>‹#›</a:t>
            </a:fld>
            <a:endParaRPr kumimoji="1" lang="ja-JP" altLang="en-US"/>
          </a:p>
        </p:txBody>
      </p:sp>
    </p:spTree>
    <p:extLst>
      <p:ext uri="{BB962C8B-B14F-4D97-AF65-F5344CB8AC3E}">
        <p14:creationId xmlns:p14="http://schemas.microsoft.com/office/powerpoint/2010/main" val="25769175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205E5D8-DED7-464D-BAF2-48B326647ADC}"/>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356C7F6-AE99-4167-B42A-99B8AAABF99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7107B358-CD53-4D20-9C27-659689786D1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39FFD70B-4F69-49AA-9435-80E3E430D6AB}"/>
              </a:ext>
            </a:extLst>
          </p:cNvPr>
          <p:cNvSpPr>
            <a:spLocks noGrp="1"/>
          </p:cNvSpPr>
          <p:nvPr>
            <p:ph type="dt" sz="half" idx="10"/>
          </p:nvPr>
        </p:nvSpPr>
        <p:spPr/>
        <p:txBody>
          <a:bodyPr/>
          <a:lstStyle/>
          <a:p>
            <a:fld id="{1D6AD2C1-D8A0-4F5D-896F-E86FD228799C}" type="datetimeFigureOut">
              <a:rPr kumimoji="1" lang="ja-JP" altLang="en-US" smtClean="0"/>
              <a:t>2019/9/6</a:t>
            </a:fld>
            <a:endParaRPr kumimoji="1" lang="ja-JP" altLang="en-US"/>
          </a:p>
        </p:txBody>
      </p:sp>
      <p:sp>
        <p:nvSpPr>
          <p:cNvPr id="6" name="フッター プレースホルダー 5">
            <a:extLst>
              <a:ext uri="{FF2B5EF4-FFF2-40B4-BE49-F238E27FC236}">
                <a16:creationId xmlns:a16="http://schemas.microsoft.com/office/drawing/2014/main" id="{36EE8ADE-81A2-4ADC-BFA4-A61DE9EC271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37A420F-7627-43B9-B242-9780D991DA05}"/>
              </a:ext>
            </a:extLst>
          </p:cNvPr>
          <p:cNvSpPr>
            <a:spLocks noGrp="1"/>
          </p:cNvSpPr>
          <p:nvPr>
            <p:ph type="sldNum" sz="quarter" idx="12"/>
          </p:nvPr>
        </p:nvSpPr>
        <p:spPr/>
        <p:txBody>
          <a:bodyPr/>
          <a:lstStyle/>
          <a:p>
            <a:fld id="{C5B383EC-4F1E-4C8D-8C1C-22EF3085830C}" type="slidenum">
              <a:rPr kumimoji="1" lang="ja-JP" altLang="en-US" smtClean="0"/>
              <a:t>‹#›</a:t>
            </a:fld>
            <a:endParaRPr kumimoji="1" lang="ja-JP" altLang="en-US"/>
          </a:p>
        </p:txBody>
      </p:sp>
    </p:spTree>
    <p:extLst>
      <p:ext uri="{BB962C8B-B14F-4D97-AF65-F5344CB8AC3E}">
        <p14:creationId xmlns:p14="http://schemas.microsoft.com/office/powerpoint/2010/main" val="24558160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DE054FB-9EEA-4EEC-AB81-EACDC584F86E}"/>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77E0370C-F3CC-4E12-B194-B54C46B7F2C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01FBBE91-AB96-4D0D-87DF-D6E524A195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4B655AD0-8918-4D35-8C11-610193419BCC}"/>
              </a:ext>
            </a:extLst>
          </p:cNvPr>
          <p:cNvSpPr>
            <a:spLocks noGrp="1"/>
          </p:cNvSpPr>
          <p:nvPr>
            <p:ph type="dt" sz="half" idx="10"/>
          </p:nvPr>
        </p:nvSpPr>
        <p:spPr/>
        <p:txBody>
          <a:bodyPr/>
          <a:lstStyle/>
          <a:p>
            <a:fld id="{1D6AD2C1-D8A0-4F5D-896F-E86FD228799C}" type="datetimeFigureOut">
              <a:rPr kumimoji="1" lang="ja-JP" altLang="en-US" smtClean="0"/>
              <a:t>2019/9/6</a:t>
            </a:fld>
            <a:endParaRPr kumimoji="1" lang="ja-JP" altLang="en-US"/>
          </a:p>
        </p:txBody>
      </p:sp>
      <p:sp>
        <p:nvSpPr>
          <p:cNvPr id="6" name="フッター プレースホルダー 5">
            <a:extLst>
              <a:ext uri="{FF2B5EF4-FFF2-40B4-BE49-F238E27FC236}">
                <a16:creationId xmlns:a16="http://schemas.microsoft.com/office/drawing/2014/main" id="{468C10CA-7288-40B1-8157-710E44F7BFB4}"/>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F8B939D-CF05-4957-B4FC-C9CD4641940A}"/>
              </a:ext>
            </a:extLst>
          </p:cNvPr>
          <p:cNvSpPr>
            <a:spLocks noGrp="1"/>
          </p:cNvSpPr>
          <p:nvPr>
            <p:ph type="sldNum" sz="quarter" idx="12"/>
          </p:nvPr>
        </p:nvSpPr>
        <p:spPr/>
        <p:txBody>
          <a:bodyPr/>
          <a:lstStyle/>
          <a:p>
            <a:fld id="{C5B383EC-4F1E-4C8D-8C1C-22EF3085830C}" type="slidenum">
              <a:rPr kumimoji="1" lang="ja-JP" altLang="en-US" smtClean="0"/>
              <a:t>‹#›</a:t>
            </a:fld>
            <a:endParaRPr kumimoji="1" lang="ja-JP" altLang="en-US"/>
          </a:p>
        </p:txBody>
      </p:sp>
    </p:spTree>
    <p:extLst>
      <p:ext uri="{BB962C8B-B14F-4D97-AF65-F5344CB8AC3E}">
        <p14:creationId xmlns:p14="http://schemas.microsoft.com/office/powerpoint/2010/main" val="34228858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246ACEFC-74EB-4868-8D99-EB494C9F7ED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058DB21-8AE6-4D11-A6E2-8146B405D5E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1A5E258-FC23-4EEC-AB1D-8512C38997C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6AD2C1-D8A0-4F5D-896F-E86FD228799C}" type="datetimeFigureOut">
              <a:rPr kumimoji="1" lang="ja-JP" altLang="en-US" smtClean="0"/>
              <a:t>2019/9/6</a:t>
            </a:fld>
            <a:endParaRPr kumimoji="1" lang="ja-JP" altLang="en-US"/>
          </a:p>
        </p:txBody>
      </p:sp>
      <p:sp>
        <p:nvSpPr>
          <p:cNvPr id="5" name="フッター プレースホルダー 4">
            <a:extLst>
              <a:ext uri="{FF2B5EF4-FFF2-40B4-BE49-F238E27FC236}">
                <a16:creationId xmlns:a16="http://schemas.microsoft.com/office/drawing/2014/main" id="{EE08129C-9F0B-46EE-A277-A4F9DE44971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53D59C64-993B-4E0E-8C0C-FC749154271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B383EC-4F1E-4C8D-8C1C-22EF3085830C}" type="slidenum">
              <a:rPr kumimoji="1" lang="ja-JP" altLang="en-US" smtClean="0"/>
              <a:t>‹#›</a:t>
            </a:fld>
            <a:endParaRPr kumimoji="1" lang="ja-JP" altLang="en-US"/>
          </a:p>
        </p:txBody>
      </p:sp>
    </p:spTree>
    <p:extLst>
      <p:ext uri="{BB962C8B-B14F-4D97-AF65-F5344CB8AC3E}">
        <p14:creationId xmlns:p14="http://schemas.microsoft.com/office/powerpoint/2010/main" val="15396416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ECA6973-811E-43D2-8384-C937D36632BE}"/>
              </a:ext>
            </a:extLst>
          </p:cNvPr>
          <p:cNvSpPr>
            <a:spLocks noGrp="1"/>
          </p:cNvSpPr>
          <p:nvPr>
            <p:ph type="ctrTitle"/>
          </p:nvPr>
        </p:nvSpPr>
        <p:spPr/>
        <p:txBody>
          <a:bodyPr/>
          <a:lstStyle/>
          <a:p>
            <a:r>
              <a:rPr kumimoji="1" lang="ja-JP" altLang="en-US" dirty="0">
                <a:latin typeface="HGP明朝E" panose="02020900000000000000" pitchFamily="18" charset="-128"/>
                <a:ea typeface="HGP明朝E" panose="02020900000000000000" pitchFamily="18" charset="-128"/>
              </a:rPr>
              <a:t>「中国の夢」破る</a:t>
            </a:r>
            <a:br>
              <a:rPr kumimoji="1" lang="en-US" altLang="ja-JP" dirty="0">
                <a:latin typeface="HGP明朝E" panose="02020900000000000000" pitchFamily="18" charset="-128"/>
                <a:ea typeface="HGP明朝E" panose="02020900000000000000" pitchFamily="18" charset="-128"/>
              </a:rPr>
            </a:br>
            <a:r>
              <a:rPr kumimoji="1" lang="ja-JP" altLang="en-US" dirty="0">
                <a:latin typeface="HGP明朝E" panose="02020900000000000000" pitchFamily="18" charset="-128"/>
                <a:ea typeface="HGP明朝E" panose="02020900000000000000" pitchFamily="18" charset="-128"/>
              </a:rPr>
              <a:t>香港デモ</a:t>
            </a:r>
          </a:p>
        </p:txBody>
      </p:sp>
      <p:sp>
        <p:nvSpPr>
          <p:cNvPr id="3" name="字幕 2">
            <a:extLst>
              <a:ext uri="{FF2B5EF4-FFF2-40B4-BE49-F238E27FC236}">
                <a16:creationId xmlns:a16="http://schemas.microsoft.com/office/drawing/2014/main" id="{A51C3C56-A69F-49B4-A6E9-68ABAA8514DB}"/>
              </a:ext>
            </a:extLst>
          </p:cNvPr>
          <p:cNvSpPr>
            <a:spLocks noGrp="1"/>
          </p:cNvSpPr>
          <p:nvPr>
            <p:ph type="subTitle" idx="1"/>
          </p:nvPr>
        </p:nvSpPr>
        <p:spPr/>
        <p:txBody>
          <a:bodyPr/>
          <a:lstStyle/>
          <a:p>
            <a:r>
              <a:rPr kumimoji="1" lang="ja-JP" altLang="en-US" dirty="0">
                <a:latin typeface="HGP明朝E" panose="02020900000000000000" pitchFamily="18" charset="-128"/>
                <a:ea typeface="HGP明朝E" panose="02020900000000000000" pitchFamily="18" charset="-128"/>
              </a:rPr>
              <a:t>情報パック</a:t>
            </a:r>
            <a:r>
              <a:rPr kumimoji="1" lang="en-US" altLang="ja-JP" dirty="0">
                <a:latin typeface="HGP明朝E" panose="02020900000000000000" pitchFamily="18" charset="-128"/>
                <a:ea typeface="HGP明朝E" panose="02020900000000000000" pitchFamily="18" charset="-128"/>
              </a:rPr>
              <a:t>9</a:t>
            </a:r>
            <a:r>
              <a:rPr kumimoji="1" lang="ja-JP" altLang="en-US" dirty="0">
                <a:latin typeface="HGP明朝E" panose="02020900000000000000" pitchFamily="18" charset="-128"/>
                <a:ea typeface="HGP明朝E" panose="02020900000000000000" pitchFamily="18" charset="-128"/>
              </a:rPr>
              <a:t>月号</a:t>
            </a:r>
          </a:p>
        </p:txBody>
      </p:sp>
    </p:spTree>
    <p:extLst>
      <p:ext uri="{BB962C8B-B14F-4D97-AF65-F5344CB8AC3E}">
        <p14:creationId xmlns:p14="http://schemas.microsoft.com/office/powerpoint/2010/main" val="18981552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12728C0-73CA-4609-9AD4-007EF0EA517D}"/>
              </a:ext>
            </a:extLst>
          </p:cNvPr>
          <p:cNvSpPr>
            <a:spLocks noGrp="1"/>
          </p:cNvSpPr>
          <p:nvPr>
            <p:ph type="title"/>
          </p:nvPr>
        </p:nvSpPr>
        <p:spPr/>
        <p:txBody>
          <a:bodyPr/>
          <a:lstStyle/>
          <a:p>
            <a:r>
              <a:rPr kumimoji="1" lang="ja-JP" altLang="en-US" dirty="0">
                <a:latin typeface="HGP明朝E" panose="02020900000000000000" pitchFamily="18" charset="-128"/>
                <a:ea typeface="HGP明朝E" panose="02020900000000000000" pitchFamily="18" charset="-128"/>
              </a:rPr>
              <a:t>逃亡犯条例の改正</a:t>
            </a:r>
            <a:r>
              <a:rPr kumimoji="1" lang="en-US" altLang="ja-JP" dirty="0">
                <a:latin typeface="HGP明朝E" panose="02020900000000000000" pitchFamily="18" charset="-128"/>
                <a:ea typeface="HGP明朝E" panose="02020900000000000000" pitchFamily="18" charset="-128"/>
              </a:rPr>
              <a:t>	</a:t>
            </a:r>
            <a:endParaRPr kumimoji="1" lang="ja-JP" altLang="en-US" dirty="0">
              <a:latin typeface="HGP明朝E" panose="02020900000000000000" pitchFamily="18" charset="-128"/>
              <a:ea typeface="HGP明朝E" panose="02020900000000000000" pitchFamily="18" charset="-128"/>
            </a:endParaRPr>
          </a:p>
        </p:txBody>
      </p:sp>
      <p:sp>
        <p:nvSpPr>
          <p:cNvPr id="3" name="コンテンツ プレースホルダー 2">
            <a:extLst>
              <a:ext uri="{FF2B5EF4-FFF2-40B4-BE49-F238E27FC236}">
                <a16:creationId xmlns:a16="http://schemas.microsoft.com/office/drawing/2014/main" id="{4F3A3E6A-C6BF-4779-A2B3-9733B2FAD347}"/>
              </a:ext>
            </a:extLst>
          </p:cNvPr>
          <p:cNvSpPr>
            <a:spLocks noGrp="1"/>
          </p:cNvSpPr>
          <p:nvPr>
            <p:ph idx="1"/>
          </p:nvPr>
        </p:nvSpPr>
        <p:spPr/>
        <p:txBody>
          <a:bodyPr>
            <a:normAutofit fontScale="92500" lnSpcReduction="10000"/>
          </a:bodyPr>
          <a:lstStyle/>
          <a:p>
            <a:r>
              <a:rPr kumimoji="1" lang="ja-JP" altLang="en-US" sz="4000" dirty="0">
                <a:latin typeface="HGP明朝E" panose="02020900000000000000" pitchFamily="18" charset="-128"/>
                <a:ea typeface="HGP明朝E" panose="02020900000000000000" pitchFamily="18" charset="-128"/>
              </a:rPr>
              <a:t>逃亡犯条例</a:t>
            </a:r>
            <a:endParaRPr kumimoji="1" lang="en-US" altLang="ja-JP" sz="4000" dirty="0">
              <a:latin typeface="HGP明朝E" panose="02020900000000000000" pitchFamily="18" charset="-128"/>
              <a:ea typeface="HGP明朝E" panose="02020900000000000000" pitchFamily="18" charset="-128"/>
            </a:endParaRPr>
          </a:p>
          <a:p>
            <a:pPr lvl="1"/>
            <a:r>
              <a:rPr lang="ja-JP" altLang="en-US" sz="3600" dirty="0">
                <a:latin typeface="HGP明朝E" panose="02020900000000000000" pitchFamily="18" charset="-128"/>
                <a:ea typeface="HGP明朝E" panose="02020900000000000000" pitchFamily="18" charset="-128"/>
              </a:rPr>
              <a:t>香港以外の国・地域で犯罪に関わり香港内に逃げ込んだ容疑者の扱いについて、協定を結んだ相手国の要求に応じて引き渡すことができるように定めた条例</a:t>
            </a:r>
            <a:endParaRPr lang="en-US" altLang="ja-JP" sz="3600" dirty="0">
              <a:latin typeface="HGP明朝E" panose="02020900000000000000" pitchFamily="18" charset="-128"/>
              <a:ea typeface="HGP明朝E" panose="02020900000000000000" pitchFamily="18" charset="-128"/>
            </a:endParaRPr>
          </a:p>
          <a:p>
            <a:endParaRPr kumimoji="1" lang="en-US" altLang="ja-JP" sz="4000" dirty="0">
              <a:latin typeface="HGP明朝E" panose="02020900000000000000" pitchFamily="18" charset="-128"/>
              <a:ea typeface="HGP明朝E" panose="02020900000000000000" pitchFamily="18" charset="-128"/>
            </a:endParaRPr>
          </a:p>
          <a:p>
            <a:r>
              <a:rPr lang="ja-JP" altLang="en-US" sz="4000" dirty="0">
                <a:latin typeface="HGP明朝E" panose="02020900000000000000" pitchFamily="18" charset="-128"/>
                <a:ea typeface="HGP明朝E" panose="02020900000000000000" pitchFamily="18" charset="-128"/>
              </a:rPr>
              <a:t>改正</a:t>
            </a:r>
            <a:endParaRPr lang="en-US" altLang="ja-JP" sz="4000" dirty="0">
              <a:latin typeface="HGP明朝E" panose="02020900000000000000" pitchFamily="18" charset="-128"/>
              <a:ea typeface="HGP明朝E" panose="02020900000000000000" pitchFamily="18" charset="-128"/>
            </a:endParaRPr>
          </a:p>
          <a:p>
            <a:pPr lvl="1"/>
            <a:r>
              <a:rPr kumimoji="1" lang="ja-JP" altLang="en-US" sz="3600" dirty="0">
                <a:latin typeface="HGP明朝E" panose="02020900000000000000" pitchFamily="18" charset="-128"/>
                <a:ea typeface="HGP明朝E" panose="02020900000000000000" pitchFamily="18" charset="-128"/>
              </a:rPr>
              <a:t>これまであった「香港以外の中国には適用しない」という条項を削除。中国本土への犯罪者の移送にも道を開く内容</a:t>
            </a:r>
          </a:p>
        </p:txBody>
      </p:sp>
    </p:spTree>
    <p:extLst>
      <p:ext uri="{BB962C8B-B14F-4D97-AF65-F5344CB8AC3E}">
        <p14:creationId xmlns:p14="http://schemas.microsoft.com/office/powerpoint/2010/main" val="35912745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C29A703-30B5-46E2-A827-59D4FE24C2D3}"/>
              </a:ext>
            </a:extLst>
          </p:cNvPr>
          <p:cNvSpPr>
            <a:spLocks noGrp="1"/>
          </p:cNvSpPr>
          <p:nvPr>
            <p:ph type="title"/>
          </p:nvPr>
        </p:nvSpPr>
        <p:spPr/>
        <p:txBody>
          <a:bodyPr/>
          <a:lstStyle/>
          <a:p>
            <a:r>
              <a:rPr kumimoji="1" lang="ja-JP" altLang="en-US" dirty="0">
                <a:latin typeface="HGP明朝E" panose="02020900000000000000" pitchFamily="18" charset="-128"/>
                <a:ea typeface="HGP明朝E" panose="02020900000000000000" pitchFamily="18" charset="-128"/>
              </a:rPr>
              <a:t>抗議の声</a:t>
            </a:r>
            <a:r>
              <a:rPr kumimoji="1" lang="en-US" altLang="ja-JP" dirty="0">
                <a:latin typeface="HGP明朝E" panose="02020900000000000000" pitchFamily="18" charset="-128"/>
                <a:ea typeface="HGP明朝E" panose="02020900000000000000" pitchFamily="18" charset="-128"/>
              </a:rPr>
              <a:t>	</a:t>
            </a:r>
            <a:endParaRPr kumimoji="1" lang="ja-JP" altLang="en-US" dirty="0">
              <a:latin typeface="HGP明朝E" panose="02020900000000000000" pitchFamily="18" charset="-128"/>
              <a:ea typeface="HGP明朝E" panose="02020900000000000000" pitchFamily="18" charset="-128"/>
            </a:endParaRPr>
          </a:p>
        </p:txBody>
      </p:sp>
      <p:sp>
        <p:nvSpPr>
          <p:cNvPr id="3" name="コンテンツ プレースホルダー 2">
            <a:extLst>
              <a:ext uri="{FF2B5EF4-FFF2-40B4-BE49-F238E27FC236}">
                <a16:creationId xmlns:a16="http://schemas.microsoft.com/office/drawing/2014/main" id="{8373671D-EAE2-44BD-BC61-AE65DD6136F5}"/>
              </a:ext>
            </a:extLst>
          </p:cNvPr>
          <p:cNvSpPr>
            <a:spLocks noGrp="1"/>
          </p:cNvSpPr>
          <p:nvPr>
            <p:ph idx="1"/>
          </p:nvPr>
        </p:nvSpPr>
        <p:spPr>
          <a:xfrm>
            <a:off x="838199" y="1825625"/>
            <a:ext cx="10636489" cy="4351338"/>
          </a:xfrm>
        </p:spPr>
        <p:txBody>
          <a:bodyPr>
            <a:normAutofit lnSpcReduction="10000"/>
          </a:bodyPr>
          <a:lstStyle/>
          <a:p>
            <a:r>
              <a:rPr kumimoji="1" lang="ja-JP" altLang="en-US" sz="3600" dirty="0">
                <a:latin typeface="HGP明朝E" panose="02020900000000000000" pitchFamily="18" charset="-128"/>
                <a:ea typeface="HGP明朝E" panose="02020900000000000000" pitchFamily="18" charset="-128"/>
              </a:rPr>
              <a:t>スローガン</a:t>
            </a:r>
            <a:endParaRPr kumimoji="1" lang="en-US" altLang="ja-JP" sz="3600" dirty="0">
              <a:latin typeface="HGP明朝E" panose="02020900000000000000" pitchFamily="18" charset="-128"/>
              <a:ea typeface="HGP明朝E" panose="02020900000000000000" pitchFamily="18" charset="-128"/>
            </a:endParaRPr>
          </a:p>
          <a:p>
            <a:pPr lvl="1"/>
            <a:r>
              <a:rPr kumimoji="1" lang="ja-JP" altLang="en-US" sz="3200" dirty="0">
                <a:latin typeface="HGP明朝E" panose="02020900000000000000" pitchFamily="18" charset="-128"/>
                <a:ea typeface="HGP明朝E" panose="02020900000000000000" pitchFamily="18" charset="-128"/>
              </a:rPr>
              <a:t>香港を守れ</a:t>
            </a:r>
            <a:endParaRPr kumimoji="1" lang="en-US" altLang="ja-JP" sz="3200" dirty="0">
              <a:latin typeface="HGP明朝E" panose="02020900000000000000" pitchFamily="18" charset="-128"/>
              <a:ea typeface="HGP明朝E" panose="02020900000000000000" pitchFamily="18" charset="-128"/>
            </a:endParaRPr>
          </a:p>
          <a:p>
            <a:pPr lvl="1"/>
            <a:r>
              <a:rPr lang="ja-JP" altLang="en-US" sz="3200" dirty="0">
                <a:latin typeface="HGP明朝E" panose="02020900000000000000" pitchFamily="18" charset="-128"/>
                <a:ea typeface="HGP明朝E" panose="02020900000000000000" pitchFamily="18" charset="-128"/>
              </a:rPr>
              <a:t>中国本土に法治はない</a:t>
            </a:r>
            <a:endParaRPr lang="en-US" altLang="ja-JP" sz="3200" dirty="0">
              <a:latin typeface="HGP明朝E" panose="02020900000000000000" pitchFamily="18" charset="-128"/>
              <a:ea typeface="HGP明朝E" panose="02020900000000000000" pitchFamily="18" charset="-128"/>
            </a:endParaRPr>
          </a:p>
          <a:p>
            <a:pPr lvl="1"/>
            <a:r>
              <a:rPr kumimoji="1" lang="ja-JP" altLang="en-US" sz="3200">
                <a:latin typeface="HGP明朝E" panose="02020900000000000000" pitchFamily="18" charset="-128"/>
                <a:ea typeface="HGP明朝E" panose="02020900000000000000" pitchFamily="18" charset="-128"/>
              </a:rPr>
              <a:t>香港を中国</a:t>
            </a:r>
            <a:r>
              <a:rPr kumimoji="1" lang="ja-JP" altLang="en-US" sz="3200" dirty="0">
                <a:latin typeface="HGP明朝E" panose="02020900000000000000" pitchFamily="18" charset="-128"/>
                <a:ea typeface="HGP明朝E" panose="02020900000000000000" pitchFamily="18" charset="-128"/>
              </a:rPr>
              <a:t>と同じような非法治</a:t>
            </a:r>
            <a:r>
              <a:rPr kumimoji="1" lang="ja-JP" altLang="en-US" sz="3200">
                <a:latin typeface="HGP明朝E" panose="02020900000000000000" pitchFamily="18" charset="-128"/>
                <a:ea typeface="HGP明朝E" panose="02020900000000000000" pitchFamily="18" charset="-128"/>
              </a:rPr>
              <a:t>国家にするな</a:t>
            </a:r>
            <a:endParaRPr kumimoji="1" lang="en-US" altLang="ja-JP" sz="3200" dirty="0">
              <a:latin typeface="HGP明朝E" panose="02020900000000000000" pitchFamily="18" charset="-128"/>
              <a:ea typeface="HGP明朝E" panose="02020900000000000000" pitchFamily="18" charset="-128"/>
            </a:endParaRPr>
          </a:p>
          <a:p>
            <a:r>
              <a:rPr lang="ja-JP" altLang="en-US" sz="3600" dirty="0">
                <a:latin typeface="HGP明朝E" panose="02020900000000000000" pitchFamily="18" charset="-128"/>
                <a:ea typeface="HGP明朝E" panose="02020900000000000000" pitchFamily="18" charset="-128"/>
              </a:rPr>
              <a:t>デモやインターネット上の言論も規制の対象になる可能性も</a:t>
            </a:r>
            <a:endParaRPr lang="en-US" altLang="ja-JP" sz="3600" dirty="0">
              <a:latin typeface="HGP明朝E" panose="02020900000000000000" pitchFamily="18" charset="-128"/>
              <a:ea typeface="HGP明朝E" panose="02020900000000000000" pitchFamily="18" charset="-128"/>
            </a:endParaRPr>
          </a:p>
          <a:p>
            <a:r>
              <a:rPr kumimoji="1" lang="ja-JP" altLang="en-US" sz="3600" dirty="0">
                <a:latin typeface="HGP明朝E" panose="02020900000000000000" pitchFamily="18" charset="-128"/>
                <a:ea typeface="HGP明朝E" panose="02020900000000000000" pitchFamily="18" charset="-128"/>
              </a:rPr>
              <a:t>「一国二制度」の危機</a:t>
            </a:r>
            <a:endParaRPr kumimoji="1" lang="en-US" altLang="ja-JP" sz="3600" dirty="0">
              <a:latin typeface="HGP明朝E" panose="02020900000000000000" pitchFamily="18" charset="-128"/>
              <a:ea typeface="HGP明朝E" panose="02020900000000000000" pitchFamily="18" charset="-128"/>
            </a:endParaRPr>
          </a:p>
          <a:p>
            <a:pPr lvl="1"/>
            <a:r>
              <a:rPr kumimoji="1" lang="ja-JP" altLang="en-US" sz="3200" dirty="0">
                <a:latin typeface="HGP明朝E" panose="02020900000000000000" pitchFamily="18" charset="-128"/>
                <a:ea typeface="HGP明朝E" panose="02020900000000000000" pitchFamily="18" charset="-128"/>
              </a:rPr>
              <a:t>香港基本法　第二条「資本主義制度と生活方式は</a:t>
            </a:r>
            <a:r>
              <a:rPr kumimoji="1" lang="en-US" altLang="ja-JP" sz="3200" dirty="0">
                <a:latin typeface="HGP明朝E" panose="02020900000000000000" pitchFamily="18" charset="-128"/>
                <a:ea typeface="HGP明朝E" panose="02020900000000000000" pitchFamily="18" charset="-128"/>
              </a:rPr>
              <a:t>50</a:t>
            </a:r>
            <a:r>
              <a:rPr kumimoji="1" lang="ja-JP" altLang="en-US" sz="3200" dirty="0">
                <a:latin typeface="HGP明朝E" panose="02020900000000000000" pitchFamily="18" charset="-128"/>
                <a:ea typeface="HGP明朝E" panose="02020900000000000000" pitchFamily="18" charset="-128"/>
              </a:rPr>
              <a:t>年変わらない」</a:t>
            </a:r>
          </a:p>
        </p:txBody>
      </p:sp>
    </p:spTree>
    <p:extLst>
      <p:ext uri="{BB962C8B-B14F-4D97-AF65-F5344CB8AC3E}">
        <p14:creationId xmlns:p14="http://schemas.microsoft.com/office/powerpoint/2010/main" val="27537953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500E62E-8B23-4774-B124-C8A3CC8D8E00}"/>
              </a:ext>
            </a:extLst>
          </p:cNvPr>
          <p:cNvSpPr>
            <a:spLocks noGrp="1"/>
          </p:cNvSpPr>
          <p:nvPr>
            <p:ph type="title"/>
          </p:nvPr>
        </p:nvSpPr>
        <p:spPr/>
        <p:txBody>
          <a:bodyPr/>
          <a:lstStyle/>
          <a:p>
            <a:r>
              <a:rPr kumimoji="1" lang="ja-JP" altLang="en-US" dirty="0">
                <a:latin typeface="HGP明朝E" panose="02020900000000000000" pitchFamily="18" charset="-128"/>
                <a:ea typeface="HGP明朝E" panose="02020900000000000000" pitchFamily="18" charset="-128"/>
              </a:rPr>
              <a:t>反政府デモの広がりと浸透</a:t>
            </a:r>
          </a:p>
        </p:txBody>
      </p:sp>
      <p:sp>
        <p:nvSpPr>
          <p:cNvPr id="3" name="コンテンツ プレースホルダー 2">
            <a:extLst>
              <a:ext uri="{FF2B5EF4-FFF2-40B4-BE49-F238E27FC236}">
                <a16:creationId xmlns:a16="http://schemas.microsoft.com/office/drawing/2014/main" id="{9BAB36E4-C835-4E4A-8A05-D11C02E2D3D1}"/>
              </a:ext>
            </a:extLst>
          </p:cNvPr>
          <p:cNvSpPr>
            <a:spLocks noGrp="1"/>
          </p:cNvSpPr>
          <p:nvPr>
            <p:ph idx="1"/>
          </p:nvPr>
        </p:nvSpPr>
        <p:spPr>
          <a:xfrm>
            <a:off x="838200" y="1825625"/>
            <a:ext cx="10515600" cy="4667250"/>
          </a:xfrm>
        </p:spPr>
        <p:txBody>
          <a:bodyPr>
            <a:normAutofit lnSpcReduction="10000"/>
          </a:bodyPr>
          <a:lstStyle/>
          <a:p>
            <a:r>
              <a:rPr kumimoji="1" lang="ja-JP" altLang="en-US" sz="3600" dirty="0">
                <a:latin typeface="HGP明朝E" panose="02020900000000000000" pitchFamily="18" charset="-128"/>
                <a:ea typeface="HGP明朝E" panose="02020900000000000000" pitchFamily="18" charset="-128"/>
              </a:rPr>
              <a:t>６月９日　  </a:t>
            </a:r>
            <a:r>
              <a:rPr kumimoji="1" lang="en-US" altLang="ja-JP" sz="3600" dirty="0">
                <a:latin typeface="HGP明朝E" panose="02020900000000000000" pitchFamily="18" charset="-128"/>
                <a:ea typeface="HGP明朝E" panose="02020900000000000000" pitchFamily="18" charset="-128"/>
              </a:rPr>
              <a:t>100</a:t>
            </a:r>
            <a:r>
              <a:rPr kumimoji="1" lang="ja-JP" altLang="en-US" sz="3600" dirty="0">
                <a:latin typeface="HGP明朝E" panose="02020900000000000000" pitchFamily="18" charset="-128"/>
                <a:ea typeface="HGP明朝E" panose="02020900000000000000" pitchFamily="18" charset="-128"/>
              </a:rPr>
              <a:t>万人デモ</a:t>
            </a:r>
            <a:endParaRPr kumimoji="1" lang="en-US" altLang="ja-JP" sz="3600" dirty="0">
              <a:latin typeface="HGP明朝E" panose="02020900000000000000" pitchFamily="18" charset="-128"/>
              <a:ea typeface="HGP明朝E" panose="02020900000000000000" pitchFamily="18" charset="-128"/>
            </a:endParaRPr>
          </a:p>
          <a:p>
            <a:r>
              <a:rPr lang="ja-JP" altLang="en-US" sz="3600" dirty="0">
                <a:latin typeface="HGP明朝E" panose="02020900000000000000" pitchFamily="18" charset="-128"/>
                <a:ea typeface="HGP明朝E" panose="02020900000000000000" pitchFamily="18" charset="-128"/>
              </a:rPr>
              <a:t>６月１６日　</a:t>
            </a:r>
            <a:r>
              <a:rPr lang="en-US" altLang="ja-JP" sz="3600" dirty="0">
                <a:latin typeface="HGP明朝E" panose="02020900000000000000" pitchFamily="18" charset="-128"/>
                <a:ea typeface="HGP明朝E" panose="02020900000000000000" pitchFamily="18" charset="-128"/>
              </a:rPr>
              <a:t>200</a:t>
            </a:r>
            <a:r>
              <a:rPr lang="ja-JP" altLang="en-US" sz="3600" dirty="0">
                <a:latin typeface="HGP明朝E" panose="02020900000000000000" pitchFamily="18" charset="-128"/>
                <a:ea typeface="HGP明朝E" panose="02020900000000000000" pitchFamily="18" charset="-128"/>
              </a:rPr>
              <a:t>万人デモ</a:t>
            </a:r>
            <a:endParaRPr lang="en-US" altLang="ja-JP" sz="3600" dirty="0">
              <a:latin typeface="HGP明朝E" panose="02020900000000000000" pitchFamily="18" charset="-128"/>
              <a:ea typeface="HGP明朝E" panose="02020900000000000000" pitchFamily="18" charset="-128"/>
            </a:endParaRPr>
          </a:p>
          <a:p>
            <a:r>
              <a:rPr lang="ja-JP" altLang="en-US" sz="3600" dirty="0">
                <a:latin typeface="HGP明朝E" panose="02020900000000000000" pitchFamily="18" charset="-128"/>
                <a:ea typeface="HGP明朝E" panose="02020900000000000000" pitchFamily="18" charset="-128"/>
              </a:rPr>
              <a:t>７月１日　議会を占拠</a:t>
            </a:r>
            <a:endParaRPr lang="en-US" altLang="ja-JP" sz="3600" dirty="0">
              <a:latin typeface="HGP明朝E" panose="02020900000000000000" pitchFamily="18" charset="-128"/>
              <a:ea typeface="HGP明朝E" panose="02020900000000000000" pitchFamily="18" charset="-128"/>
            </a:endParaRPr>
          </a:p>
          <a:p>
            <a:r>
              <a:rPr lang="ja-JP" altLang="en-US" sz="3600" dirty="0">
                <a:latin typeface="HGP明朝E" panose="02020900000000000000" pitchFamily="18" charset="-128"/>
                <a:ea typeface="HGP明朝E" panose="02020900000000000000" pitchFamily="18" charset="-128"/>
              </a:rPr>
              <a:t>７月２１日　中国政府の香港出先機関で抗議</a:t>
            </a:r>
            <a:endParaRPr lang="en-US" altLang="ja-JP" sz="3600" dirty="0">
              <a:latin typeface="HGP明朝E" panose="02020900000000000000" pitchFamily="18" charset="-128"/>
              <a:ea typeface="HGP明朝E" panose="02020900000000000000" pitchFamily="18" charset="-128"/>
            </a:endParaRPr>
          </a:p>
          <a:p>
            <a:r>
              <a:rPr lang="ja-JP" altLang="en-US" sz="3600" dirty="0">
                <a:latin typeface="HGP明朝E" panose="02020900000000000000" pitchFamily="18" charset="-128"/>
                <a:ea typeface="HGP明朝E" panose="02020900000000000000" pitchFamily="18" charset="-128"/>
              </a:rPr>
              <a:t>８月５日　ゼネストで</a:t>
            </a:r>
            <a:r>
              <a:rPr lang="en-US" altLang="ja-JP" sz="3600" dirty="0">
                <a:latin typeface="HGP明朝E" panose="02020900000000000000" pitchFamily="18" charset="-128"/>
                <a:ea typeface="HGP明朝E" panose="02020900000000000000" pitchFamily="18" charset="-128"/>
              </a:rPr>
              <a:t>35</a:t>
            </a:r>
            <a:r>
              <a:rPr lang="ja-JP" altLang="en-US" sz="3600" dirty="0">
                <a:latin typeface="HGP明朝E" panose="02020900000000000000" pitchFamily="18" charset="-128"/>
                <a:ea typeface="HGP明朝E" panose="02020900000000000000" pitchFamily="18" charset="-128"/>
              </a:rPr>
              <a:t>万人</a:t>
            </a:r>
            <a:endParaRPr lang="en-US" altLang="ja-JP" sz="3600" dirty="0">
              <a:latin typeface="HGP明朝E" panose="02020900000000000000" pitchFamily="18" charset="-128"/>
              <a:ea typeface="HGP明朝E" panose="02020900000000000000" pitchFamily="18" charset="-128"/>
            </a:endParaRPr>
          </a:p>
          <a:p>
            <a:r>
              <a:rPr lang="ja-JP" altLang="en-US" sz="3600" dirty="0">
                <a:latin typeface="HGP明朝E" panose="02020900000000000000" pitchFamily="18" charset="-128"/>
                <a:ea typeface="HGP明朝E" panose="02020900000000000000" pitchFamily="18" charset="-128"/>
              </a:rPr>
              <a:t>８月１２日　デモ隊、空港占拠</a:t>
            </a:r>
            <a:endParaRPr lang="en-US" altLang="ja-JP" sz="3600" dirty="0">
              <a:latin typeface="HGP明朝E" panose="02020900000000000000" pitchFamily="18" charset="-128"/>
              <a:ea typeface="HGP明朝E" panose="02020900000000000000" pitchFamily="18" charset="-128"/>
            </a:endParaRPr>
          </a:p>
          <a:p>
            <a:r>
              <a:rPr lang="ja-JP" altLang="en-US" sz="3600" dirty="0">
                <a:latin typeface="HGP明朝E" panose="02020900000000000000" pitchFamily="18" charset="-128"/>
                <a:ea typeface="HGP明朝E" panose="02020900000000000000" pitchFamily="18" charset="-128"/>
              </a:rPr>
              <a:t>８月２５日　警官が実弾発砲</a:t>
            </a:r>
            <a:endParaRPr lang="en-US" altLang="ja-JP" sz="3600" dirty="0">
              <a:latin typeface="HGP明朝E" panose="02020900000000000000" pitchFamily="18" charset="-128"/>
              <a:ea typeface="HGP明朝E" panose="02020900000000000000" pitchFamily="18" charset="-128"/>
            </a:endParaRPr>
          </a:p>
          <a:p>
            <a:r>
              <a:rPr lang="ja-JP" altLang="en-US" sz="3600" dirty="0">
                <a:solidFill>
                  <a:srgbClr val="FF0000"/>
                </a:solidFill>
                <a:latin typeface="HGP明朝E" panose="02020900000000000000" pitchFamily="18" charset="-128"/>
                <a:ea typeface="HGP明朝E" panose="02020900000000000000" pitchFamily="18" charset="-128"/>
              </a:rPr>
              <a:t>９月４日　行政長官、逃亡犯条例改正案撤回表明</a:t>
            </a:r>
            <a:endParaRPr lang="en-US" altLang="ja-JP" sz="3600" dirty="0">
              <a:solidFill>
                <a:srgbClr val="FF0000"/>
              </a:solidFill>
              <a:latin typeface="HGP明朝E" panose="02020900000000000000" pitchFamily="18" charset="-128"/>
              <a:ea typeface="HGP明朝E" panose="02020900000000000000" pitchFamily="18" charset="-128"/>
            </a:endParaRPr>
          </a:p>
          <a:p>
            <a:endParaRPr kumimoji="1" lang="ja-JP" altLang="en-US" sz="3600" dirty="0">
              <a:latin typeface="HGP明朝E" panose="02020900000000000000" pitchFamily="18" charset="-128"/>
              <a:ea typeface="HGP明朝E" panose="02020900000000000000" pitchFamily="18" charset="-128"/>
            </a:endParaRPr>
          </a:p>
        </p:txBody>
      </p:sp>
    </p:spTree>
    <p:extLst>
      <p:ext uri="{BB962C8B-B14F-4D97-AF65-F5344CB8AC3E}">
        <p14:creationId xmlns:p14="http://schemas.microsoft.com/office/powerpoint/2010/main" val="1790288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FD7CA08-9442-48D4-962C-162702CAA343}"/>
              </a:ext>
            </a:extLst>
          </p:cNvPr>
          <p:cNvSpPr>
            <a:spLocks noGrp="1"/>
          </p:cNvSpPr>
          <p:nvPr>
            <p:ph type="title"/>
          </p:nvPr>
        </p:nvSpPr>
        <p:spPr/>
        <p:txBody>
          <a:bodyPr/>
          <a:lstStyle/>
          <a:p>
            <a:r>
              <a:rPr kumimoji="1" lang="ja-JP" altLang="en-US" dirty="0">
                <a:latin typeface="HGP明朝E" panose="02020900000000000000" pitchFamily="18" charset="-128"/>
                <a:ea typeface="HGP明朝E" panose="02020900000000000000" pitchFamily="18" charset="-128"/>
              </a:rPr>
              <a:t>５大要求</a:t>
            </a:r>
          </a:p>
        </p:txBody>
      </p:sp>
      <p:sp>
        <p:nvSpPr>
          <p:cNvPr id="3" name="コンテンツ プレースホルダー 2">
            <a:extLst>
              <a:ext uri="{FF2B5EF4-FFF2-40B4-BE49-F238E27FC236}">
                <a16:creationId xmlns:a16="http://schemas.microsoft.com/office/drawing/2014/main" id="{ABFE6F24-B148-4399-ACFB-9584B49B1030}"/>
              </a:ext>
            </a:extLst>
          </p:cNvPr>
          <p:cNvSpPr>
            <a:spLocks noGrp="1"/>
          </p:cNvSpPr>
          <p:nvPr>
            <p:ph idx="1"/>
          </p:nvPr>
        </p:nvSpPr>
        <p:spPr>
          <a:xfrm>
            <a:off x="838200" y="1825625"/>
            <a:ext cx="10515600" cy="4568300"/>
          </a:xfrm>
        </p:spPr>
        <p:txBody>
          <a:bodyPr>
            <a:normAutofit lnSpcReduction="10000"/>
          </a:bodyPr>
          <a:lstStyle/>
          <a:p>
            <a:pPr marL="0" indent="0">
              <a:lnSpc>
                <a:spcPct val="150000"/>
              </a:lnSpc>
              <a:buNone/>
            </a:pPr>
            <a:r>
              <a:rPr kumimoji="1" lang="ja-JP" altLang="en-US" sz="3600" dirty="0">
                <a:latin typeface="HGP明朝E" panose="02020900000000000000" pitchFamily="18" charset="-128"/>
                <a:ea typeface="HGP明朝E" panose="02020900000000000000" pitchFamily="18" charset="-128"/>
              </a:rPr>
              <a:t>①条例改正案の完全撤回</a:t>
            </a:r>
            <a:endParaRPr kumimoji="1" lang="en-US" altLang="ja-JP" sz="3600" dirty="0">
              <a:latin typeface="HGP明朝E" panose="02020900000000000000" pitchFamily="18" charset="-128"/>
              <a:ea typeface="HGP明朝E" panose="02020900000000000000" pitchFamily="18" charset="-128"/>
            </a:endParaRPr>
          </a:p>
          <a:p>
            <a:pPr marL="0" indent="0">
              <a:lnSpc>
                <a:spcPct val="150000"/>
              </a:lnSpc>
              <a:buNone/>
            </a:pPr>
            <a:r>
              <a:rPr kumimoji="1" lang="ja-JP" altLang="en-US" sz="3600" dirty="0">
                <a:latin typeface="HGP明朝E" panose="02020900000000000000" pitchFamily="18" charset="-128"/>
                <a:ea typeface="HGP明朝E" panose="02020900000000000000" pitchFamily="18" charset="-128"/>
              </a:rPr>
              <a:t>②立法会での衝突を、「暴動」と認定したことの撤回</a:t>
            </a:r>
            <a:endParaRPr kumimoji="1" lang="en-US" altLang="ja-JP" sz="3600" dirty="0">
              <a:latin typeface="HGP明朝E" panose="02020900000000000000" pitchFamily="18" charset="-128"/>
              <a:ea typeface="HGP明朝E" panose="02020900000000000000" pitchFamily="18" charset="-128"/>
            </a:endParaRPr>
          </a:p>
          <a:p>
            <a:pPr marL="0" indent="0">
              <a:lnSpc>
                <a:spcPct val="150000"/>
              </a:lnSpc>
              <a:buNone/>
            </a:pPr>
            <a:r>
              <a:rPr lang="ja-JP" altLang="en-US" sz="3600" dirty="0">
                <a:latin typeface="HGP明朝E" panose="02020900000000000000" pitchFamily="18" charset="-128"/>
                <a:ea typeface="HGP明朝E" panose="02020900000000000000" pitchFamily="18" charset="-128"/>
              </a:rPr>
              <a:t>③デモ参加者への刑事責任追及の撤回</a:t>
            </a:r>
            <a:endParaRPr lang="en-US" altLang="ja-JP" sz="3600" dirty="0">
              <a:latin typeface="HGP明朝E" panose="02020900000000000000" pitchFamily="18" charset="-128"/>
              <a:ea typeface="HGP明朝E" panose="02020900000000000000" pitchFamily="18" charset="-128"/>
            </a:endParaRPr>
          </a:p>
          <a:p>
            <a:pPr marL="0" indent="0">
              <a:lnSpc>
                <a:spcPct val="150000"/>
              </a:lnSpc>
              <a:buNone/>
            </a:pPr>
            <a:r>
              <a:rPr kumimoji="1" lang="ja-JP" altLang="en-US" sz="3600" dirty="0">
                <a:latin typeface="HGP明朝E" panose="02020900000000000000" pitchFamily="18" charset="-128"/>
                <a:ea typeface="HGP明朝E" panose="02020900000000000000" pitchFamily="18" charset="-128"/>
              </a:rPr>
              <a:t>④警察当局による暴力行為の調査</a:t>
            </a:r>
            <a:endParaRPr kumimoji="1" lang="en-US" altLang="ja-JP" sz="3600" dirty="0">
              <a:latin typeface="HGP明朝E" panose="02020900000000000000" pitchFamily="18" charset="-128"/>
              <a:ea typeface="HGP明朝E" panose="02020900000000000000" pitchFamily="18" charset="-128"/>
            </a:endParaRPr>
          </a:p>
          <a:p>
            <a:pPr marL="0" indent="0">
              <a:lnSpc>
                <a:spcPct val="150000"/>
              </a:lnSpc>
              <a:buNone/>
            </a:pPr>
            <a:r>
              <a:rPr lang="ja-JP" altLang="en-US" sz="3600" dirty="0">
                <a:latin typeface="HGP明朝E" panose="02020900000000000000" pitchFamily="18" charset="-128"/>
                <a:ea typeface="HGP明朝E" panose="02020900000000000000" pitchFamily="18" charset="-128"/>
              </a:rPr>
              <a:t>⑤直接選挙（普通選挙）実現と林鄭月娥長官の辞任</a:t>
            </a:r>
            <a:endParaRPr lang="en-US" altLang="ja-JP" sz="3600" dirty="0">
              <a:latin typeface="HGP明朝E" panose="02020900000000000000" pitchFamily="18" charset="-128"/>
              <a:ea typeface="HGP明朝E" panose="02020900000000000000" pitchFamily="18" charset="-128"/>
            </a:endParaRPr>
          </a:p>
        </p:txBody>
      </p:sp>
    </p:spTree>
    <p:extLst>
      <p:ext uri="{BB962C8B-B14F-4D97-AF65-F5344CB8AC3E}">
        <p14:creationId xmlns:p14="http://schemas.microsoft.com/office/powerpoint/2010/main" val="6614343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4122475-64BA-4AFB-B297-F5F48705988F}"/>
              </a:ext>
            </a:extLst>
          </p:cNvPr>
          <p:cNvSpPr>
            <a:spLocks noGrp="1"/>
          </p:cNvSpPr>
          <p:nvPr>
            <p:ph type="title"/>
          </p:nvPr>
        </p:nvSpPr>
        <p:spPr/>
        <p:txBody>
          <a:bodyPr/>
          <a:lstStyle/>
          <a:p>
            <a:r>
              <a:rPr kumimoji="1" lang="ja-JP" altLang="en-US" dirty="0">
                <a:latin typeface="HGP明朝E" panose="02020900000000000000" pitchFamily="18" charset="-128"/>
                <a:ea typeface="HGP明朝E" panose="02020900000000000000" pitchFamily="18" charset="-128"/>
              </a:rPr>
              <a:t>「中国の夢」（劉明福）の危機</a:t>
            </a:r>
          </a:p>
        </p:txBody>
      </p:sp>
      <p:sp>
        <p:nvSpPr>
          <p:cNvPr id="3" name="コンテンツ プレースホルダー 2">
            <a:extLst>
              <a:ext uri="{FF2B5EF4-FFF2-40B4-BE49-F238E27FC236}">
                <a16:creationId xmlns:a16="http://schemas.microsoft.com/office/drawing/2014/main" id="{BF397F21-8386-48E2-8EF9-3808E7E07AA6}"/>
              </a:ext>
            </a:extLst>
          </p:cNvPr>
          <p:cNvSpPr>
            <a:spLocks noGrp="1"/>
          </p:cNvSpPr>
          <p:nvPr>
            <p:ph idx="1"/>
          </p:nvPr>
        </p:nvSpPr>
        <p:spPr/>
        <p:txBody>
          <a:bodyPr>
            <a:normAutofit/>
          </a:bodyPr>
          <a:lstStyle/>
          <a:p>
            <a:pPr marL="0" indent="0">
              <a:buNone/>
            </a:pPr>
            <a:r>
              <a:rPr kumimoji="1" lang="ja-JP" altLang="en-US" sz="4400" dirty="0">
                <a:latin typeface="HGP明朝E" panose="02020900000000000000" pitchFamily="18" charset="-128"/>
                <a:ea typeface="HGP明朝E" panose="02020900000000000000" pitchFamily="18" charset="-128"/>
              </a:rPr>
              <a:t>①「興国の夢」</a:t>
            </a:r>
            <a:endParaRPr kumimoji="1" lang="en-US" altLang="ja-JP" sz="4400" dirty="0">
              <a:latin typeface="HGP明朝E" panose="02020900000000000000" pitchFamily="18" charset="-128"/>
              <a:ea typeface="HGP明朝E" panose="02020900000000000000" pitchFamily="18" charset="-128"/>
            </a:endParaRPr>
          </a:p>
          <a:p>
            <a:pPr marL="0" indent="0">
              <a:buNone/>
            </a:pPr>
            <a:r>
              <a:rPr kumimoji="1" lang="ja-JP" altLang="en-US" sz="4400" dirty="0">
                <a:latin typeface="HGP明朝E" panose="02020900000000000000" pitchFamily="18" charset="-128"/>
                <a:ea typeface="HGP明朝E" panose="02020900000000000000" pitchFamily="18" charset="-128"/>
              </a:rPr>
              <a:t>　</a:t>
            </a:r>
            <a:r>
              <a:rPr kumimoji="1" lang="ja-JP" altLang="en-US" sz="3600" dirty="0">
                <a:solidFill>
                  <a:srgbClr val="FF0000"/>
                </a:solidFill>
                <a:latin typeface="HGP明朝E" panose="02020900000000000000" pitchFamily="18" charset="-128"/>
                <a:ea typeface="HGP明朝E" panose="02020900000000000000" pitchFamily="18" charset="-128"/>
              </a:rPr>
              <a:t>経済や科学技術などの総合力で米国を超える</a:t>
            </a:r>
            <a:endParaRPr kumimoji="1" lang="en-US" altLang="ja-JP" sz="3600" dirty="0">
              <a:solidFill>
                <a:srgbClr val="FF0000"/>
              </a:solidFill>
              <a:latin typeface="HGP明朝E" panose="02020900000000000000" pitchFamily="18" charset="-128"/>
              <a:ea typeface="HGP明朝E" panose="02020900000000000000" pitchFamily="18" charset="-128"/>
            </a:endParaRPr>
          </a:p>
          <a:p>
            <a:pPr marL="0" indent="0">
              <a:buNone/>
            </a:pPr>
            <a:r>
              <a:rPr lang="ja-JP" altLang="en-US" sz="4400" dirty="0">
                <a:latin typeface="HGP明朝E" panose="02020900000000000000" pitchFamily="18" charset="-128"/>
                <a:ea typeface="HGP明朝E" panose="02020900000000000000" pitchFamily="18" charset="-128"/>
              </a:rPr>
              <a:t>②「強軍の夢」</a:t>
            </a:r>
            <a:endParaRPr lang="en-US" altLang="ja-JP" sz="4400" dirty="0">
              <a:latin typeface="HGP明朝E" panose="02020900000000000000" pitchFamily="18" charset="-128"/>
              <a:ea typeface="HGP明朝E" panose="02020900000000000000" pitchFamily="18" charset="-128"/>
            </a:endParaRPr>
          </a:p>
          <a:p>
            <a:pPr marL="0" indent="0">
              <a:buNone/>
            </a:pPr>
            <a:r>
              <a:rPr lang="ja-JP" altLang="en-US" sz="4400" dirty="0">
                <a:solidFill>
                  <a:srgbClr val="FF0000"/>
                </a:solidFill>
                <a:latin typeface="HGP明朝E" panose="02020900000000000000" pitchFamily="18" charset="-128"/>
                <a:ea typeface="HGP明朝E" panose="02020900000000000000" pitchFamily="18" charset="-128"/>
              </a:rPr>
              <a:t>　</a:t>
            </a:r>
            <a:r>
              <a:rPr lang="ja-JP" altLang="en-US" sz="3600" dirty="0">
                <a:solidFill>
                  <a:srgbClr val="FF0000"/>
                </a:solidFill>
                <a:latin typeface="HGP明朝E" panose="02020900000000000000" pitchFamily="18" charset="-128"/>
                <a:ea typeface="HGP明朝E" panose="02020900000000000000" pitchFamily="18" charset="-128"/>
              </a:rPr>
              <a:t>米軍を上回る</a:t>
            </a:r>
            <a:endParaRPr lang="en-US" altLang="ja-JP" sz="4400" dirty="0">
              <a:solidFill>
                <a:srgbClr val="FF0000"/>
              </a:solidFill>
              <a:latin typeface="HGP明朝E" panose="02020900000000000000" pitchFamily="18" charset="-128"/>
              <a:ea typeface="HGP明朝E" panose="02020900000000000000" pitchFamily="18" charset="-128"/>
            </a:endParaRPr>
          </a:p>
          <a:p>
            <a:pPr marL="0" indent="0">
              <a:buNone/>
            </a:pPr>
            <a:r>
              <a:rPr kumimoji="1" lang="ja-JP" altLang="en-US" sz="4400" dirty="0">
                <a:latin typeface="HGP明朝E" panose="02020900000000000000" pitchFamily="18" charset="-128"/>
                <a:ea typeface="HGP明朝E" panose="02020900000000000000" pitchFamily="18" charset="-128"/>
              </a:rPr>
              <a:t>③「統一の夢」</a:t>
            </a:r>
            <a:endParaRPr kumimoji="1" lang="en-US" altLang="ja-JP" sz="4400" dirty="0">
              <a:latin typeface="HGP明朝E" panose="02020900000000000000" pitchFamily="18" charset="-128"/>
              <a:ea typeface="HGP明朝E" panose="02020900000000000000" pitchFamily="18" charset="-128"/>
            </a:endParaRPr>
          </a:p>
          <a:p>
            <a:pPr marL="0" indent="0">
              <a:buNone/>
            </a:pPr>
            <a:r>
              <a:rPr kumimoji="1" lang="ja-JP" altLang="en-US" sz="4400" dirty="0">
                <a:latin typeface="HGP明朝E" panose="02020900000000000000" pitchFamily="18" charset="-128"/>
                <a:ea typeface="HGP明朝E" panose="02020900000000000000" pitchFamily="18" charset="-128"/>
              </a:rPr>
              <a:t>　</a:t>
            </a:r>
            <a:r>
              <a:rPr kumimoji="1" lang="ja-JP" altLang="en-US" sz="3600" dirty="0">
                <a:solidFill>
                  <a:srgbClr val="FF0000"/>
                </a:solidFill>
                <a:latin typeface="HGP明朝E" panose="02020900000000000000" pitchFamily="18" charset="-128"/>
                <a:ea typeface="HGP明朝E" panose="02020900000000000000" pitchFamily="18" charset="-128"/>
              </a:rPr>
              <a:t>分裂国家から統一国家へ　</a:t>
            </a:r>
            <a:r>
              <a:rPr lang="ja-JP" altLang="en-US" sz="3600" dirty="0">
                <a:solidFill>
                  <a:srgbClr val="FF0000"/>
                </a:solidFill>
                <a:latin typeface="HGP明朝E" panose="02020900000000000000" pitchFamily="18" charset="-128"/>
                <a:ea typeface="HGP明朝E" panose="02020900000000000000" pitchFamily="18" charset="-128"/>
              </a:rPr>
              <a:t>香港、台湾</a:t>
            </a:r>
            <a:endParaRPr kumimoji="1" lang="en-US" altLang="ja-JP" sz="3600" dirty="0">
              <a:solidFill>
                <a:srgbClr val="FF0000"/>
              </a:solidFill>
              <a:latin typeface="HGP明朝E" panose="02020900000000000000" pitchFamily="18" charset="-128"/>
              <a:ea typeface="HGP明朝E" panose="02020900000000000000" pitchFamily="18" charset="-128"/>
            </a:endParaRPr>
          </a:p>
        </p:txBody>
      </p:sp>
    </p:spTree>
    <p:extLst>
      <p:ext uri="{BB962C8B-B14F-4D97-AF65-F5344CB8AC3E}">
        <p14:creationId xmlns:p14="http://schemas.microsoft.com/office/powerpoint/2010/main" val="31962534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CAEDE2A-3BB7-40C6-AC1A-B66C0DE4ACB0}"/>
              </a:ext>
            </a:extLst>
          </p:cNvPr>
          <p:cNvSpPr>
            <a:spLocks noGrp="1"/>
          </p:cNvSpPr>
          <p:nvPr>
            <p:ph type="title"/>
          </p:nvPr>
        </p:nvSpPr>
        <p:spPr/>
        <p:txBody>
          <a:bodyPr/>
          <a:lstStyle/>
          <a:p>
            <a:r>
              <a:rPr kumimoji="1" lang="ja-JP" altLang="en-US" dirty="0">
                <a:latin typeface="HGP明朝E" panose="02020900000000000000" pitchFamily="18" charset="-128"/>
                <a:ea typeface="HGP明朝E" panose="02020900000000000000" pitchFamily="18" charset="-128"/>
              </a:rPr>
              <a:t>今後の展開</a:t>
            </a:r>
            <a:r>
              <a:rPr lang="ja-JP" altLang="en-US" dirty="0">
                <a:latin typeface="HGP明朝E" panose="02020900000000000000" pitchFamily="18" charset="-128"/>
                <a:ea typeface="HGP明朝E" panose="02020900000000000000" pitchFamily="18" charset="-128"/>
              </a:rPr>
              <a:t>（９月４日、撤回表明）</a:t>
            </a:r>
            <a:endParaRPr kumimoji="1" lang="ja-JP" altLang="en-US" dirty="0">
              <a:latin typeface="HGP明朝E" panose="02020900000000000000" pitchFamily="18" charset="-128"/>
              <a:ea typeface="HGP明朝E" panose="02020900000000000000" pitchFamily="18" charset="-128"/>
            </a:endParaRPr>
          </a:p>
        </p:txBody>
      </p:sp>
      <p:sp>
        <p:nvSpPr>
          <p:cNvPr id="3" name="コンテンツ プレースホルダー 2">
            <a:extLst>
              <a:ext uri="{FF2B5EF4-FFF2-40B4-BE49-F238E27FC236}">
                <a16:creationId xmlns:a16="http://schemas.microsoft.com/office/drawing/2014/main" id="{8691DA48-01A7-4DE0-B272-6FDA1816D0B7}"/>
              </a:ext>
            </a:extLst>
          </p:cNvPr>
          <p:cNvSpPr>
            <a:spLocks noGrp="1"/>
          </p:cNvSpPr>
          <p:nvPr>
            <p:ph idx="1"/>
          </p:nvPr>
        </p:nvSpPr>
        <p:spPr/>
        <p:txBody>
          <a:bodyPr>
            <a:normAutofit/>
          </a:bodyPr>
          <a:lstStyle/>
          <a:p>
            <a:pPr marL="0" indent="0">
              <a:buNone/>
            </a:pPr>
            <a:r>
              <a:rPr kumimoji="1" lang="ja-JP" altLang="en-US" sz="3600" dirty="0">
                <a:latin typeface="HGP明朝E" panose="02020900000000000000" pitchFamily="18" charset="-128"/>
                <a:ea typeface="HGP明朝E" panose="02020900000000000000" pitchFamily="18" charset="-128"/>
              </a:rPr>
              <a:t>①デモ制限条例の適用</a:t>
            </a:r>
            <a:endParaRPr kumimoji="1" lang="en-US" altLang="ja-JP" sz="3600" dirty="0">
              <a:latin typeface="HGP明朝E" panose="02020900000000000000" pitchFamily="18" charset="-128"/>
              <a:ea typeface="HGP明朝E" panose="02020900000000000000" pitchFamily="18" charset="-128"/>
            </a:endParaRPr>
          </a:p>
          <a:p>
            <a:pPr lvl="1"/>
            <a:r>
              <a:rPr kumimoji="1" lang="ja-JP" altLang="en-US" sz="3200" dirty="0">
                <a:latin typeface="HGP明朝E" panose="02020900000000000000" pitchFamily="18" charset="-128"/>
                <a:ea typeface="HGP明朝E" panose="02020900000000000000" pitchFamily="18" charset="-128"/>
              </a:rPr>
              <a:t>行政長官が示唆</a:t>
            </a:r>
            <a:endParaRPr kumimoji="1" lang="en-US" altLang="ja-JP" sz="3200" dirty="0">
              <a:latin typeface="HGP明朝E" panose="02020900000000000000" pitchFamily="18" charset="-128"/>
              <a:ea typeface="HGP明朝E" panose="02020900000000000000" pitchFamily="18" charset="-128"/>
            </a:endParaRPr>
          </a:p>
          <a:p>
            <a:pPr lvl="1"/>
            <a:r>
              <a:rPr lang="ja-JP" altLang="en-US" sz="3200" dirty="0">
                <a:latin typeface="HGP明朝E" panose="02020900000000000000" pitchFamily="18" charset="-128"/>
                <a:ea typeface="HGP明朝E" panose="02020900000000000000" pitchFamily="18" charset="-128"/>
              </a:rPr>
              <a:t>「戒厳令」とほぼ同じ（立法、司法、行政の一部または全部を軍に移管させること）</a:t>
            </a:r>
            <a:endParaRPr lang="en-US" altLang="ja-JP" sz="3200" dirty="0">
              <a:latin typeface="HGP明朝E" panose="02020900000000000000" pitchFamily="18" charset="-128"/>
              <a:ea typeface="HGP明朝E" panose="02020900000000000000" pitchFamily="18" charset="-128"/>
            </a:endParaRPr>
          </a:p>
          <a:p>
            <a:pPr marL="0" indent="0">
              <a:buNone/>
            </a:pPr>
            <a:r>
              <a:rPr kumimoji="1" lang="ja-JP" altLang="en-US" sz="3600" dirty="0">
                <a:latin typeface="HGP明朝E" panose="02020900000000000000" pitchFamily="18" charset="-128"/>
                <a:ea typeface="HGP明朝E" panose="02020900000000000000" pitchFamily="18" charset="-128"/>
              </a:rPr>
              <a:t>②力による制圧</a:t>
            </a:r>
            <a:endParaRPr kumimoji="1" lang="en-US" altLang="ja-JP" sz="3600" dirty="0">
              <a:latin typeface="HGP明朝E" panose="02020900000000000000" pitchFamily="18" charset="-128"/>
              <a:ea typeface="HGP明朝E" panose="02020900000000000000" pitchFamily="18" charset="-128"/>
            </a:endParaRPr>
          </a:p>
          <a:p>
            <a:pPr lvl="1"/>
            <a:r>
              <a:rPr kumimoji="1" lang="ja-JP" altLang="en-US" sz="3200" dirty="0">
                <a:latin typeface="HGP明朝E" panose="02020900000000000000" pitchFamily="18" charset="-128"/>
                <a:ea typeface="HGP明朝E" panose="02020900000000000000" pitchFamily="18" charset="-128"/>
              </a:rPr>
              <a:t>武装警察</a:t>
            </a:r>
            <a:endParaRPr kumimoji="1" lang="en-US" altLang="ja-JP" sz="3200" dirty="0">
              <a:latin typeface="HGP明朝E" panose="02020900000000000000" pitchFamily="18" charset="-128"/>
              <a:ea typeface="HGP明朝E" panose="02020900000000000000" pitchFamily="18" charset="-128"/>
            </a:endParaRPr>
          </a:p>
          <a:p>
            <a:pPr lvl="1"/>
            <a:r>
              <a:rPr lang="ja-JP" altLang="en-US" sz="3200" dirty="0">
                <a:latin typeface="HGP明朝E" panose="02020900000000000000" pitchFamily="18" charset="-128"/>
                <a:ea typeface="HGP明朝E" panose="02020900000000000000" pitchFamily="18" charset="-128"/>
              </a:rPr>
              <a:t>人民解放軍（駐留約６０００人）</a:t>
            </a:r>
            <a:endParaRPr kumimoji="1" lang="ja-JP" altLang="en-US" sz="3200" dirty="0">
              <a:latin typeface="HGP明朝E" panose="02020900000000000000" pitchFamily="18" charset="-128"/>
              <a:ea typeface="HGP明朝E" panose="02020900000000000000" pitchFamily="18" charset="-128"/>
            </a:endParaRPr>
          </a:p>
        </p:txBody>
      </p:sp>
    </p:spTree>
    <p:extLst>
      <p:ext uri="{BB962C8B-B14F-4D97-AF65-F5344CB8AC3E}">
        <p14:creationId xmlns:p14="http://schemas.microsoft.com/office/powerpoint/2010/main" val="17821202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54E2A12-59C9-4D5C-99A0-BEC5A0ADF5F4}"/>
              </a:ext>
            </a:extLst>
          </p:cNvPr>
          <p:cNvSpPr>
            <a:spLocks noGrp="1"/>
          </p:cNvSpPr>
          <p:nvPr>
            <p:ph type="title"/>
          </p:nvPr>
        </p:nvSpPr>
        <p:spPr/>
        <p:txBody>
          <a:bodyPr/>
          <a:lstStyle/>
          <a:p>
            <a:r>
              <a:rPr lang="ja-JP" altLang="en-US" dirty="0">
                <a:latin typeface="HG明朝E" panose="02020909000000000000" pitchFamily="17" charset="-128"/>
                <a:ea typeface="HG明朝E" panose="02020909000000000000" pitchFamily="17" charset="-128"/>
              </a:rPr>
              <a:t>Ｇ７は牽制、支持する国も</a:t>
            </a:r>
            <a:endParaRPr kumimoji="1" lang="ja-JP" altLang="en-US" dirty="0">
              <a:latin typeface="HG明朝E" panose="02020909000000000000" pitchFamily="17" charset="-128"/>
              <a:ea typeface="HG明朝E" panose="02020909000000000000" pitchFamily="17" charset="-128"/>
            </a:endParaRPr>
          </a:p>
        </p:txBody>
      </p:sp>
      <p:sp>
        <p:nvSpPr>
          <p:cNvPr id="3" name="コンテンツ プレースホルダー 2">
            <a:extLst>
              <a:ext uri="{FF2B5EF4-FFF2-40B4-BE49-F238E27FC236}">
                <a16:creationId xmlns:a16="http://schemas.microsoft.com/office/drawing/2014/main" id="{EB4A8B75-8A3D-4490-8BB0-16D8D51C35FF}"/>
              </a:ext>
            </a:extLst>
          </p:cNvPr>
          <p:cNvSpPr>
            <a:spLocks noGrp="1"/>
          </p:cNvSpPr>
          <p:nvPr>
            <p:ph idx="1"/>
          </p:nvPr>
        </p:nvSpPr>
        <p:spPr/>
        <p:txBody>
          <a:bodyPr>
            <a:normAutofit/>
          </a:bodyPr>
          <a:lstStyle/>
          <a:p>
            <a:r>
              <a:rPr kumimoji="1" lang="ja-JP" altLang="en-US" sz="4000" dirty="0">
                <a:latin typeface="HG明朝E" panose="02020909000000000000" pitchFamily="17" charset="-128"/>
                <a:ea typeface="HG明朝E" panose="02020909000000000000" pitchFamily="17" charset="-128"/>
              </a:rPr>
              <a:t>支持する国</a:t>
            </a:r>
            <a:endParaRPr kumimoji="1" lang="en-US" altLang="ja-JP" sz="4000" dirty="0">
              <a:latin typeface="HG明朝E" panose="02020909000000000000" pitchFamily="17" charset="-128"/>
              <a:ea typeface="HG明朝E" panose="02020909000000000000" pitchFamily="17" charset="-128"/>
            </a:endParaRPr>
          </a:p>
          <a:p>
            <a:pPr lvl="1"/>
            <a:r>
              <a:rPr lang="ja-JP" altLang="en-US" sz="3600" dirty="0">
                <a:latin typeface="HG明朝E" panose="02020909000000000000" pitchFamily="17" charset="-128"/>
                <a:ea typeface="HG明朝E" panose="02020909000000000000" pitchFamily="17" charset="-128"/>
              </a:rPr>
              <a:t>フィリピン、ウズベキスタン、</a:t>
            </a:r>
            <a:r>
              <a:rPr lang="en-US" altLang="ja-JP" sz="3600" dirty="0">
                <a:latin typeface="HG明朝E" panose="02020909000000000000" pitchFamily="17" charset="-128"/>
                <a:ea typeface="HG明朝E" panose="02020909000000000000" pitchFamily="17" charset="-128"/>
              </a:rPr>
              <a:t>UAE</a:t>
            </a:r>
            <a:r>
              <a:rPr lang="ja-JP" altLang="en-US" sz="3600" dirty="0">
                <a:latin typeface="HG明朝E" panose="02020909000000000000" pitchFamily="17" charset="-128"/>
                <a:ea typeface="HG明朝E" panose="02020909000000000000" pitchFamily="17" charset="-128"/>
              </a:rPr>
              <a:t>、ロシア、イラン、パキスタン、カンボジア、ミャンマー、モルドバ、北朝鮮</a:t>
            </a:r>
            <a:endParaRPr lang="en-US" altLang="ja-JP" sz="3600" dirty="0">
              <a:latin typeface="HG明朝E" panose="02020909000000000000" pitchFamily="17" charset="-128"/>
              <a:ea typeface="HG明朝E" panose="02020909000000000000" pitchFamily="17" charset="-128"/>
            </a:endParaRPr>
          </a:p>
          <a:p>
            <a:endParaRPr lang="en-US" altLang="ja-JP" sz="4000" dirty="0">
              <a:latin typeface="HG明朝E" panose="02020909000000000000" pitchFamily="17" charset="-128"/>
              <a:ea typeface="HG明朝E" panose="02020909000000000000" pitchFamily="17" charset="-128"/>
            </a:endParaRPr>
          </a:p>
          <a:p>
            <a:r>
              <a:rPr lang="ja-JP" altLang="en-US" sz="4000" dirty="0">
                <a:latin typeface="HG明朝E" panose="02020909000000000000" pitchFamily="17" charset="-128"/>
                <a:ea typeface="HG明朝E" panose="02020909000000000000" pitchFamily="17" charset="-128"/>
              </a:rPr>
              <a:t>Ｇ</a:t>
            </a:r>
            <a:r>
              <a:rPr lang="en-US" altLang="ja-JP" sz="4000">
                <a:latin typeface="HG明朝E" panose="02020909000000000000" pitchFamily="17" charset="-128"/>
                <a:ea typeface="HG明朝E" panose="02020909000000000000" pitchFamily="17" charset="-128"/>
              </a:rPr>
              <a:t>7</a:t>
            </a:r>
            <a:r>
              <a:rPr lang="ja-JP" altLang="en-US" sz="4000">
                <a:latin typeface="HG明朝E" panose="02020909000000000000" pitchFamily="17" charset="-128"/>
                <a:ea typeface="HG明朝E" panose="02020909000000000000" pitchFamily="17" charset="-128"/>
              </a:rPr>
              <a:t>首脳</a:t>
            </a:r>
            <a:r>
              <a:rPr lang="ja-JP" altLang="en-US" sz="4000" dirty="0">
                <a:latin typeface="HG明朝E" panose="02020909000000000000" pitchFamily="17" charset="-128"/>
                <a:ea typeface="HG明朝E" panose="02020909000000000000" pitchFamily="17" charset="-128"/>
              </a:rPr>
              <a:t>宣言</a:t>
            </a:r>
            <a:endParaRPr lang="en-US" altLang="ja-JP" sz="4000" dirty="0">
              <a:latin typeface="HG明朝E" panose="02020909000000000000" pitchFamily="17" charset="-128"/>
              <a:ea typeface="HG明朝E" panose="02020909000000000000" pitchFamily="17" charset="-128"/>
            </a:endParaRPr>
          </a:p>
          <a:p>
            <a:pPr lvl="1"/>
            <a:r>
              <a:rPr lang="ja-JP" altLang="en-US" sz="3600" dirty="0">
                <a:latin typeface="HG明朝E" panose="02020909000000000000" pitchFamily="17" charset="-128"/>
                <a:ea typeface="HG明朝E" panose="02020909000000000000" pitchFamily="17" charset="-128"/>
              </a:rPr>
              <a:t>「暴力の回避」を盛り込んだ</a:t>
            </a:r>
            <a:endParaRPr lang="en-US" altLang="ja-JP" sz="3600" dirty="0">
              <a:latin typeface="HG明朝E" panose="02020909000000000000" pitchFamily="17" charset="-128"/>
              <a:ea typeface="HG明朝E" panose="02020909000000000000" pitchFamily="17" charset="-128"/>
            </a:endParaRPr>
          </a:p>
        </p:txBody>
      </p:sp>
    </p:spTree>
    <p:extLst>
      <p:ext uri="{BB962C8B-B14F-4D97-AF65-F5344CB8AC3E}">
        <p14:creationId xmlns:p14="http://schemas.microsoft.com/office/powerpoint/2010/main" val="13831770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11BEAAA4-9DE2-4429-834D-DC7F984D89D8}"/>
              </a:ext>
            </a:extLst>
          </p:cNvPr>
          <p:cNvSpPr>
            <a:spLocks noGrp="1"/>
          </p:cNvSpPr>
          <p:nvPr>
            <p:ph type="title"/>
          </p:nvPr>
        </p:nvSpPr>
        <p:spPr/>
        <p:txBody>
          <a:bodyPr/>
          <a:lstStyle/>
          <a:p>
            <a:r>
              <a:rPr kumimoji="1" lang="ja-JP" altLang="en-US" dirty="0">
                <a:latin typeface="HGP明朝E" panose="02020900000000000000" pitchFamily="18" charset="-128"/>
                <a:ea typeface="HGP明朝E" panose="02020900000000000000" pitchFamily="18" charset="-128"/>
              </a:rPr>
              <a:t>１０月１日　建国７０周年</a:t>
            </a:r>
          </a:p>
        </p:txBody>
      </p:sp>
      <p:sp>
        <p:nvSpPr>
          <p:cNvPr id="5" name="テキスト プレースホルダー 4">
            <a:extLst>
              <a:ext uri="{FF2B5EF4-FFF2-40B4-BE49-F238E27FC236}">
                <a16:creationId xmlns:a16="http://schemas.microsoft.com/office/drawing/2014/main" id="{4CA19A4C-4038-48E5-80A3-248D68E112E8}"/>
              </a:ext>
            </a:extLst>
          </p:cNvPr>
          <p:cNvSpPr>
            <a:spLocks noGrp="1"/>
          </p:cNvSpPr>
          <p:nvPr>
            <p:ph type="body" idx="1"/>
          </p:nvPr>
        </p:nvSpPr>
        <p:spPr>
          <a:xfrm>
            <a:off x="831850" y="5032375"/>
            <a:ext cx="10515600" cy="1500187"/>
          </a:xfrm>
        </p:spPr>
        <p:txBody>
          <a:bodyPr/>
          <a:lstStyle/>
          <a:p>
            <a:r>
              <a:rPr kumimoji="1" lang="ja-JP" altLang="en-US" sz="4400" dirty="0">
                <a:latin typeface="HGP明朝E" panose="02020900000000000000" pitchFamily="18" charset="-128"/>
                <a:ea typeface="HGP明朝E" panose="02020900000000000000" pitchFamily="18" charset="-128"/>
              </a:rPr>
              <a:t>最大の軍事パレードを予定</a:t>
            </a:r>
            <a:endParaRPr kumimoji="1" lang="ja-JP" altLang="en-US" dirty="0">
              <a:latin typeface="HGP明朝E" panose="02020900000000000000" pitchFamily="18" charset="-128"/>
              <a:ea typeface="HGP明朝E" panose="02020900000000000000" pitchFamily="18" charset="-128"/>
            </a:endParaRPr>
          </a:p>
        </p:txBody>
      </p:sp>
    </p:spTree>
    <p:extLst>
      <p:ext uri="{BB962C8B-B14F-4D97-AF65-F5344CB8AC3E}">
        <p14:creationId xmlns:p14="http://schemas.microsoft.com/office/powerpoint/2010/main" val="149158791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TotalTime>
  <Words>320</Words>
  <Application>Microsoft Office PowerPoint</Application>
  <PresentationFormat>ワイド画面</PresentationFormat>
  <Paragraphs>53</Paragraphs>
  <Slides>9</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9</vt:i4>
      </vt:variant>
    </vt:vector>
  </HeadingPairs>
  <TitlesOfParts>
    <vt:vector size="15" baseType="lpstr">
      <vt:lpstr>HGP明朝E</vt:lpstr>
      <vt:lpstr>HG明朝E</vt:lpstr>
      <vt:lpstr>游ゴシック</vt:lpstr>
      <vt:lpstr>游ゴシック Light</vt:lpstr>
      <vt:lpstr>Arial</vt:lpstr>
      <vt:lpstr>Office テーマ</vt:lpstr>
      <vt:lpstr>「中国の夢」破る 香港デモ</vt:lpstr>
      <vt:lpstr>逃亡犯条例の改正 </vt:lpstr>
      <vt:lpstr>抗議の声 </vt:lpstr>
      <vt:lpstr>反政府デモの広がりと浸透</vt:lpstr>
      <vt:lpstr>５大要求</vt:lpstr>
      <vt:lpstr>「中国の夢」（劉明福）の危機</vt:lpstr>
      <vt:lpstr>今後の展開（９月４日、撤回表明）</vt:lpstr>
      <vt:lpstr>Ｇ７は牽制、支持する国も</vt:lpstr>
      <vt:lpstr>１０月１日　建国７０周年</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「中国の夢」破る 香港デモ</dc:title>
  <dc:creator>yoshio watanabe</dc:creator>
  <cp:lastModifiedBy>yoshio watanabe</cp:lastModifiedBy>
  <cp:revision>11</cp:revision>
  <dcterms:created xsi:type="dcterms:W3CDTF">2019-09-05T13:10:57Z</dcterms:created>
  <dcterms:modified xsi:type="dcterms:W3CDTF">2019-09-06T08:35:49Z</dcterms:modified>
</cp:coreProperties>
</file>