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9144000"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2" autoAdjust="0"/>
    <p:restoredTop sz="94660"/>
  </p:normalViewPr>
  <p:slideViewPr>
    <p:cSldViewPr snapToGrid="0">
      <p:cViewPr varScale="1">
        <p:scale>
          <a:sx n="96" d="100"/>
          <a:sy n="96" d="100"/>
        </p:scale>
        <p:origin x="84" y="4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09DF85-4363-4ECB-BD8C-93E62C2F05E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6155978-AE82-4B2D-9626-D6A6F8B9F2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C495042-794E-4B72-8E9D-2E42C63F7289}"/>
              </a:ext>
            </a:extLst>
          </p:cNvPr>
          <p:cNvSpPr>
            <a:spLocks noGrp="1"/>
          </p:cNvSpPr>
          <p:nvPr>
            <p:ph type="dt" sz="half" idx="10"/>
          </p:nvPr>
        </p:nvSpPr>
        <p:spPr/>
        <p:txBody>
          <a:bodyPr/>
          <a:lstStyle/>
          <a:p>
            <a:fld id="{96168A03-4A24-4F90-B792-C0A3834A9536}" type="datetimeFigureOut">
              <a:rPr kumimoji="1" lang="ja-JP" altLang="en-US" smtClean="0"/>
              <a:t>2019/10/10</a:t>
            </a:fld>
            <a:endParaRPr kumimoji="1" lang="ja-JP" altLang="en-US"/>
          </a:p>
        </p:txBody>
      </p:sp>
      <p:sp>
        <p:nvSpPr>
          <p:cNvPr id="5" name="フッター プレースホルダー 4">
            <a:extLst>
              <a:ext uri="{FF2B5EF4-FFF2-40B4-BE49-F238E27FC236}">
                <a16:creationId xmlns:a16="http://schemas.microsoft.com/office/drawing/2014/main" id="{2D640A40-5E62-4133-B925-41942A8B4D8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A7B52EA-86FA-4CCD-B56A-3E80EBE00941}"/>
              </a:ext>
            </a:extLst>
          </p:cNvPr>
          <p:cNvSpPr>
            <a:spLocks noGrp="1"/>
          </p:cNvSpPr>
          <p:nvPr>
            <p:ph type="sldNum" sz="quarter" idx="12"/>
          </p:nvPr>
        </p:nvSpPr>
        <p:spPr/>
        <p:txBody>
          <a:bodyPr/>
          <a:lstStyle/>
          <a:p>
            <a:fld id="{9C0F4B1E-2249-43D3-97C6-E5EF9FBF4C9F}" type="slidenum">
              <a:rPr kumimoji="1" lang="ja-JP" altLang="en-US" smtClean="0"/>
              <a:t>‹#›</a:t>
            </a:fld>
            <a:endParaRPr kumimoji="1" lang="ja-JP" altLang="en-US"/>
          </a:p>
        </p:txBody>
      </p:sp>
    </p:spTree>
    <p:extLst>
      <p:ext uri="{BB962C8B-B14F-4D97-AF65-F5344CB8AC3E}">
        <p14:creationId xmlns:p14="http://schemas.microsoft.com/office/powerpoint/2010/main" val="3665942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ED4546-B64F-494F-B535-DB41FCB094E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9045193-5E1E-4528-A044-C3F177DF594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5565A99-2862-461A-8391-951812796929}"/>
              </a:ext>
            </a:extLst>
          </p:cNvPr>
          <p:cNvSpPr>
            <a:spLocks noGrp="1"/>
          </p:cNvSpPr>
          <p:nvPr>
            <p:ph type="dt" sz="half" idx="10"/>
          </p:nvPr>
        </p:nvSpPr>
        <p:spPr/>
        <p:txBody>
          <a:bodyPr/>
          <a:lstStyle/>
          <a:p>
            <a:fld id="{96168A03-4A24-4F90-B792-C0A3834A9536}" type="datetimeFigureOut">
              <a:rPr kumimoji="1" lang="ja-JP" altLang="en-US" smtClean="0"/>
              <a:t>2019/10/10</a:t>
            </a:fld>
            <a:endParaRPr kumimoji="1" lang="ja-JP" altLang="en-US"/>
          </a:p>
        </p:txBody>
      </p:sp>
      <p:sp>
        <p:nvSpPr>
          <p:cNvPr id="5" name="フッター プレースホルダー 4">
            <a:extLst>
              <a:ext uri="{FF2B5EF4-FFF2-40B4-BE49-F238E27FC236}">
                <a16:creationId xmlns:a16="http://schemas.microsoft.com/office/drawing/2014/main" id="{A9EB8F83-0B3F-4AC9-954B-705464378A2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27B7D9F-53EF-4F2A-B690-F78C9A306C97}"/>
              </a:ext>
            </a:extLst>
          </p:cNvPr>
          <p:cNvSpPr>
            <a:spLocks noGrp="1"/>
          </p:cNvSpPr>
          <p:nvPr>
            <p:ph type="sldNum" sz="quarter" idx="12"/>
          </p:nvPr>
        </p:nvSpPr>
        <p:spPr/>
        <p:txBody>
          <a:bodyPr/>
          <a:lstStyle/>
          <a:p>
            <a:fld id="{9C0F4B1E-2249-43D3-97C6-E5EF9FBF4C9F}" type="slidenum">
              <a:rPr kumimoji="1" lang="ja-JP" altLang="en-US" smtClean="0"/>
              <a:t>‹#›</a:t>
            </a:fld>
            <a:endParaRPr kumimoji="1" lang="ja-JP" altLang="en-US"/>
          </a:p>
        </p:txBody>
      </p:sp>
    </p:spTree>
    <p:extLst>
      <p:ext uri="{BB962C8B-B14F-4D97-AF65-F5344CB8AC3E}">
        <p14:creationId xmlns:p14="http://schemas.microsoft.com/office/powerpoint/2010/main" val="836538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671105F-863F-497B-B4B1-90B1F7CB156F}"/>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CD73043-6BD7-43A5-9BAD-2D32155FDFF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30A532A-2BF9-48BB-B88B-F36B537C6BE8}"/>
              </a:ext>
            </a:extLst>
          </p:cNvPr>
          <p:cNvSpPr>
            <a:spLocks noGrp="1"/>
          </p:cNvSpPr>
          <p:nvPr>
            <p:ph type="dt" sz="half" idx="10"/>
          </p:nvPr>
        </p:nvSpPr>
        <p:spPr/>
        <p:txBody>
          <a:bodyPr/>
          <a:lstStyle/>
          <a:p>
            <a:fld id="{96168A03-4A24-4F90-B792-C0A3834A9536}" type="datetimeFigureOut">
              <a:rPr kumimoji="1" lang="ja-JP" altLang="en-US" smtClean="0"/>
              <a:t>2019/10/10</a:t>
            </a:fld>
            <a:endParaRPr kumimoji="1" lang="ja-JP" altLang="en-US"/>
          </a:p>
        </p:txBody>
      </p:sp>
      <p:sp>
        <p:nvSpPr>
          <p:cNvPr id="5" name="フッター プレースホルダー 4">
            <a:extLst>
              <a:ext uri="{FF2B5EF4-FFF2-40B4-BE49-F238E27FC236}">
                <a16:creationId xmlns:a16="http://schemas.microsoft.com/office/drawing/2014/main" id="{FB1CBDF2-22A9-492E-80FC-0ED18BDB5EA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EDB41F7-117D-4DE2-93EB-AC4B2D99DF0F}"/>
              </a:ext>
            </a:extLst>
          </p:cNvPr>
          <p:cNvSpPr>
            <a:spLocks noGrp="1"/>
          </p:cNvSpPr>
          <p:nvPr>
            <p:ph type="sldNum" sz="quarter" idx="12"/>
          </p:nvPr>
        </p:nvSpPr>
        <p:spPr/>
        <p:txBody>
          <a:bodyPr/>
          <a:lstStyle/>
          <a:p>
            <a:fld id="{9C0F4B1E-2249-43D3-97C6-E5EF9FBF4C9F}" type="slidenum">
              <a:rPr kumimoji="1" lang="ja-JP" altLang="en-US" smtClean="0"/>
              <a:t>‹#›</a:t>
            </a:fld>
            <a:endParaRPr kumimoji="1" lang="ja-JP" altLang="en-US"/>
          </a:p>
        </p:txBody>
      </p:sp>
    </p:spTree>
    <p:extLst>
      <p:ext uri="{BB962C8B-B14F-4D97-AF65-F5344CB8AC3E}">
        <p14:creationId xmlns:p14="http://schemas.microsoft.com/office/powerpoint/2010/main" val="831518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9D1F57-856C-46E3-8AA4-9FFCC1865B7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B4050B7-7795-4544-82AC-A4D4E72192E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CD60FED-6E01-49CC-8B86-3B6820A03992}"/>
              </a:ext>
            </a:extLst>
          </p:cNvPr>
          <p:cNvSpPr>
            <a:spLocks noGrp="1"/>
          </p:cNvSpPr>
          <p:nvPr>
            <p:ph type="dt" sz="half" idx="10"/>
          </p:nvPr>
        </p:nvSpPr>
        <p:spPr/>
        <p:txBody>
          <a:bodyPr/>
          <a:lstStyle/>
          <a:p>
            <a:fld id="{96168A03-4A24-4F90-B792-C0A3834A9536}" type="datetimeFigureOut">
              <a:rPr kumimoji="1" lang="ja-JP" altLang="en-US" smtClean="0"/>
              <a:t>2019/10/10</a:t>
            </a:fld>
            <a:endParaRPr kumimoji="1" lang="ja-JP" altLang="en-US"/>
          </a:p>
        </p:txBody>
      </p:sp>
      <p:sp>
        <p:nvSpPr>
          <p:cNvPr id="5" name="フッター プレースホルダー 4">
            <a:extLst>
              <a:ext uri="{FF2B5EF4-FFF2-40B4-BE49-F238E27FC236}">
                <a16:creationId xmlns:a16="http://schemas.microsoft.com/office/drawing/2014/main" id="{006D8A68-7937-4E4B-8B54-52B445101E3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D8DB0BC-A537-48FF-A8BB-20EAADFB138D}"/>
              </a:ext>
            </a:extLst>
          </p:cNvPr>
          <p:cNvSpPr>
            <a:spLocks noGrp="1"/>
          </p:cNvSpPr>
          <p:nvPr>
            <p:ph type="sldNum" sz="quarter" idx="12"/>
          </p:nvPr>
        </p:nvSpPr>
        <p:spPr/>
        <p:txBody>
          <a:bodyPr/>
          <a:lstStyle/>
          <a:p>
            <a:fld id="{9C0F4B1E-2249-43D3-97C6-E5EF9FBF4C9F}" type="slidenum">
              <a:rPr kumimoji="1" lang="ja-JP" altLang="en-US" smtClean="0"/>
              <a:t>‹#›</a:t>
            </a:fld>
            <a:endParaRPr kumimoji="1" lang="ja-JP" altLang="en-US"/>
          </a:p>
        </p:txBody>
      </p:sp>
    </p:spTree>
    <p:extLst>
      <p:ext uri="{BB962C8B-B14F-4D97-AF65-F5344CB8AC3E}">
        <p14:creationId xmlns:p14="http://schemas.microsoft.com/office/powerpoint/2010/main" val="3819949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F80E57-E8B5-474A-BDA3-898E0300CC23}"/>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56F530A-E3A0-4968-968C-2D413279D7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A275AE4-576A-4647-B8A4-7C38BF5A543E}"/>
              </a:ext>
            </a:extLst>
          </p:cNvPr>
          <p:cNvSpPr>
            <a:spLocks noGrp="1"/>
          </p:cNvSpPr>
          <p:nvPr>
            <p:ph type="dt" sz="half" idx="10"/>
          </p:nvPr>
        </p:nvSpPr>
        <p:spPr/>
        <p:txBody>
          <a:bodyPr/>
          <a:lstStyle/>
          <a:p>
            <a:fld id="{96168A03-4A24-4F90-B792-C0A3834A9536}" type="datetimeFigureOut">
              <a:rPr kumimoji="1" lang="ja-JP" altLang="en-US" smtClean="0"/>
              <a:t>2019/10/10</a:t>
            </a:fld>
            <a:endParaRPr kumimoji="1" lang="ja-JP" altLang="en-US"/>
          </a:p>
        </p:txBody>
      </p:sp>
      <p:sp>
        <p:nvSpPr>
          <p:cNvPr id="5" name="フッター プレースホルダー 4">
            <a:extLst>
              <a:ext uri="{FF2B5EF4-FFF2-40B4-BE49-F238E27FC236}">
                <a16:creationId xmlns:a16="http://schemas.microsoft.com/office/drawing/2014/main" id="{3324FA58-385B-47A5-AA4D-8F5BF6A89DA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02A48C0-4A41-47BD-9BE4-E53FD629918D}"/>
              </a:ext>
            </a:extLst>
          </p:cNvPr>
          <p:cNvSpPr>
            <a:spLocks noGrp="1"/>
          </p:cNvSpPr>
          <p:nvPr>
            <p:ph type="sldNum" sz="quarter" idx="12"/>
          </p:nvPr>
        </p:nvSpPr>
        <p:spPr/>
        <p:txBody>
          <a:bodyPr/>
          <a:lstStyle/>
          <a:p>
            <a:fld id="{9C0F4B1E-2249-43D3-97C6-E5EF9FBF4C9F}" type="slidenum">
              <a:rPr kumimoji="1" lang="ja-JP" altLang="en-US" smtClean="0"/>
              <a:t>‹#›</a:t>
            </a:fld>
            <a:endParaRPr kumimoji="1" lang="ja-JP" altLang="en-US"/>
          </a:p>
        </p:txBody>
      </p:sp>
    </p:spTree>
    <p:extLst>
      <p:ext uri="{BB962C8B-B14F-4D97-AF65-F5344CB8AC3E}">
        <p14:creationId xmlns:p14="http://schemas.microsoft.com/office/powerpoint/2010/main" val="1950306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A4E9B7-767C-4088-B0C5-8548D01D703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49DE1D3-F282-4721-9627-67646F10FDD0}"/>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032C5D6-92C2-4166-A867-40B3E1BE9FE2}"/>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9C1F9D5-841A-473C-AB98-F3ECF37DD36C}"/>
              </a:ext>
            </a:extLst>
          </p:cNvPr>
          <p:cNvSpPr>
            <a:spLocks noGrp="1"/>
          </p:cNvSpPr>
          <p:nvPr>
            <p:ph type="dt" sz="half" idx="10"/>
          </p:nvPr>
        </p:nvSpPr>
        <p:spPr/>
        <p:txBody>
          <a:bodyPr/>
          <a:lstStyle/>
          <a:p>
            <a:fld id="{96168A03-4A24-4F90-B792-C0A3834A9536}" type="datetimeFigureOut">
              <a:rPr kumimoji="1" lang="ja-JP" altLang="en-US" smtClean="0"/>
              <a:t>2019/10/10</a:t>
            </a:fld>
            <a:endParaRPr kumimoji="1" lang="ja-JP" altLang="en-US"/>
          </a:p>
        </p:txBody>
      </p:sp>
      <p:sp>
        <p:nvSpPr>
          <p:cNvPr id="6" name="フッター プレースホルダー 5">
            <a:extLst>
              <a:ext uri="{FF2B5EF4-FFF2-40B4-BE49-F238E27FC236}">
                <a16:creationId xmlns:a16="http://schemas.microsoft.com/office/drawing/2014/main" id="{3B0FDE2F-0BDA-45B4-BFFF-458C0CC19E6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50A715A-0302-41D4-AF34-AD736D832EFA}"/>
              </a:ext>
            </a:extLst>
          </p:cNvPr>
          <p:cNvSpPr>
            <a:spLocks noGrp="1"/>
          </p:cNvSpPr>
          <p:nvPr>
            <p:ph type="sldNum" sz="quarter" idx="12"/>
          </p:nvPr>
        </p:nvSpPr>
        <p:spPr/>
        <p:txBody>
          <a:bodyPr/>
          <a:lstStyle/>
          <a:p>
            <a:fld id="{9C0F4B1E-2249-43D3-97C6-E5EF9FBF4C9F}" type="slidenum">
              <a:rPr kumimoji="1" lang="ja-JP" altLang="en-US" smtClean="0"/>
              <a:t>‹#›</a:t>
            </a:fld>
            <a:endParaRPr kumimoji="1" lang="ja-JP" altLang="en-US"/>
          </a:p>
        </p:txBody>
      </p:sp>
    </p:spTree>
    <p:extLst>
      <p:ext uri="{BB962C8B-B14F-4D97-AF65-F5344CB8AC3E}">
        <p14:creationId xmlns:p14="http://schemas.microsoft.com/office/powerpoint/2010/main" val="469870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ECD30D-9890-48CC-84F9-610BC82C915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A615CF1-620E-4174-B504-F597899E4C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839FB7F-54E2-43B5-8106-A459FA783B9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FA91073-C5D7-406E-97F9-79017DE2CE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71C1D8A-F82C-4056-91D9-B22D0B170FF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83461C1-0699-4E55-AF8D-039BE92BADF2}"/>
              </a:ext>
            </a:extLst>
          </p:cNvPr>
          <p:cNvSpPr>
            <a:spLocks noGrp="1"/>
          </p:cNvSpPr>
          <p:nvPr>
            <p:ph type="dt" sz="half" idx="10"/>
          </p:nvPr>
        </p:nvSpPr>
        <p:spPr/>
        <p:txBody>
          <a:bodyPr/>
          <a:lstStyle/>
          <a:p>
            <a:fld id="{96168A03-4A24-4F90-B792-C0A3834A9536}" type="datetimeFigureOut">
              <a:rPr kumimoji="1" lang="ja-JP" altLang="en-US" smtClean="0"/>
              <a:t>2019/10/10</a:t>
            </a:fld>
            <a:endParaRPr kumimoji="1" lang="ja-JP" altLang="en-US"/>
          </a:p>
        </p:txBody>
      </p:sp>
      <p:sp>
        <p:nvSpPr>
          <p:cNvPr id="8" name="フッター プレースホルダー 7">
            <a:extLst>
              <a:ext uri="{FF2B5EF4-FFF2-40B4-BE49-F238E27FC236}">
                <a16:creationId xmlns:a16="http://schemas.microsoft.com/office/drawing/2014/main" id="{B390A1A4-2104-4B11-A536-5516ED06440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71F678E-16B5-45C4-BFF3-CC692A152E6D}"/>
              </a:ext>
            </a:extLst>
          </p:cNvPr>
          <p:cNvSpPr>
            <a:spLocks noGrp="1"/>
          </p:cNvSpPr>
          <p:nvPr>
            <p:ph type="sldNum" sz="quarter" idx="12"/>
          </p:nvPr>
        </p:nvSpPr>
        <p:spPr/>
        <p:txBody>
          <a:bodyPr/>
          <a:lstStyle/>
          <a:p>
            <a:fld id="{9C0F4B1E-2249-43D3-97C6-E5EF9FBF4C9F}" type="slidenum">
              <a:rPr kumimoji="1" lang="ja-JP" altLang="en-US" smtClean="0"/>
              <a:t>‹#›</a:t>
            </a:fld>
            <a:endParaRPr kumimoji="1" lang="ja-JP" altLang="en-US"/>
          </a:p>
        </p:txBody>
      </p:sp>
    </p:spTree>
    <p:extLst>
      <p:ext uri="{BB962C8B-B14F-4D97-AF65-F5344CB8AC3E}">
        <p14:creationId xmlns:p14="http://schemas.microsoft.com/office/powerpoint/2010/main" val="1855504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3CB290-48FF-4E4B-8B63-98138B02AD8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8A4BD55-604C-4228-8EC3-88B87EC69E22}"/>
              </a:ext>
            </a:extLst>
          </p:cNvPr>
          <p:cNvSpPr>
            <a:spLocks noGrp="1"/>
          </p:cNvSpPr>
          <p:nvPr>
            <p:ph type="dt" sz="half" idx="10"/>
          </p:nvPr>
        </p:nvSpPr>
        <p:spPr/>
        <p:txBody>
          <a:bodyPr/>
          <a:lstStyle/>
          <a:p>
            <a:fld id="{96168A03-4A24-4F90-B792-C0A3834A9536}" type="datetimeFigureOut">
              <a:rPr kumimoji="1" lang="ja-JP" altLang="en-US" smtClean="0"/>
              <a:t>2019/10/10</a:t>
            </a:fld>
            <a:endParaRPr kumimoji="1" lang="ja-JP" altLang="en-US"/>
          </a:p>
        </p:txBody>
      </p:sp>
      <p:sp>
        <p:nvSpPr>
          <p:cNvPr id="4" name="フッター プレースホルダー 3">
            <a:extLst>
              <a:ext uri="{FF2B5EF4-FFF2-40B4-BE49-F238E27FC236}">
                <a16:creationId xmlns:a16="http://schemas.microsoft.com/office/drawing/2014/main" id="{3C4EDD48-23C9-4C10-8D09-7298A41312B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E8BD777-C43D-483B-B361-F993C84250D6}"/>
              </a:ext>
            </a:extLst>
          </p:cNvPr>
          <p:cNvSpPr>
            <a:spLocks noGrp="1"/>
          </p:cNvSpPr>
          <p:nvPr>
            <p:ph type="sldNum" sz="quarter" idx="12"/>
          </p:nvPr>
        </p:nvSpPr>
        <p:spPr/>
        <p:txBody>
          <a:bodyPr/>
          <a:lstStyle/>
          <a:p>
            <a:fld id="{9C0F4B1E-2249-43D3-97C6-E5EF9FBF4C9F}" type="slidenum">
              <a:rPr kumimoji="1" lang="ja-JP" altLang="en-US" smtClean="0"/>
              <a:t>‹#›</a:t>
            </a:fld>
            <a:endParaRPr kumimoji="1" lang="ja-JP" altLang="en-US"/>
          </a:p>
        </p:txBody>
      </p:sp>
    </p:spTree>
    <p:extLst>
      <p:ext uri="{BB962C8B-B14F-4D97-AF65-F5344CB8AC3E}">
        <p14:creationId xmlns:p14="http://schemas.microsoft.com/office/powerpoint/2010/main" val="4125533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5393A5F-1878-4E39-9B82-F586FEE02294}"/>
              </a:ext>
            </a:extLst>
          </p:cNvPr>
          <p:cNvSpPr>
            <a:spLocks noGrp="1"/>
          </p:cNvSpPr>
          <p:nvPr>
            <p:ph type="dt" sz="half" idx="10"/>
          </p:nvPr>
        </p:nvSpPr>
        <p:spPr/>
        <p:txBody>
          <a:bodyPr/>
          <a:lstStyle/>
          <a:p>
            <a:fld id="{96168A03-4A24-4F90-B792-C0A3834A9536}" type="datetimeFigureOut">
              <a:rPr kumimoji="1" lang="ja-JP" altLang="en-US" smtClean="0"/>
              <a:t>2019/10/10</a:t>
            </a:fld>
            <a:endParaRPr kumimoji="1" lang="ja-JP" altLang="en-US"/>
          </a:p>
        </p:txBody>
      </p:sp>
      <p:sp>
        <p:nvSpPr>
          <p:cNvPr id="3" name="フッター プレースホルダー 2">
            <a:extLst>
              <a:ext uri="{FF2B5EF4-FFF2-40B4-BE49-F238E27FC236}">
                <a16:creationId xmlns:a16="http://schemas.microsoft.com/office/drawing/2014/main" id="{947CCBD5-49A1-43B3-A5C6-99ECCA9EF2D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F9022AC-7C9A-4438-B1DB-CD796A2C7DAB}"/>
              </a:ext>
            </a:extLst>
          </p:cNvPr>
          <p:cNvSpPr>
            <a:spLocks noGrp="1"/>
          </p:cNvSpPr>
          <p:nvPr>
            <p:ph type="sldNum" sz="quarter" idx="12"/>
          </p:nvPr>
        </p:nvSpPr>
        <p:spPr/>
        <p:txBody>
          <a:bodyPr/>
          <a:lstStyle/>
          <a:p>
            <a:fld id="{9C0F4B1E-2249-43D3-97C6-E5EF9FBF4C9F}" type="slidenum">
              <a:rPr kumimoji="1" lang="ja-JP" altLang="en-US" smtClean="0"/>
              <a:t>‹#›</a:t>
            </a:fld>
            <a:endParaRPr kumimoji="1" lang="ja-JP" altLang="en-US"/>
          </a:p>
        </p:txBody>
      </p:sp>
    </p:spTree>
    <p:extLst>
      <p:ext uri="{BB962C8B-B14F-4D97-AF65-F5344CB8AC3E}">
        <p14:creationId xmlns:p14="http://schemas.microsoft.com/office/powerpoint/2010/main" val="1574889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D49855-6042-4865-9833-1BFE0664136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D87905C-E0CC-43B8-AB67-4D707FBFDB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695C238-3B2B-4BFF-BB76-A80EFBBF17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5FE605B-93EF-4112-936A-49DB637139DB}"/>
              </a:ext>
            </a:extLst>
          </p:cNvPr>
          <p:cNvSpPr>
            <a:spLocks noGrp="1"/>
          </p:cNvSpPr>
          <p:nvPr>
            <p:ph type="dt" sz="half" idx="10"/>
          </p:nvPr>
        </p:nvSpPr>
        <p:spPr/>
        <p:txBody>
          <a:bodyPr/>
          <a:lstStyle/>
          <a:p>
            <a:fld id="{96168A03-4A24-4F90-B792-C0A3834A9536}" type="datetimeFigureOut">
              <a:rPr kumimoji="1" lang="ja-JP" altLang="en-US" smtClean="0"/>
              <a:t>2019/10/10</a:t>
            </a:fld>
            <a:endParaRPr kumimoji="1" lang="ja-JP" altLang="en-US"/>
          </a:p>
        </p:txBody>
      </p:sp>
      <p:sp>
        <p:nvSpPr>
          <p:cNvPr id="6" name="フッター プレースホルダー 5">
            <a:extLst>
              <a:ext uri="{FF2B5EF4-FFF2-40B4-BE49-F238E27FC236}">
                <a16:creationId xmlns:a16="http://schemas.microsoft.com/office/drawing/2014/main" id="{A524B3D1-ACB3-44A8-BBD5-7172659CB3C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1EC1809-8AA1-457D-A024-758A49126471}"/>
              </a:ext>
            </a:extLst>
          </p:cNvPr>
          <p:cNvSpPr>
            <a:spLocks noGrp="1"/>
          </p:cNvSpPr>
          <p:nvPr>
            <p:ph type="sldNum" sz="quarter" idx="12"/>
          </p:nvPr>
        </p:nvSpPr>
        <p:spPr/>
        <p:txBody>
          <a:bodyPr/>
          <a:lstStyle/>
          <a:p>
            <a:fld id="{9C0F4B1E-2249-43D3-97C6-E5EF9FBF4C9F}" type="slidenum">
              <a:rPr kumimoji="1" lang="ja-JP" altLang="en-US" smtClean="0"/>
              <a:t>‹#›</a:t>
            </a:fld>
            <a:endParaRPr kumimoji="1" lang="ja-JP" altLang="en-US"/>
          </a:p>
        </p:txBody>
      </p:sp>
    </p:spTree>
    <p:extLst>
      <p:ext uri="{BB962C8B-B14F-4D97-AF65-F5344CB8AC3E}">
        <p14:creationId xmlns:p14="http://schemas.microsoft.com/office/powerpoint/2010/main" val="295975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02499D-5A0B-446B-9EBB-25BFE28C506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34BD72C-27A6-47E4-A3DE-4901F63232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E42098B-629D-4DCC-9476-2C98188511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B0520F8-8A41-4D64-8E43-B2A38663B36C}"/>
              </a:ext>
            </a:extLst>
          </p:cNvPr>
          <p:cNvSpPr>
            <a:spLocks noGrp="1"/>
          </p:cNvSpPr>
          <p:nvPr>
            <p:ph type="dt" sz="half" idx="10"/>
          </p:nvPr>
        </p:nvSpPr>
        <p:spPr/>
        <p:txBody>
          <a:bodyPr/>
          <a:lstStyle/>
          <a:p>
            <a:fld id="{96168A03-4A24-4F90-B792-C0A3834A9536}" type="datetimeFigureOut">
              <a:rPr kumimoji="1" lang="ja-JP" altLang="en-US" smtClean="0"/>
              <a:t>2019/10/10</a:t>
            </a:fld>
            <a:endParaRPr kumimoji="1" lang="ja-JP" altLang="en-US"/>
          </a:p>
        </p:txBody>
      </p:sp>
      <p:sp>
        <p:nvSpPr>
          <p:cNvPr id="6" name="フッター プレースホルダー 5">
            <a:extLst>
              <a:ext uri="{FF2B5EF4-FFF2-40B4-BE49-F238E27FC236}">
                <a16:creationId xmlns:a16="http://schemas.microsoft.com/office/drawing/2014/main" id="{6DDAB349-2CD9-4A46-9636-9DDF088CE16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A551954-BCC0-431C-8C82-F4B776444856}"/>
              </a:ext>
            </a:extLst>
          </p:cNvPr>
          <p:cNvSpPr>
            <a:spLocks noGrp="1"/>
          </p:cNvSpPr>
          <p:nvPr>
            <p:ph type="sldNum" sz="quarter" idx="12"/>
          </p:nvPr>
        </p:nvSpPr>
        <p:spPr/>
        <p:txBody>
          <a:bodyPr/>
          <a:lstStyle/>
          <a:p>
            <a:fld id="{9C0F4B1E-2249-43D3-97C6-E5EF9FBF4C9F}" type="slidenum">
              <a:rPr kumimoji="1" lang="ja-JP" altLang="en-US" smtClean="0"/>
              <a:t>‹#›</a:t>
            </a:fld>
            <a:endParaRPr kumimoji="1" lang="ja-JP" altLang="en-US"/>
          </a:p>
        </p:txBody>
      </p:sp>
    </p:spTree>
    <p:extLst>
      <p:ext uri="{BB962C8B-B14F-4D97-AF65-F5344CB8AC3E}">
        <p14:creationId xmlns:p14="http://schemas.microsoft.com/office/powerpoint/2010/main" val="3947716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FA1416A-508D-4B14-B134-0E9E3300C5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D6CCBAF-21C8-4F64-B441-1A5CAD3AD3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DB50C61-2258-4FD6-AC4F-EC55C65401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168A03-4A24-4F90-B792-C0A3834A9536}" type="datetimeFigureOut">
              <a:rPr kumimoji="1" lang="ja-JP" altLang="en-US" smtClean="0"/>
              <a:t>2019/10/10</a:t>
            </a:fld>
            <a:endParaRPr kumimoji="1" lang="ja-JP" altLang="en-US"/>
          </a:p>
        </p:txBody>
      </p:sp>
      <p:sp>
        <p:nvSpPr>
          <p:cNvPr id="5" name="フッター プレースホルダー 4">
            <a:extLst>
              <a:ext uri="{FF2B5EF4-FFF2-40B4-BE49-F238E27FC236}">
                <a16:creationId xmlns:a16="http://schemas.microsoft.com/office/drawing/2014/main" id="{6B41FB10-5203-4097-A3AF-16AFB912C5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37A5C3E-3FE1-4CCD-8103-84B75B10CF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0F4B1E-2249-43D3-97C6-E5EF9FBF4C9F}" type="slidenum">
              <a:rPr kumimoji="1" lang="ja-JP" altLang="en-US" smtClean="0"/>
              <a:t>‹#›</a:t>
            </a:fld>
            <a:endParaRPr kumimoji="1" lang="ja-JP" altLang="en-US"/>
          </a:p>
        </p:txBody>
      </p:sp>
    </p:spTree>
    <p:extLst>
      <p:ext uri="{BB962C8B-B14F-4D97-AF65-F5344CB8AC3E}">
        <p14:creationId xmlns:p14="http://schemas.microsoft.com/office/powerpoint/2010/main" val="2343165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675FE0-75C8-4EA4-AED6-0B4AF09E29EF}"/>
              </a:ext>
            </a:extLst>
          </p:cNvPr>
          <p:cNvSpPr>
            <a:spLocks noGrp="1"/>
          </p:cNvSpPr>
          <p:nvPr>
            <p:ph type="ctrTitle"/>
          </p:nvPr>
        </p:nvSpPr>
        <p:spPr/>
        <p:txBody>
          <a:bodyPr/>
          <a:lstStyle/>
          <a:p>
            <a:r>
              <a:rPr kumimoji="1" lang="ja-JP" altLang="en-US" dirty="0">
                <a:latin typeface="HGS明朝E" panose="02020900000000000000" pitchFamily="18" charset="-128"/>
                <a:ea typeface="HGS明朝E" panose="02020900000000000000" pitchFamily="18" charset="-128"/>
              </a:rPr>
              <a:t>中国の「威容」</a:t>
            </a:r>
          </a:p>
        </p:txBody>
      </p:sp>
      <p:sp>
        <p:nvSpPr>
          <p:cNvPr id="3" name="字幕 2">
            <a:extLst>
              <a:ext uri="{FF2B5EF4-FFF2-40B4-BE49-F238E27FC236}">
                <a16:creationId xmlns:a16="http://schemas.microsoft.com/office/drawing/2014/main" id="{D1ACD1B7-8BBD-4E35-A3D5-781B0458EBF4}"/>
              </a:ext>
            </a:extLst>
          </p:cNvPr>
          <p:cNvSpPr>
            <a:spLocks noGrp="1"/>
          </p:cNvSpPr>
          <p:nvPr>
            <p:ph type="subTitle" idx="1"/>
          </p:nvPr>
        </p:nvSpPr>
        <p:spPr>
          <a:xfrm>
            <a:off x="1524000" y="4100804"/>
            <a:ext cx="9144000" cy="1655762"/>
          </a:xfrm>
        </p:spPr>
        <p:txBody>
          <a:bodyPr>
            <a:normAutofit/>
          </a:bodyPr>
          <a:lstStyle/>
          <a:p>
            <a:r>
              <a:rPr lang="ja-JP" altLang="en-US" sz="2800" dirty="0">
                <a:latin typeface="HGS明朝E" panose="02020900000000000000" pitchFamily="18" charset="-128"/>
                <a:ea typeface="HGS明朝E" panose="02020900000000000000" pitchFamily="18" charset="-128"/>
              </a:rPr>
              <a:t>情報パック</a:t>
            </a:r>
            <a:r>
              <a:rPr lang="en-US" altLang="ja-JP" sz="2800" dirty="0">
                <a:latin typeface="HGS明朝E" panose="02020900000000000000" pitchFamily="18" charset="-128"/>
                <a:ea typeface="HGS明朝E" panose="02020900000000000000" pitchFamily="18" charset="-128"/>
              </a:rPr>
              <a:t>10</a:t>
            </a:r>
            <a:r>
              <a:rPr lang="ja-JP" altLang="en-US" sz="2800" dirty="0">
                <a:latin typeface="HGS明朝E" panose="02020900000000000000" pitchFamily="18" charset="-128"/>
                <a:ea typeface="HGS明朝E" panose="02020900000000000000" pitchFamily="18" charset="-128"/>
              </a:rPr>
              <a:t>月号</a:t>
            </a:r>
            <a:endParaRPr kumimoji="1" lang="ja-JP" altLang="en-US" sz="2800" dirty="0">
              <a:latin typeface="HGS明朝E" panose="02020900000000000000" pitchFamily="18" charset="-128"/>
              <a:ea typeface="HGS明朝E" panose="02020900000000000000" pitchFamily="18" charset="-128"/>
            </a:endParaRPr>
          </a:p>
        </p:txBody>
      </p:sp>
    </p:spTree>
    <p:extLst>
      <p:ext uri="{BB962C8B-B14F-4D97-AF65-F5344CB8AC3E}">
        <p14:creationId xmlns:p14="http://schemas.microsoft.com/office/powerpoint/2010/main" val="474203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836139-4169-4C3D-A225-6005C9D0F383}"/>
              </a:ext>
            </a:extLst>
          </p:cNvPr>
          <p:cNvSpPr>
            <a:spLocks noGrp="1"/>
          </p:cNvSpPr>
          <p:nvPr>
            <p:ph type="title"/>
          </p:nvPr>
        </p:nvSpPr>
        <p:spPr/>
        <p:txBody>
          <a:bodyPr/>
          <a:lstStyle/>
          <a:p>
            <a:r>
              <a:rPr lang="ja-JP" altLang="en-US" dirty="0">
                <a:latin typeface="HGS明朝E" panose="02020900000000000000" pitchFamily="18" charset="-128"/>
                <a:ea typeface="HGS明朝E" panose="02020900000000000000" pitchFamily="18" charset="-128"/>
              </a:rPr>
              <a:t>建国７０周年、習近平国家主席演説</a:t>
            </a:r>
            <a:endParaRPr kumimoji="1" lang="ja-JP" altLang="en-US" dirty="0">
              <a:latin typeface="HGS明朝E" panose="02020900000000000000" pitchFamily="18" charset="-128"/>
              <a:ea typeface="HGS明朝E" panose="02020900000000000000" pitchFamily="18" charset="-128"/>
            </a:endParaRPr>
          </a:p>
        </p:txBody>
      </p:sp>
      <p:sp>
        <p:nvSpPr>
          <p:cNvPr id="3" name="コンテンツ プレースホルダー 2">
            <a:extLst>
              <a:ext uri="{FF2B5EF4-FFF2-40B4-BE49-F238E27FC236}">
                <a16:creationId xmlns:a16="http://schemas.microsoft.com/office/drawing/2014/main" id="{AF242296-D95F-403D-8803-B070865346BA}"/>
              </a:ext>
            </a:extLst>
          </p:cNvPr>
          <p:cNvSpPr>
            <a:spLocks noGrp="1"/>
          </p:cNvSpPr>
          <p:nvPr>
            <p:ph idx="1"/>
          </p:nvPr>
        </p:nvSpPr>
        <p:spPr>
          <a:xfrm>
            <a:off x="514773" y="1778210"/>
            <a:ext cx="9577494" cy="4839335"/>
          </a:xfrm>
        </p:spPr>
        <p:txBody>
          <a:bodyPr>
            <a:normAutofit/>
          </a:bodyPr>
          <a:lstStyle/>
          <a:p>
            <a:r>
              <a:rPr lang="ja-JP" altLang="ja-JP" dirty="0">
                <a:latin typeface="HGS明朝E" panose="02020900000000000000" pitchFamily="18" charset="-128"/>
                <a:ea typeface="HGS明朝E" panose="02020900000000000000" pitchFamily="18" charset="-128"/>
              </a:rPr>
              <a:t>演説　約10分間の演説</a:t>
            </a:r>
            <a:endParaRPr lang="en-US" altLang="ja-JP" dirty="0">
              <a:latin typeface="HGS明朝E" panose="02020900000000000000" pitchFamily="18" charset="-128"/>
              <a:ea typeface="HGS明朝E" panose="02020900000000000000" pitchFamily="18" charset="-128"/>
            </a:endParaRPr>
          </a:p>
          <a:p>
            <a:pPr marL="0" indent="0">
              <a:buNone/>
            </a:pPr>
            <a:r>
              <a:rPr lang="ja-JP" altLang="ja-JP" dirty="0">
                <a:latin typeface="HGS明朝E" panose="02020900000000000000" pitchFamily="18" charset="-128"/>
                <a:ea typeface="HGS明朝E" panose="02020900000000000000" pitchFamily="18" charset="-128"/>
              </a:rPr>
              <a:t>「いかなる勢力もわが祖国</a:t>
            </a:r>
            <a:r>
              <a:rPr lang="ja-JP" altLang="en-US" dirty="0">
                <a:latin typeface="HGS明朝E" panose="02020900000000000000" pitchFamily="18" charset="-128"/>
                <a:ea typeface="HGS明朝E" panose="02020900000000000000" pitchFamily="18" charset="-128"/>
              </a:rPr>
              <a:t>の</a:t>
            </a:r>
            <a:r>
              <a:rPr lang="ja-JP" altLang="ja-JP" dirty="0">
                <a:latin typeface="HGS明朝E" panose="02020900000000000000" pitchFamily="18" charset="-128"/>
                <a:ea typeface="HGS明朝E" panose="02020900000000000000" pitchFamily="18" charset="-128"/>
              </a:rPr>
              <a:t>偉大な地位を揺るがすことは</a:t>
            </a:r>
            <a:endParaRPr lang="en-US" altLang="ja-JP" dirty="0">
              <a:latin typeface="HGS明朝E" panose="02020900000000000000" pitchFamily="18" charset="-128"/>
              <a:ea typeface="HGS明朝E" panose="02020900000000000000" pitchFamily="18" charset="-128"/>
            </a:endParaRPr>
          </a:p>
          <a:p>
            <a:pPr marL="0" indent="0">
              <a:buNone/>
            </a:pPr>
            <a:r>
              <a:rPr lang="ja-JP" altLang="en-US" dirty="0">
                <a:latin typeface="HGS明朝E" panose="02020900000000000000" pitchFamily="18" charset="-128"/>
                <a:ea typeface="HGS明朝E" panose="02020900000000000000" pitchFamily="18" charset="-128"/>
              </a:rPr>
              <a:t>　</a:t>
            </a:r>
            <a:r>
              <a:rPr lang="ja-JP" altLang="ja-JP" dirty="0">
                <a:latin typeface="HGS明朝E" panose="02020900000000000000" pitchFamily="18" charset="-128"/>
                <a:ea typeface="HGS明朝E" panose="02020900000000000000" pitchFamily="18" charset="-128"/>
              </a:rPr>
              <a:t>できない」</a:t>
            </a:r>
            <a:endParaRPr lang="en-US" altLang="ja-JP" dirty="0">
              <a:latin typeface="HGS明朝E" panose="02020900000000000000" pitchFamily="18" charset="-128"/>
              <a:ea typeface="HGS明朝E" panose="02020900000000000000" pitchFamily="18" charset="-128"/>
            </a:endParaRPr>
          </a:p>
          <a:p>
            <a:pPr marL="0" indent="0">
              <a:buNone/>
            </a:pPr>
            <a:endParaRPr lang="ja-JP" altLang="ja-JP" dirty="0">
              <a:latin typeface="HGS明朝E" panose="02020900000000000000" pitchFamily="18" charset="-128"/>
              <a:ea typeface="HGS明朝E" panose="02020900000000000000" pitchFamily="18" charset="-128"/>
            </a:endParaRPr>
          </a:p>
          <a:p>
            <a:r>
              <a:rPr lang="ja-JP" altLang="ja-JP" dirty="0">
                <a:latin typeface="HGS明朝E" panose="02020900000000000000" pitchFamily="18" charset="-128"/>
                <a:ea typeface="HGS明朝E" panose="02020900000000000000" pitchFamily="18" charset="-128"/>
              </a:rPr>
              <a:t>「強国」路線には触れず、</a:t>
            </a:r>
            <a:endParaRPr lang="en-US" altLang="ja-JP" dirty="0">
              <a:latin typeface="HGS明朝E" panose="02020900000000000000" pitchFamily="18" charset="-128"/>
              <a:ea typeface="HGS明朝E" panose="02020900000000000000" pitchFamily="18" charset="-128"/>
            </a:endParaRPr>
          </a:p>
          <a:p>
            <a:pPr marL="0" indent="0">
              <a:buNone/>
            </a:pPr>
            <a:r>
              <a:rPr lang="ja-JP" altLang="en-US" dirty="0">
                <a:latin typeface="HGS明朝E" panose="02020900000000000000" pitchFamily="18" charset="-128"/>
                <a:ea typeface="HGS明朝E" panose="02020900000000000000" pitchFamily="18" charset="-128"/>
              </a:rPr>
              <a:t>　</a:t>
            </a:r>
            <a:r>
              <a:rPr lang="ja-JP" altLang="ja-JP" dirty="0">
                <a:latin typeface="HGS明朝E" panose="02020900000000000000" pitchFamily="18" charset="-128"/>
                <a:ea typeface="HGS明朝E" panose="02020900000000000000" pitchFamily="18" charset="-128"/>
              </a:rPr>
              <a:t>求心力を高めるための言動も抑制</a:t>
            </a:r>
            <a:endParaRPr lang="en-US" altLang="ja-JP" dirty="0">
              <a:latin typeface="HGS明朝E" panose="02020900000000000000" pitchFamily="18" charset="-128"/>
              <a:ea typeface="HGS明朝E" panose="02020900000000000000" pitchFamily="18" charset="-128"/>
            </a:endParaRPr>
          </a:p>
          <a:p>
            <a:pPr marL="0" indent="0">
              <a:buNone/>
            </a:pPr>
            <a:endParaRPr lang="en-US" altLang="ja-JP" dirty="0">
              <a:latin typeface="HGS明朝E" panose="02020900000000000000" pitchFamily="18" charset="-128"/>
              <a:ea typeface="HGS明朝E" panose="02020900000000000000" pitchFamily="18" charset="-128"/>
            </a:endParaRPr>
          </a:p>
          <a:p>
            <a:r>
              <a:rPr lang="ja-JP" altLang="ja-JP" dirty="0">
                <a:latin typeface="HGS明朝E" panose="02020900000000000000" pitchFamily="18" charset="-128"/>
                <a:ea typeface="HGS明朝E" panose="02020900000000000000" pitchFamily="18" charset="-128"/>
              </a:rPr>
              <a:t>肝いりの政策である巨大経済圏構想</a:t>
            </a:r>
            <a:endParaRPr lang="en-US" altLang="ja-JP" dirty="0">
              <a:latin typeface="HGS明朝E" panose="02020900000000000000" pitchFamily="18" charset="-128"/>
              <a:ea typeface="HGS明朝E" panose="02020900000000000000" pitchFamily="18" charset="-128"/>
            </a:endParaRPr>
          </a:p>
          <a:p>
            <a:pPr marL="0" indent="0">
              <a:buNone/>
            </a:pPr>
            <a:r>
              <a:rPr lang="ja-JP" altLang="ja-JP" dirty="0">
                <a:latin typeface="HGS明朝E" panose="02020900000000000000" pitchFamily="18" charset="-128"/>
                <a:ea typeface="HGS明朝E" panose="02020900000000000000" pitchFamily="18" charset="-128"/>
              </a:rPr>
              <a:t>「一帯一路」</a:t>
            </a:r>
            <a:r>
              <a:rPr lang="ja-JP" altLang="en-US" dirty="0">
                <a:latin typeface="HGS明朝E" panose="02020900000000000000" pitchFamily="18" charset="-128"/>
                <a:ea typeface="HGS明朝E" panose="02020900000000000000" pitchFamily="18" charset="-128"/>
              </a:rPr>
              <a:t>に</a:t>
            </a:r>
            <a:r>
              <a:rPr lang="ja-JP" altLang="ja-JP" dirty="0">
                <a:latin typeface="HGS明朝E" panose="02020900000000000000" pitchFamily="18" charset="-128"/>
                <a:ea typeface="HGS明朝E" panose="02020900000000000000" pitchFamily="18" charset="-128"/>
              </a:rPr>
              <a:t>触れ</a:t>
            </a:r>
            <a:r>
              <a:rPr lang="ja-JP" altLang="en-US" dirty="0">
                <a:latin typeface="HGS明朝E" panose="02020900000000000000" pitchFamily="18" charset="-128"/>
                <a:ea typeface="HGS明朝E" panose="02020900000000000000" pitchFamily="18" charset="-128"/>
              </a:rPr>
              <a:t>ず</a:t>
            </a:r>
            <a:endParaRPr lang="ja-JP" altLang="ja-JP" dirty="0">
              <a:latin typeface="HGS明朝E" panose="02020900000000000000" pitchFamily="18" charset="-128"/>
              <a:ea typeface="HGS明朝E" panose="02020900000000000000" pitchFamily="18" charset="-128"/>
            </a:endParaRPr>
          </a:p>
          <a:p>
            <a:endParaRPr kumimoji="1" lang="ja-JP" altLang="en-US" dirty="0">
              <a:latin typeface="HGS明朝E" panose="02020900000000000000" pitchFamily="18" charset="-128"/>
              <a:ea typeface="HGS明朝E" panose="02020900000000000000" pitchFamily="18" charset="-128"/>
            </a:endParaRPr>
          </a:p>
        </p:txBody>
      </p:sp>
      <p:pic>
        <p:nvPicPr>
          <p:cNvPr id="4" name="図 3">
            <a:extLst>
              <a:ext uri="{FF2B5EF4-FFF2-40B4-BE49-F238E27FC236}">
                <a16:creationId xmlns:a16="http://schemas.microsoft.com/office/drawing/2014/main" id="{4A0D9388-3356-4542-AC0F-CA9CE49E6E63}"/>
              </a:ext>
            </a:extLst>
          </p:cNvPr>
          <p:cNvPicPr>
            <a:picLocks noChangeAspect="1"/>
          </p:cNvPicPr>
          <p:nvPr/>
        </p:nvPicPr>
        <p:blipFill>
          <a:blip r:embed="rId2"/>
          <a:stretch>
            <a:fillRect/>
          </a:stretch>
        </p:blipFill>
        <p:spPr>
          <a:xfrm>
            <a:off x="6878763" y="3257973"/>
            <a:ext cx="5021983" cy="3104409"/>
          </a:xfrm>
          <a:prstGeom prst="rect">
            <a:avLst/>
          </a:prstGeom>
        </p:spPr>
      </p:pic>
    </p:spTree>
    <p:extLst>
      <p:ext uri="{BB962C8B-B14F-4D97-AF65-F5344CB8AC3E}">
        <p14:creationId xmlns:p14="http://schemas.microsoft.com/office/powerpoint/2010/main" val="1508413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403F80-D837-4904-9FC1-37BF128026D0}"/>
              </a:ext>
            </a:extLst>
          </p:cNvPr>
          <p:cNvSpPr>
            <a:spLocks noGrp="1"/>
          </p:cNvSpPr>
          <p:nvPr>
            <p:ph type="title"/>
          </p:nvPr>
        </p:nvSpPr>
        <p:spPr/>
        <p:txBody>
          <a:bodyPr/>
          <a:lstStyle/>
          <a:p>
            <a:r>
              <a:rPr lang="ja-JP" altLang="en-US" dirty="0">
                <a:latin typeface="HGS明朝E" panose="02020900000000000000" pitchFamily="18" charset="-128"/>
                <a:ea typeface="HGS明朝E" panose="02020900000000000000" pitchFamily="18" charset="-128"/>
              </a:rPr>
              <a:t>史上最大級の軍事パレード</a:t>
            </a:r>
            <a:endParaRPr kumimoji="1" lang="ja-JP" altLang="en-US" dirty="0">
              <a:latin typeface="HGS明朝E" panose="02020900000000000000" pitchFamily="18" charset="-128"/>
              <a:ea typeface="HGS明朝E" panose="02020900000000000000" pitchFamily="18" charset="-128"/>
            </a:endParaRPr>
          </a:p>
        </p:txBody>
      </p:sp>
      <p:sp>
        <p:nvSpPr>
          <p:cNvPr id="3" name="コンテンツ プレースホルダー 2">
            <a:extLst>
              <a:ext uri="{FF2B5EF4-FFF2-40B4-BE49-F238E27FC236}">
                <a16:creationId xmlns:a16="http://schemas.microsoft.com/office/drawing/2014/main" id="{DA2B8574-4389-4ECA-BE8F-AA12C7490BE2}"/>
              </a:ext>
            </a:extLst>
          </p:cNvPr>
          <p:cNvSpPr>
            <a:spLocks noGrp="1"/>
          </p:cNvSpPr>
          <p:nvPr>
            <p:ph idx="1"/>
          </p:nvPr>
        </p:nvSpPr>
        <p:spPr/>
        <p:txBody>
          <a:bodyPr>
            <a:normAutofit fontScale="92500"/>
          </a:bodyPr>
          <a:lstStyle/>
          <a:p>
            <a:r>
              <a:rPr lang="ja-JP" altLang="ja-JP" sz="4000" dirty="0">
                <a:latin typeface="HGS明朝E" panose="02020900000000000000" pitchFamily="18" charset="-128"/>
                <a:ea typeface="HGS明朝E" panose="02020900000000000000" pitchFamily="18" charset="-128"/>
              </a:rPr>
              <a:t>兵士約1万５０００人</a:t>
            </a:r>
            <a:endParaRPr lang="en-US" altLang="ja-JP" sz="4000" dirty="0">
              <a:latin typeface="HGS明朝E" panose="02020900000000000000" pitchFamily="18" charset="-128"/>
              <a:ea typeface="HGS明朝E" panose="02020900000000000000" pitchFamily="18" charset="-128"/>
            </a:endParaRPr>
          </a:p>
          <a:p>
            <a:endParaRPr lang="ja-JP" altLang="ja-JP" sz="4000" dirty="0">
              <a:latin typeface="HGS明朝E" panose="02020900000000000000" pitchFamily="18" charset="-128"/>
              <a:ea typeface="HGS明朝E" panose="02020900000000000000" pitchFamily="18" charset="-128"/>
            </a:endParaRPr>
          </a:p>
          <a:p>
            <a:r>
              <a:rPr lang="ja-JP" altLang="ja-JP" sz="4000" dirty="0">
                <a:latin typeface="HGS明朝E" panose="02020900000000000000" pitchFamily="18" charset="-128"/>
                <a:ea typeface="HGS明朝E" panose="02020900000000000000" pitchFamily="18" charset="-128"/>
              </a:rPr>
              <a:t>ミサイル、戦車など約５８０の兵器</a:t>
            </a:r>
            <a:endParaRPr lang="en-US" altLang="ja-JP" sz="4000" dirty="0">
              <a:latin typeface="HGS明朝E" panose="02020900000000000000" pitchFamily="18" charset="-128"/>
              <a:ea typeface="HGS明朝E" panose="02020900000000000000" pitchFamily="18" charset="-128"/>
            </a:endParaRPr>
          </a:p>
          <a:p>
            <a:pPr marL="0" indent="0">
              <a:buNone/>
            </a:pPr>
            <a:r>
              <a:rPr lang="ja-JP" altLang="en-US" sz="4000" dirty="0">
                <a:latin typeface="HGS明朝E" panose="02020900000000000000" pitchFamily="18" charset="-128"/>
                <a:ea typeface="HGS明朝E" panose="02020900000000000000" pitchFamily="18" charset="-128"/>
              </a:rPr>
              <a:t>　</a:t>
            </a:r>
            <a:r>
              <a:rPr lang="ja-JP" altLang="ja-JP" sz="4000" dirty="0">
                <a:latin typeface="HGS明朝E" panose="02020900000000000000" pitchFamily="18" charset="-128"/>
                <a:ea typeface="HGS明朝E" panose="02020900000000000000" pitchFamily="18" charset="-128"/>
              </a:rPr>
              <a:t>軍用機約160機以上</a:t>
            </a:r>
          </a:p>
          <a:p>
            <a:endParaRPr lang="ja-JP" altLang="ja-JP" sz="4000" dirty="0">
              <a:latin typeface="HGS明朝E" panose="02020900000000000000" pitchFamily="18" charset="-128"/>
              <a:ea typeface="HGS明朝E" panose="02020900000000000000" pitchFamily="18" charset="-128"/>
            </a:endParaRPr>
          </a:p>
          <a:p>
            <a:r>
              <a:rPr lang="ja-JP" altLang="ja-JP" sz="4000" dirty="0">
                <a:latin typeface="HGS明朝E" panose="02020900000000000000" pitchFamily="18" charset="-128"/>
                <a:ea typeface="HGS明朝E" panose="02020900000000000000" pitchFamily="18" charset="-128"/>
              </a:rPr>
              <a:t>将来想定される台湾などでの有事で、米軍の介入阻止を計ろうとする中国軍の意図が鮮明に</a:t>
            </a:r>
          </a:p>
          <a:p>
            <a:endParaRPr kumimoji="1" lang="ja-JP" altLang="en-US" sz="4000" dirty="0">
              <a:latin typeface="HGS明朝E" panose="02020900000000000000" pitchFamily="18" charset="-128"/>
              <a:ea typeface="HGS明朝E" panose="02020900000000000000" pitchFamily="18" charset="-128"/>
            </a:endParaRPr>
          </a:p>
        </p:txBody>
      </p:sp>
    </p:spTree>
    <p:extLst>
      <p:ext uri="{BB962C8B-B14F-4D97-AF65-F5344CB8AC3E}">
        <p14:creationId xmlns:p14="http://schemas.microsoft.com/office/powerpoint/2010/main" val="316137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7395687-7B48-48CF-947B-1BC0E4D12604}"/>
              </a:ext>
            </a:extLst>
          </p:cNvPr>
          <p:cNvSpPr>
            <a:spLocks noGrp="1"/>
          </p:cNvSpPr>
          <p:nvPr>
            <p:ph sz="half" idx="1"/>
          </p:nvPr>
        </p:nvSpPr>
        <p:spPr/>
        <p:txBody>
          <a:bodyPr/>
          <a:lstStyle/>
          <a:p>
            <a:endParaRPr lang="en-US" altLang="ja-JP" dirty="0">
              <a:latin typeface="HGS明朝E" panose="02020900000000000000" pitchFamily="18" charset="-128"/>
              <a:ea typeface="HGS明朝E" panose="02020900000000000000" pitchFamily="18" charset="-128"/>
            </a:endParaRPr>
          </a:p>
          <a:p>
            <a:endParaRPr lang="en-US" altLang="ja-JP" dirty="0">
              <a:latin typeface="HGS明朝E" panose="02020900000000000000" pitchFamily="18" charset="-128"/>
              <a:ea typeface="HGS明朝E" panose="02020900000000000000" pitchFamily="18" charset="-128"/>
            </a:endParaRPr>
          </a:p>
          <a:p>
            <a:endParaRPr lang="en-US" altLang="ja-JP" dirty="0">
              <a:latin typeface="HGS明朝E" panose="02020900000000000000" pitchFamily="18" charset="-128"/>
              <a:ea typeface="HGS明朝E" panose="02020900000000000000" pitchFamily="18" charset="-128"/>
            </a:endParaRPr>
          </a:p>
          <a:p>
            <a:endParaRPr lang="en-US" altLang="ja-JP" dirty="0">
              <a:latin typeface="HGS明朝E" panose="02020900000000000000" pitchFamily="18" charset="-128"/>
              <a:ea typeface="HGS明朝E" panose="02020900000000000000" pitchFamily="18" charset="-128"/>
            </a:endParaRPr>
          </a:p>
          <a:p>
            <a:r>
              <a:rPr lang="ja-JP" altLang="ja-JP" dirty="0">
                <a:latin typeface="HGS明朝E" panose="02020900000000000000" pitchFamily="18" charset="-128"/>
                <a:ea typeface="HGS明朝E" panose="02020900000000000000" pitchFamily="18" charset="-128"/>
              </a:rPr>
              <a:t>東風４１　1万2000㎞　</a:t>
            </a:r>
            <a:endParaRPr lang="en-US" altLang="ja-JP" dirty="0">
              <a:latin typeface="HGS明朝E" panose="02020900000000000000" pitchFamily="18" charset="-128"/>
              <a:ea typeface="HGS明朝E" panose="02020900000000000000" pitchFamily="18" charset="-128"/>
            </a:endParaRPr>
          </a:p>
          <a:p>
            <a:pPr marL="0" indent="0">
              <a:buNone/>
            </a:pPr>
            <a:r>
              <a:rPr lang="ja-JP" altLang="ja-JP" dirty="0">
                <a:latin typeface="HGS明朝E" panose="02020900000000000000" pitchFamily="18" charset="-128"/>
                <a:ea typeface="HGS明朝E" panose="02020900000000000000" pitchFamily="18" charset="-128"/>
              </a:rPr>
              <a:t>米本土の全体を射程に入れる大陸間弾道ミサイル。10個の核弾頭を搭載し、別々の場所を攻撃できる</a:t>
            </a:r>
            <a:r>
              <a:rPr lang="ja-JP" altLang="en-US" dirty="0">
                <a:latin typeface="HGS明朝E" panose="02020900000000000000" pitchFamily="18" charset="-128"/>
                <a:ea typeface="HGS明朝E" panose="02020900000000000000" pitchFamily="18" charset="-128"/>
              </a:rPr>
              <a:t>。</a:t>
            </a:r>
            <a:r>
              <a:rPr lang="ja-JP" altLang="ja-JP" dirty="0">
                <a:latin typeface="HGS明朝E" panose="02020900000000000000" pitchFamily="18" charset="-128"/>
                <a:ea typeface="HGS明朝E" panose="02020900000000000000" pitchFamily="18" charset="-128"/>
              </a:rPr>
              <a:t>固形燃料</a:t>
            </a:r>
            <a:r>
              <a:rPr lang="ja-JP" altLang="en-US" dirty="0">
                <a:latin typeface="HGS明朝E" panose="02020900000000000000" pitchFamily="18" charset="-128"/>
                <a:ea typeface="HGS明朝E" panose="02020900000000000000" pitchFamily="18" charset="-128"/>
              </a:rPr>
              <a:t>。</a:t>
            </a:r>
            <a:endParaRPr lang="ja-JP" altLang="ja-JP" dirty="0">
              <a:latin typeface="HGS明朝E" panose="02020900000000000000" pitchFamily="18" charset="-128"/>
              <a:ea typeface="HGS明朝E" panose="02020900000000000000" pitchFamily="18" charset="-128"/>
            </a:endParaRPr>
          </a:p>
          <a:p>
            <a:endParaRPr kumimoji="1" lang="ja-JP" altLang="en-US" dirty="0">
              <a:latin typeface="HGS明朝E" panose="02020900000000000000" pitchFamily="18" charset="-128"/>
              <a:ea typeface="HGS明朝E" panose="02020900000000000000" pitchFamily="18" charset="-128"/>
            </a:endParaRPr>
          </a:p>
        </p:txBody>
      </p:sp>
      <p:sp>
        <p:nvSpPr>
          <p:cNvPr id="4" name="コンテンツ プレースホルダー 3">
            <a:extLst>
              <a:ext uri="{FF2B5EF4-FFF2-40B4-BE49-F238E27FC236}">
                <a16:creationId xmlns:a16="http://schemas.microsoft.com/office/drawing/2014/main" id="{DC011DD8-2180-4D73-9A81-0A1FD7637D09}"/>
              </a:ext>
            </a:extLst>
          </p:cNvPr>
          <p:cNvSpPr>
            <a:spLocks noGrp="1"/>
          </p:cNvSpPr>
          <p:nvPr>
            <p:ph sz="half" idx="2"/>
          </p:nvPr>
        </p:nvSpPr>
        <p:spPr/>
        <p:txBody>
          <a:bodyPr/>
          <a:lstStyle/>
          <a:p>
            <a:endParaRPr lang="en-US" altLang="ja-JP" dirty="0">
              <a:latin typeface="HGS明朝E" panose="02020900000000000000" pitchFamily="18" charset="-128"/>
              <a:ea typeface="HGS明朝E" panose="02020900000000000000" pitchFamily="18" charset="-128"/>
            </a:endParaRPr>
          </a:p>
          <a:p>
            <a:endParaRPr lang="en-US" altLang="ja-JP" dirty="0">
              <a:latin typeface="HGS明朝E" panose="02020900000000000000" pitchFamily="18" charset="-128"/>
              <a:ea typeface="HGS明朝E" panose="02020900000000000000" pitchFamily="18" charset="-128"/>
            </a:endParaRPr>
          </a:p>
          <a:p>
            <a:endParaRPr lang="en-US" altLang="ja-JP" dirty="0">
              <a:latin typeface="HGS明朝E" panose="02020900000000000000" pitchFamily="18" charset="-128"/>
              <a:ea typeface="HGS明朝E" panose="02020900000000000000" pitchFamily="18" charset="-128"/>
            </a:endParaRPr>
          </a:p>
          <a:p>
            <a:endParaRPr lang="en-US" altLang="ja-JP" dirty="0">
              <a:latin typeface="HGS明朝E" panose="02020900000000000000" pitchFamily="18" charset="-128"/>
              <a:ea typeface="HGS明朝E" panose="02020900000000000000" pitchFamily="18" charset="-128"/>
            </a:endParaRPr>
          </a:p>
          <a:p>
            <a:r>
              <a:rPr lang="ja-JP" altLang="ja-JP" dirty="0">
                <a:latin typeface="HGS明朝E" panose="02020900000000000000" pitchFamily="18" charset="-128"/>
                <a:ea typeface="HGS明朝E" panose="02020900000000000000" pitchFamily="18" charset="-128"/>
              </a:rPr>
              <a:t>東風２６　4000km　</a:t>
            </a:r>
            <a:endParaRPr lang="en-US" altLang="ja-JP" dirty="0">
              <a:latin typeface="HGS明朝E" panose="02020900000000000000" pitchFamily="18" charset="-128"/>
              <a:ea typeface="HGS明朝E" panose="02020900000000000000" pitchFamily="18" charset="-128"/>
            </a:endParaRPr>
          </a:p>
          <a:p>
            <a:pPr marL="0" indent="0">
              <a:buNone/>
            </a:pPr>
            <a:r>
              <a:rPr lang="ja-JP" altLang="ja-JP" dirty="0">
                <a:latin typeface="HGS明朝E" panose="02020900000000000000" pitchFamily="18" charset="-128"/>
                <a:ea typeface="HGS明朝E" panose="02020900000000000000" pitchFamily="18" charset="-128"/>
              </a:rPr>
              <a:t>通称「グアムキラー」</a:t>
            </a:r>
            <a:r>
              <a:rPr lang="ja-JP" altLang="en-US" dirty="0">
                <a:latin typeface="HGS明朝E" panose="02020900000000000000" pitchFamily="18" charset="-128"/>
                <a:ea typeface="HGS明朝E" panose="02020900000000000000" pitchFamily="18" charset="-128"/>
              </a:rPr>
              <a:t>。</a:t>
            </a:r>
            <a:r>
              <a:rPr lang="ja-JP" altLang="ja-JP" dirty="0">
                <a:latin typeface="HGS明朝E" panose="02020900000000000000" pitchFamily="18" charset="-128"/>
                <a:ea typeface="HGS明朝E" panose="02020900000000000000" pitchFamily="18" charset="-128"/>
              </a:rPr>
              <a:t>核弾頭も搭載可能で、グアムの米軍基地や米軍空母を射程に収める</a:t>
            </a:r>
            <a:r>
              <a:rPr lang="ja-JP" altLang="en-US" dirty="0">
                <a:latin typeface="HGS明朝E" panose="02020900000000000000" pitchFamily="18" charset="-128"/>
                <a:ea typeface="HGS明朝E" panose="02020900000000000000" pitchFamily="18" charset="-128"/>
              </a:rPr>
              <a:t>。</a:t>
            </a:r>
            <a:endParaRPr kumimoji="1" lang="ja-JP" altLang="en-US" dirty="0">
              <a:latin typeface="HGS明朝E" panose="02020900000000000000" pitchFamily="18" charset="-128"/>
              <a:ea typeface="HGS明朝E" panose="02020900000000000000" pitchFamily="18" charset="-128"/>
            </a:endParaRPr>
          </a:p>
        </p:txBody>
      </p:sp>
      <p:pic>
        <p:nvPicPr>
          <p:cNvPr id="2" name="図 1">
            <a:extLst>
              <a:ext uri="{FF2B5EF4-FFF2-40B4-BE49-F238E27FC236}">
                <a16:creationId xmlns:a16="http://schemas.microsoft.com/office/drawing/2014/main" id="{0A7F6834-CABA-4B7A-8341-7AA476C595CE}"/>
              </a:ext>
            </a:extLst>
          </p:cNvPr>
          <p:cNvPicPr>
            <a:picLocks noChangeAspect="1"/>
          </p:cNvPicPr>
          <p:nvPr/>
        </p:nvPicPr>
        <p:blipFill>
          <a:blip r:embed="rId2"/>
          <a:stretch>
            <a:fillRect/>
          </a:stretch>
        </p:blipFill>
        <p:spPr>
          <a:xfrm>
            <a:off x="1016003" y="821265"/>
            <a:ext cx="4729292" cy="2660227"/>
          </a:xfrm>
          <a:prstGeom prst="rect">
            <a:avLst/>
          </a:prstGeom>
        </p:spPr>
      </p:pic>
      <p:pic>
        <p:nvPicPr>
          <p:cNvPr id="5" name="図 4">
            <a:extLst>
              <a:ext uri="{FF2B5EF4-FFF2-40B4-BE49-F238E27FC236}">
                <a16:creationId xmlns:a16="http://schemas.microsoft.com/office/drawing/2014/main" id="{234DF34D-9E86-4B36-9ADE-F46FF6047629}"/>
              </a:ext>
            </a:extLst>
          </p:cNvPr>
          <p:cNvPicPr>
            <a:picLocks noChangeAspect="1"/>
          </p:cNvPicPr>
          <p:nvPr/>
        </p:nvPicPr>
        <p:blipFill>
          <a:blip r:embed="rId3"/>
          <a:stretch>
            <a:fillRect/>
          </a:stretch>
        </p:blipFill>
        <p:spPr>
          <a:xfrm>
            <a:off x="6732689" y="832013"/>
            <a:ext cx="3538325" cy="2666176"/>
          </a:xfrm>
          <a:prstGeom prst="rect">
            <a:avLst/>
          </a:prstGeom>
        </p:spPr>
      </p:pic>
    </p:spTree>
    <p:extLst>
      <p:ext uri="{BB962C8B-B14F-4D97-AF65-F5344CB8AC3E}">
        <p14:creationId xmlns:p14="http://schemas.microsoft.com/office/powerpoint/2010/main" val="3035419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7395687-7B48-48CF-947B-1BC0E4D12604}"/>
              </a:ext>
            </a:extLst>
          </p:cNvPr>
          <p:cNvSpPr>
            <a:spLocks noGrp="1"/>
          </p:cNvSpPr>
          <p:nvPr>
            <p:ph sz="half" idx="1"/>
          </p:nvPr>
        </p:nvSpPr>
        <p:spPr>
          <a:xfrm>
            <a:off x="778933" y="1293707"/>
            <a:ext cx="5240867" cy="4883256"/>
          </a:xfrm>
        </p:spPr>
        <p:txBody>
          <a:bodyPr>
            <a:normAutofit/>
          </a:bodyPr>
          <a:lstStyle/>
          <a:p>
            <a:r>
              <a:rPr lang="ja-JP" altLang="ja-JP" sz="3500" dirty="0">
                <a:latin typeface="HGS明朝E" panose="02020900000000000000" pitchFamily="18" charset="-128"/>
                <a:ea typeface="HGS明朝E" panose="02020900000000000000" pitchFamily="18" charset="-128"/>
              </a:rPr>
              <a:t>東風１７</a:t>
            </a:r>
            <a:endParaRPr lang="en-US" altLang="ja-JP" sz="3200" dirty="0">
              <a:latin typeface="HGS明朝E" panose="02020900000000000000" pitchFamily="18" charset="-128"/>
              <a:ea typeface="HGS明朝E" panose="02020900000000000000" pitchFamily="18" charset="-128"/>
            </a:endParaRPr>
          </a:p>
          <a:p>
            <a:pPr marL="0" indent="0">
              <a:buNone/>
            </a:pPr>
            <a:r>
              <a:rPr lang="ja-JP" altLang="en-US" sz="3200" dirty="0">
                <a:latin typeface="HGS明朝E" panose="02020900000000000000" pitchFamily="18" charset="-128"/>
                <a:ea typeface="HGS明朝E" panose="02020900000000000000" pitchFamily="18" charset="-128"/>
              </a:rPr>
              <a:t>射程</a:t>
            </a:r>
            <a:r>
              <a:rPr lang="ja-JP" altLang="ja-JP" sz="3200" dirty="0">
                <a:latin typeface="HGS明朝E" panose="02020900000000000000" pitchFamily="18" charset="-128"/>
                <a:ea typeface="HGS明朝E" panose="02020900000000000000" pitchFamily="18" charset="-128"/>
              </a:rPr>
              <a:t>1400㎞</a:t>
            </a:r>
            <a:r>
              <a:rPr lang="ja-JP" altLang="en-US" sz="3200" dirty="0">
                <a:latin typeface="HGS明朝E" panose="02020900000000000000" pitchFamily="18" charset="-128"/>
                <a:ea typeface="HGS明朝E" panose="02020900000000000000" pitchFamily="18" charset="-128"/>
              </a:rPr>
              <a:t>。</a:t>
            </a:r>
            <a:r>
              <a:rPr lang="ja-JP" altLang="ja-JP" sz="3200" dirty="0">
                <a:latin typeface="HGS明朝E" panose="02020900000000000000" pitchFamily="18" charset="-128"/>
                <a:ea typeface="HGS明朝E" panose="02020900000000000000" pitchFamily="18" charset="-128"/>
              </a:rPr>
              <a:t>既存の米軍のミサイル防衛網で迎撃が困難な</a:t>
            </a:r>
            <a:r>
              <a:rPr lang="ja-JP" altLang="ja-JP" sz="3200" dirty="0">
                <a:solidFill>
                  <a:srgbClr val="FF0000"/>
                </a:solidFill>
                <a:latin typeface="HGS明朝E" panose="02020900000000000000" pitchFamily="18" charset="-128"/>
                <a:ea typeface="HGS明朝E" panose="02020900000000000000" pitchFamily="18" charset="-128"/>
              </a:rPr>
              <a:t>「極超音速滑空兵器」</a:t>
            </a:r>
            <a:r>
              <a:rPr lang="ja-JP" altLang="ja-JP" sz="3200" dirty="0">
                <a:latin typeface="HGS明朝E" panose="02020900000000000000" pitchFamily="18" charset="-128"/>
                <a:ea typeface="HGS明朝E" panose="02020900000000000000" pitchFamily="18" charset="-128"/>
              </a:rPr>
              <a:t>を搭載</a:t>
            </a:r>
            <a:endParaRPr lang="en-US" altLang="ja-JP" sz="3200" dirty="0">
              <a:latin typeface="HGS明朝E" panose="02020900000000000000" pitchFamily="18" charset="-128"/>
              <a:ea typeface="HGS明朝E" panose="02020900000000000000" pitchFamily="18" charset="-128"/>
            </a:endParaRPr>
          </a:p>
          <a:p>
            <a:pPr marL="0" indent="0">
              <a:buNone/>
            </a:pPr>
            <a:endParaRPr lang="en-US" altLang="ja-JP" sz="3200" dirty="0">
              <a:latin typeface="HGS明朝E" panose="02020900000000000000" pitchFamily="18" charset="-128"/>
              <a:ea typeface="HGS明朝E" panose="02020900000000000000" pitchFamily="18" charset="-128"/>
            </a:endParaRPr>
          </a:p>
          <a:p>
            <a:pPr marL="0" indent="0">
              <a:buNone/>
            </a:pPr>
            <a:r>
              <a:rPr lang="ja-JP" altLang="ja-JP" sz="3200" dirty="0">
                <a:latin typeface="HGS明朝E" panose="02020900000000000000" pitchFamily="18" charset="-128"/>
                <a:ea typeface="HGS明朝E" panose="02020900000000000000" pitchFamily="18" charset="-128"/>
              </a:rPr>
              <a:t>マッハ5以上の極超音速で複雑な動きをし、滑空することができる</a:t>
            </a:r>
            <a:r>
              <a:rPr lang="ja-JP" altLang="en-US" sz="3200" dirty="0">
                <a:latin typeface="HGS明朝E" panose="02020900000000000000" pitchFamily="18" charset="-128"/>
                <a:ea typeface="HGS明朝E" panose="02020900000000000000" pitchFamily="18" charset="-128"/>
              </a:rPr>
              <a:t>。</a:t>
            </a:r>
            <a:endParaRPr kumimoji="1" lang="ja-JP" altLang="en-US" sz="3200" dirty="0">
              <a:latin typeface="HGS明朝E" panose="02020900000000000000" pitchFamily="18" charset="-128"/>
              <a:ea typeface="HGS明朝E" panose="02020900000000000000" pitchFamily="18" charset="-128"/>
            </a:endParaRPr>
          </a:p>
        </p:txBody>
      </p:sp>
      <p:pic>
        <p:nvPicPr>
          <p:cNvPr id="1026" name="Picture 2" descr="「DF１７」の画像検索結果">
            <a:extLst>
              <a:ext uri="{FF2B5EF4-FFF2-40B4-BE49-F238E27FC236}">
                <a16:creationId xmlns:a16="http://schemas.microsoft.com/office/drawing/2014/main" id="{87EC3ED5-6782-4DFB-9DA8-4FB8E1A784E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85560" y="2006377"/>
            <a:ext cx="5536043" cy="3364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248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B5048A-2484-432E-93FE-DBA4E9865040}"/>
              </a:ext>
            </a:extLst>
          </p:cNvPr>
          <p:cNvSpPr>
            <a:spLocks noGrp="1"/>
          </p:cNvSpPr>
          <p:nvPr>
            <p:ph type="title"/>
          </p:nvPr>
        </p:nvSpPr>
        <p:spPr/>
        <p:txBody>
          <a:bodyPr/>
          <a:lstStyle/>
          <a:p>
            <a:r>
              <a:rPr kumimoji="1" lang="ja-JP" altLang="en-US" dirty="0">
                <a:latin typeface="HGS明朝E" panose="02020900000000000000" pitchFamily="18" charset="-128"/>
                <a:ea typeface="HGS明朝E" panose="02020900000000000000" pitchFamily="18" charset="-128"/>
              </a:rPr>
              <a:t>ミサイル以外の兵器</a:t>
            </a:r>
          </a:p>
        </p:txBody>
      </p:sp>
      <p:sp>
        <p:nvSpPr>
          <p:cNvPr id="3" name="コンテンツ プレースホルダー 2">
            <a:extLst>
              <a:ext uri="{FF2B5EF4-FFF2-40B4-BE49-F238E27FC236}">
                <a16:creationId xmlns:a16="http://schemas.microsoft.com/office/drawing/2014/main" id="{CA50085C-1803-4210-8F7E-99ED8C3148F3}"/>
              </a:ext>
            </a:extLst>
          </p:cNvPr>
          <p:cNvSpPr>
            <a:spLocks noGrp="1"/>
          </p:cNvSpPr>
          <p:nvPr>
            <p:ph sz="half" idx="1"/>
          </p:nvPr>
        </p:nvSpPr>
        <p:spPr>
          <a:xfrm>
            <a:off x="243839" y="1825625"/>
            <a:ext cx="6448213" cy="4351338"/>
          </a:xfrm>
        </p:spPr>
        <p:txBody>
          <a:bodyPr>
            <a:normAutofit/>
          </a:bodyPr>
          <a:lstStyle/>
          <a:p>
            <a:r>
              <a:rPr lang="ja-JP" altLang="ja-JP" sz="3600" dirty="0">
                <a:latin typeface="HGS明朝E" panose="02020900000000000000" pitchFamily="18" charset="-128"/>
                <a:ea typeface="HGS明朝E" panose="02020900000000000000" pitchFamily="18" charset="-128"/>
              </a:rPr>
              <a:t>ステルス無人機「攻撃１１」</a:t>
            </a:r>
            <a:r>
              <a:rPr lang="ja-JP" altLang="ja-JP" sz="3200" dirty="0">
                <a:latin typeface="HGS明朝E" panose="02020900000000000000" pitchFamily="18" charset="-128"/>
                <a:ea typeface="HGS明朝E" panose="02020900000000000000" pitchFamily="18" charset="-128"/>
              </a:rPr>
              <a:t>　2013年に試験飛行したステルス無人機「利剣」の改良型。高度なステルス性能をもち、敵地に深く切り込んで攻撃することができる</a:t>
            </a:r>
            <a:endParaRPr kumimoji="1" lang="ja-JP" altLang="en-US" sz="3200" dirty="0">
              <a:latin typeface="HGS明朝E" panose="02020900000000000000" pitchFamily="18" charset="-128"/>
              <a:ea typeface="HGS明朝E" panose="02020900000000000000" pitchFamily="18" charset="-128"/>
            </a:endParaRPr>
          </a:p>
        </p:txBody>
      </p:sp>
      <p:pic>
        <p:nvPicPr>
          <p:cNvPr id="2050" name="Picture 2" descr="「攻撃１１」の画像検索結果">
            <a:extLst>
              <a:ext uri="{FF2B5EF4-FFF2-40B4-BE49-F238E27FC236}">
                <a16:creationId xmlns:a16="http://schemas.microsoft.com/office/drawing/2014/main" id="{A438AD9F-7696-4B72-BD44-960A0ABB880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83964" y="1991360"/>
            <a:ext cx="4174380" cy="2817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761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E951849-E78F-44E2-9513-818DCA19BDF2}"/>
              </a:ext>
            </a:extLst>
          </p:cNvPr>
          <p:cNvSpPr>
            <a:spLocks noGrp="1"/>
          </p:cNvSpPr>
          <p:nvPr>
            <p:ph type="title"/>
          </p:nvPr>
        </p:nvSpPr>
        <p:spPr/>
        <p:txBody>
          <a:bodyPr/>
          <a:lstStyle/>
          <a:p>
            <a:r>
              <a:rPr kumimoji="1" lang="ja-JP" altLang="en-US" dirty="0">
                <a:latin typeface="HGS明朝E" panose="02020900000000000000" pitchFamily="18" charset="-128"/>
                <a:ea typeface="HGS明朝E" panose="02020900000000000000" pitchFamily="18" charset="-128"/>
              </a:rPr>
              <a:t>米国の対応</a:t>
            </a:r>
          </a:p>
        </p:txBody>
      </p:sp>
      <p:sp>
        <p:nvSpPr>
          <p:cNvPr id="6" name="コンテンツ プレースホルダー 5">
            <a:extLst>
              <a:ext uri="{FF2B5EF4-FFF2-40B4-BE49-F238E27FC236}">
                <a16:creationId xmlns:a16="http://schemas.microsoft.com/office/drawing/2014/main" id="{560A9F26-8EC2-4A03-AF94-423CA378FD26}"/>
              </a:ext>
            </a:extLst>
          </p:cNvPr>
          <p:cNvSpPr>
            <a:spLocks noGrp="1"/>
          </p:cNvSpPr>
          <p:nvPr>
            <p:ph idx="1"/>
          </p:nvPr>
        </p:nvSpPr>
        <p:spPr/>
        <p:txBody>
          <a:bodyPr>
            <a:normAutofit/>
          </a:bodyPr>
          <a:lstStyle/>
          <a:p>
            <a:r>
              <a:rPr lang="ja-JP" altLang="ja-JP" dirty="0">
                <a:latin typeface="HGS明朝E" panose="02020900000000000000" pitchFamily="18" charset="-128"/>
                <a:ea typeface="HGS明朝E" panose="02020900000000000000" pitchFamily="18" charset="-128"/>
              </a:rPr>
              <a:t>大気圏外で弾道ミサイルを迎撃する</a:t>
            </a:r>
            <a:endParaRPr lang="en-US" altLang="ja-JP" dirty="0">
              <a:latin typeface="HGS明朝E" panose="02020900000000000000" pitchFamily="18" charset="-128"/>
              <a:ea typeface="HGS明朝E" panose="02020900000000000000" pitchFamily="18" charset="-128"/>
            </a:endParaRPr>
          </a:p>
          <a:p>
            <a:pPr marL="0" indent="0">
              <a:buNone/>
            </a:pPr>
            <a:r>
              <a:rPr lang="ja-JP" altLang="ja-JP" dirty="0">
                <a:latin typeface="HGS明朝E" panose="02020900000000000000" pitchFamily="18" charset="-128"/>
                <a:ea typeface="HGS明朝E" panose="02020900000000000000" pitchFamily="18" charset="-128"/>
              </a:rPr>
              <a:t>「</a:t>
            </a:r>
            <a:r>
              <a:rPr lang="x-none" altLang="ja-JP" dirty="0">
                <a:latin typeface="HGS明朝E" panose="02020900000000000000" pitchFamily="18" charset="-128"/>
                <a:ea typeface="HGS明朝E" panose="02020900000000000000" pitchFamily="18" charset="-128"/>
              </a:rPr>
              <a:t>SM</a:t>
            </a:r>
            <a:r>
              <a:rPr lang="ja-JP" altLang="ja-JP" dirty="0">
                <a:latin typeface="HGS明朝E" panose="02020900000000000000" pitchFamily="18" charset="-128"/>
                <a:ea typeface="HGS明朝E" panose="02020900000000000000" pitchFamily="18" charset="-128"/>
              </a:rPr>
              <a:t>３ブロック２</a:t>
            </a:r>
            <a:r>
              <a:rPr lang="x-none" altLang="ja-JP" dirty="0">
                <a:latin typeface="HGS明朝E" panose="02020900000000000000" pitchFamily="18" charset="-128"/>
                <a:ea typeface="HGS明朝E" panose="02020900000000000000" pitchFamily="18" charset="-128"/>
              </a:rPr>
              <a:t>A</a:t>
            </a:r>
            <a:r>
              <a:rPr lang="ja-JP" altLang="ja-JP" dirty="0">
                <a:latin typeface="HGS明朝E" panose="02020900000000000000" pitchFamily="18" charset="-128"/>
                <a:ea typeface="HGS明朝E" panose="02020900000000000000" pitchFamily="18" charset="-128"/>
              </a:rPr>
              <a:t>」の日本との共同開発</a:t>
            </a:r>
            <a:endParaRPr lang="en-US" altLang="ja-JP" dirty="0">
              <a:latin typeface="HGS明朝E" panose="02020900000000000000" pitchFamily="18" charset="-128"/>
              <a:ea typeface="HGS明朝E" panose="02020900000000000000" pitchFamily="18" charset="-128"/>
            </a:endParaRPr>
          </a:p>
          <a:p>
            <a:pPr marL="0" indent="0">
              <a:buNone/>
            </a:pPr>
            <a:endParaRPr lang="ja-JP" altLang="ja-JP" dirty="0">
              <a:latin typeface="HGS明朝E" panose="02020900000000000000" pitchFamily="18" charset="-128"/>
              <a:ea typeface="HGS明朝E" panose="02020900000000000000" pitchFamily="18" charset="-128"/>
            </a:endParaRPr>
          </a:p>
          <a:p>
            <a:r>
              <a:rPr lang="ja-JP" altLang="ja-JP" dirty="0">
                <a:latin typeface="HGS明朝E" panose="02020900000000000000" pitchFamily="18" charset="-128"/>
                <a:ea typeface="HGS明朝E" panose="02020900000000000000" pitchFamily="18" charset="-128"/>
              </a:rPr>
              <a:t>地上配備迎撃システム「イージスアショア」</a:t>
            </a:r>
            <a:endParaRPr lang="en-US" altLang="ja-JP" dirty="0">
              <a:latin typeface="HGS明朝E" panose="02020900000000000000" pitchFamily="18" charset="-128"/>
              <a:ea typeface="HGS明朝E" panose="02020900000000000000" pitchFamily="18" charset="-128"/>
            </a:endParaRPr>
          </a:p>
          <a:p>
            <a:pPr marL="0" indent="0">
              <a:buNone/>
            </a:pPr>
            <a:r>
              <a:rPr lang="ja-JP" altLang="en-US" dirty="0">
                <a:latin typeface="HGS明朝E" panose="02020900000000000000" pitchFamily="18" charset="-128"/>
                <a:ea typeface="HGS明朝E" panose="02020900000000000000" pitchFamily="18" charset="-128"/>
              </a:rPr>
              <a:t>　</a:t>
            </a:r>
            <a:r>
              <a:rPr lang="ja-JP" altLang="ja-JP" dirty="0">
                <a:latin typeface="HGS明朝E" panose="02020900000000000000" pitchFamily="18" charset="-128"/>
                <a:ea typeface="HGS明朝E" panose="02020900000000000000" pitchFamily="18" charset="-128"/>
              </a:rPr>
              <a:t>の日本配備</a:t>
            </a:r>
          </a:p>
          <a:p>
            <a:r>
              <a:rPr lang="ja-JP" altLang="ja-JP" dirty="0">
                <a:latin typeface="HGS明朝E" panose="02020900000000000000" pitchFamily="18" charset="-128"/>
                <a:ea typeface="HGS明朝E" panose="02020900000000000000" pitchFamily="18" charset="-128"/>
              </a:rPr>
              <a:t>極超音速兵器の開発</a:t>
            </a:r>
            <a:endParaRPr lang="en-US" altLang="ja-JP" dirty="0">
              <a:latin typeface="HGS明朝E" panose="02020900000000000000" pitchFamily="18" charset="-128"/>
              <a:ea typeface="HGS明朝E" panose="02020900000000000000" pitchFamily="18" charset="-128"/>
            </a:endParaRPr>
          </a:p>
          <a:p>
            <a:pPr marL="0" indent="0">
              <a:buNone/>
            </a:pPr>
            <a:r>
              <a:rPr lang="ja-JP" altLang="en-US" dirty="0">
                <a:latin typeface="HGS明朝E" panose="02020900000000000000" pitchFamily="18" charset="-128"/>
                <a:ea typeface="HGS明朝E" panose="02020900000000000000" pitchFamily="18" charset="-128"/>
              </a:rPr>
              <a:t>　</a:t>
            </a:r>
            <a:r>
              <a:rPr lang="ja-JP" altLang="ja-JP" dirty="0">
                <a:latin typeface="HGS明朝E" panose="02020900000000000000" pitchFamily="18" charset="-128"/>
                <a:ea typeface="HGS明朝E" panose="02020900000000000000" pitchFamily="18" charset="-128"/>
              </a:rPr>
              <a:t>米国が「テロとの戦い」に注力</a:t>
            </a:r>
            <a:r>
              <a:rPr lang="ja-JP" altLang="en-US" dirty="0">
                <a:latin typeface="HGS明朝E" panose="02020900000000000000" pitchFamily="18" charset="-128"/>
                <a:ea typeface="HGS明朝E" panose="02020900000000000000" pitchFamily="18" charset="-128"/>
              </a:rPr>
              <a:t>の</a:t>
            </a:r>
            <a:r>
              <a:rPr lang="ja-JP" altLang="ja-JP" dirty="0">
                <a:latin typeface="HGS明朝E" panose="02020900000000000000" pitchFamily="18" charset="-128"/>
                <a:ea typeface="HGS明朝E" panose="02020900000000000000" pitchFamily="18" charset="-128"/>
              </a:rPr>
              <a:t>間に中国の先行を許した</a:t>
            </a:r>
          </a:p>
          <a:p>
            <a:pPr marL="0" indent="0">
              <a:buNone/>
            </a:pPr>
            <a:r>
              <a:rPr lang="ja-JP" altLang="en-US" dirty="0">
                <a:latin typeface="HGS明朝E" panose="02020900000000000000" pitchFamily="18" charset="-128"/>
                <a:ea typeface="HGS明朝E" panose="02020900000000000000" pitchFamily="18" charset="-128"/>
              </a:rPr>
              <a:t>　</a:t>
            </a:r>
            <a:r>
              <a:rPr lang="ja-JP" altLang="ja-JP" dirty="0">
                <a:solidFill>
                  <a:srgbClr val="FF0000"/>
                </a:solidFill>
                <a:latin typeface="HGS明朝E" panose="02020900000000000000" pitchFamily="18" charset="-128"/>
                <a:ea typeface="HGS明朝E" panose="02020900000000000000" pitchFamily="18" charset="-128"/>
              </a:rPr>
              <a:t>米国は猛追</a:t>
            </a:r>
            <a:r>
              <a:rPr lang="en-US" altLang="ja-JP" dirty="0">
                <a:solidFill>
                  <a:srgbClr val="FF0000"/>
                </a:solidFill>
                <a:latin typeface="HGS明朝E" panose="02020900000000000000" pitchFamily="18" charset="-128"/>
                <a:ea typeface="HGS明朝E" panose="02020900000000000000" pitchFamily="18" charset="-128"/>
              </a:rPr>
              <a:t>—</a:t>
            </a:r>
            <a:r>
              <a:rPr lang="ja-JP" altLang="en-US" dirty="0">
                <a:solidFill>
                  <a:srgbClr val="FF0000"/>
                </a:solidFill>
                <a:latin typeface="HGS明朝E" panose="02020900000000000000" pitchFamily="18" charset="-128"/>
                <a:ea typeface="HGS明朝E" panose="02020900000000000000" pitchFamily="18" charset="-128"/>
              </a:rPr>
              <a:t>５</a:t>
            </a:r>
            <a:r>
              <a:rPr lang="ja-JP" altLang="ja-JP" dirty="0">
                <a:solidFill>
                  <a:srgbClr val="FF0000"/>
                </a:solidFill>
                <a:latin typeface="HGS明朝E" panose="02020900000000000000" pitchFamily="18" charset="-128"/>
                <a:ea typeface="HGS明朝E" panose="02020900000000000000" pitchFamily="18" charset="-128"/>
              </a:rPr>
              <a:t>年以内に配備する</a:t>
            </a:r>
          </a:p>
          <a:p>
            <a:endParaRPr kumimoji="1" lang="ja-JP" altLang="en-US" dirty="0">
              <a:latin typeface="HGS明朝E" panose="02020900000000000000" pitchFamily="18" charset="-128"/>
              <a:ea typeface="HGS明朝E" panose="02020900000000000000" pitchFamily="18" charset="-128"/>
            </a:endParaRPr>
          </a:p>
        </p:txBody>
      </p:sp>
      <p:pic>
        <p:nvPicPr>
          <p:cNvPr id="2" name="図 1">
            <a:extLst>
              <a:ext uri="{FF2B5EF4-FFF2-40B4-BE49-F238E27FC236}">
                <a16:creationId xmlns:a16="http://schemas.microsoft.com/office/drawing/2014/main" id="{30751B4C-C823-414B-971F-04F47FAA49B8}"/>
              </a:ext>
            </a:extLst>
          </p:cNvPr>
          <p:cNvPicPr>
            <a:picLocks noChangeAspect="1"/>
          </p:cNvPicPr>
          <p:nvPr/>
        </p:nvPicPr>
        <p:blipFill>
          <a:blip r:embed="rId2"/>
          <a:stretch>
            <a:fillRect/>
          </a:stretch>
        </p:blipFill>
        <p:spPr>
          <a:xfrm>
            <a:off x="8222827" y="208915"/>
            <a:ext cx="3657281" cy="4286250"/>
          </a:xfrm>
          <a:prstGeom prst="rect">
            <a:avLst/>
          </a:prstGeom>
        </p:spPr>
      </p:pic>
    </p:spTree>
    <p:extLst>
      <p:ext uri="{BB962C8B-B14F-4D97-AF65-F5344CB8AC3E}">
        <p14:creationId xmlns:p14="http://schemas.microsoft.com/office/powerpoint/2010/main" val="2171841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4A5C69BD-3B79-41AA-9CFC-990CA49CF3F9}"/>
              </a:ext>
            </a:extLst>
          </p:cNvPr>
          <p:cNvSpPr>
            <a:spLocks noGrp="1"/>
          </p:cNvSpPr>
          <p:nvPr>
            <p:ph type="title"/>
          </p:nvPr>
        </p:nvSpPr>
        <p:spPr/>
        <p:txBody>
          <a:bodyPr/>
          <a:lstStyle/>
          <a:p>
            <a:r>
              <a:rPr kumimoji="1" lang="ja-JP" altLang="en-US" dirty="0">
                <a:latin typeface="HGS明朝E" panose="02020900000000000000" pitchFamily="18" charset="-128"/>
                <a:ea typeface="HGS明朝E" panose="02020900000000000000" pitchFamily="18" charset="-128"/>
              </a:rPr>
              <a:t>かすむ「中国の夢」</a:t>
            </a:r>
          </a:p>
        </p:txBody>
      </p:sp>
      <p:sp>
        <p:nvSpPr>
          <p:cNvPr id="5" name="コンテンツ プレースホルダー 4">
            <a:extLst>
              <a:ext uri="{FF2B5EF4-FFF2-40B4-BE49-F238E27FC236}">
                <a16:creationId xmlns:a16="http://schemas.microsoft.com/office/drawing/2014/main" id="{3BBEE777-3AE5-4AF4-9721-4CCA3C33D077}"/>
              </a:ext>
            </a:extLst>
          </p:cNvPr>
          <p:cNvSpPr>
            <a:spLocks noGrp="1"/>
          </p:cNvSpPr>
          <p:nvPr>
            <p:ph idx="1"/>
          </p:nvPr>
        </p:nvSpPr>
        <p:spPr>
          <a:xfrm>
            <a:off x="838200" y="1584960"/>
            <a:ext cx="10515600" cy="5052907"/>
          </a:xfrm>
        </p:spPr>
        <p:txBody>
          <a:bodyPr>
            <a:normAutofit/>
          </a:bodyPr>
          <a:lstStyle/>
          <a:p>
            <a:pPr marL="0" indent="0">
              <a:buNone/>
            </a:pPr>
            <a:r>
              <a:rPr lang="ja-JP" altLang="en-US" dirty="0">
                <a:latin typeface="HGS明朝E" panose="02020900000000000000" pitchFamily="18" charset="-128"/>
                <a:ea typeface="HGS明朝E" panose="02020900000000000000" pitchFamily="18" charset="-128"/>
              </a:rPr>
              <a:t>①</a:t>
            </a:r>
            <a:r>
              <a:rPr lang="ja-JP" altLang="ja-JP" dirty="0">
                <a:latin typeface="HGS明朝E" panose="02020900000000000000" pitchFamily="18" charset="-128"/>
                <a:ea typeface="HGS明朝E" panose="02020900000000000000" pitchFamily="18" charset="-128"/>
              </a:rPr>
              <a:t>国民の不満</a:t>
            </a:r>
          </a:p>
          <a:p>
            <a:pPr lvl="1"/>
            <a:r>
              <a:rPr lang="ja-JP" altLang="ja-JP" dirty="0">
                <a:latin typeface="HGS明朝E" panose="02020900000000000000" pitchFamily="18" charset="-128"/>
                <a:ea typeface="HGS明朝E" panose="02020900000000000000" pitchFamily="18" charset="-128"/>
              </a:rPr>
              <a:t>豚コレラの流行がきっかけとなって安価な食材の豚肉価格が上昇</a:t>
            </a:r>
          </a:p>
          <a:p>
            <a:pPr lvl="1"/>
            <a:r>
              <a:rPr lang="ja-JP" altLang="ja-JP" dirty="0">
                <a:latin typeface="HGS明朝E" panose="02020900000000000000" pitchFamily="18" charset="-128"/>
                <a:ea typeface="HGS明朝E" panose="02020900000000000000" pitchFamily="18" charset="-128"/>
              </a:rPr>
              <a:t>貿易摩擦の激化が物価全体を押し上げる</a:t>
            </a:r>
            <a:endParaRPr lang="en-US" altLang="ja-JP" dirty="0">
              <a:latin typeface="HGS明朝E" panose="02020900000000000000" pitchFamily="18" charset="-128"/>
              <a:ea typeface="HGS明朝E" panose="02020900000000000000" pitchFamily="18" charset="-128"/>
            </a:endParaRPr>
          </a:p>
          <a:p>
            <a:pPr lvl="1"/>
            <a:endParaRPr lang="ja-JP" altLang="ja-JP" dirty="0">
              <a:latin typeface="HGS明朝E" panose="02020900000000000000" pitchFamily="18" charset="-128"/>
              <a:ea typeface="HGS明朝E" panose="02020900000000000000" pitchFamily="18" charset="-128"/>
            </a:endParaRPr>
          </a:p>
          <a:p>
            <a:pPr marL="0" indent="0">
              <a:buNone/>
            </a:pPr>
            <a:r>
              <a:rPr lang="ja-JP" altLang="en-US" dirty="0">
                <a:latin typeface="HGS明朝E" panose="02020900000000000000" pitchFamily="18" charset="-128"/>
                <a:ea typeface="HGS明朝E" panose="02020900000000000000" pitchFamily="18" charset="-128"/>
              </a:rPr>
              <a:t>②</a:t>
            </a:r>
            <a:r>
              <a:rPr lang="ja-JP" altLang="ja-JP" dirty="0">
                <a:latin typeface="HGS明朝E" panose="02020900000000000000" pitchFamily="18" charset="-128"/>
                <a:ea typeface="HGS明朝E" panose="02020900000000000000" pitchFamily="18" charset="-128"/>
              </a:rPr>
              <a:t>人民元相場　8月以降、対ドルで7元台の元安水準が続く</a:t>
            </a:r>
          </a:p>
          <a:p>
            <a:pPr lvl="1"/>
            <a:r>
              <a:rPr lang="ja-JP" altLang="ja-JP" dirty="0">
                <a:latin typeface="HGS明朝E" panose="02020900000000000000" pitchFamily="18" charset="-128"/>
                <a:ea typeface="HGS明朝E" panose="02020900000000000000" pitchFamily="18" charset="-128"/>
              </a:rPr>
              <a:t>人民元資産の目減りはすべての人に影響が出る。国の問題を国民の負担に転嫁しているとの認識が広がっているとの見解も</a:t>
            </a:r>
            <a:endParaRPr lang="en-US" altLang="ja-JP" dirty="0">
              <a:latin typeface="HGS明朝E" panose="02020900000000000000" pitchFamily="18" charset="-128"/>
              <a:ea typeface="HGS明朝E" panose="02020900000000000000" pitchFamily="18" charset="-128"/>
            </a:endParaRPr>
          </a:p>
          <a:p>
            <a:pPr lvl="1"/>
            <a:endParaRPr lang="ja-JP" altLang="ja-JP" dirty="0">
              <a:latin typeface="HGS明朝E" panose="02020900000000000000" pitchFamily="18" charset="-128"/>
              <a:ea typeface="HGS明朝E" panose="02020900000000000000" pitchFamily="18" charset="-128"/>
            </a:endParaRPr>
          </a:p>
          <a:p>
            <a:pPr marL="0" indent="0">
              <a:buNone/>
            </a:pPr>
            <a:r>
              <a:rPr lang="ja-JP" altLang="en-US" dirty="0">
                <a:latin typeface="HGS明朝E" panose="02020900000000000000" pitchFamily="18" charset="-128"/>
                <a:ea typeface="HGS明朝E" panose="02020900000000000000" pitchFamily="18" charset="-128"/>
              </a:rPr>
              <a:t>③</a:t>
            </a:r>
            <a:r>
              <a:rPr lang="ja-JP" altLang="ja-JP" dirty="0">
                <a:latin typeface="HGS明朝E" panose="02020900000000000000" pitchFamily="18" charset="-128"/>
                <a:ea typeface="HGS明朝E" panose="02020900000000000000" pitchFamily="18" charset="-128"/>
              </a:rPr>
              <a:t>習氏が提唱した</a:t>
            </a:r>
            <a:r>
              <a:rPr lang="ja-JP" altLang="en-US" dirty="0">
                <a:latin typeface="HGS明朝E" panose="02020900000000000000" pitchFamily="18" charset="-128"/>
                <a:ea typeface="HGS明朝E" panose="02020900000000000000" pitchFamily="18" charset="-128"/>
              </a:rPr>
              <a:t>「</a:t>
            </a:r>
            <a:r>
              <a:rPr lang="ja-JP" altLang="ja-JP" dirty="0">
                <a:latin typeface="HGS明朝E" panose="02020900000000000000" pitchFamily="18" charset="-128"/>
                <a:ea typeface="HGS明朝E" panose="02020900000000000000" pitchFamily="18" charset="-128"/>
              </a:rPr>
              <a:t>一帯一路</a:t>
            </a:r>
            <a:r>
              <a:rPr lang="ja-JP" altLang="en-US" dirty="0">
                <a:latin typeface="HGS明朝E" panose="02020900000000000000" pitchFamily="18" charset="-128"/>
                <a:ea typeface="HGS明朝E" panose="02020900000000000000" pitchFamily="18" charset="-128"/>
              </a:rPr>
              <a:t>」</a:t>
            </a:r>
            <a:endParaRPr lang="en-US" altLang="ja-JP" dirty="0">
              <a:latin typeface="HGS明朝E" panose="02020900000000000000" pitchFamily="18" charset="-128"/>
              <a:ea typeface="HGS明朝E" panose="02020900000000000000" pitchFamily="18" charset="-128"/>
            </a:endParaRPr>
          </a:p>
          <a:p>
            <a:pPr lvl="1"/>
            <a:r>
              <a:rPr lang="ja-JP" altLang="ja-JP" dirty="0">
                <a:latin typeface="HGS明朝E" panose="02020900000000000000" pitchFamily="18" charset="-128"/>
                <a:ea typeface="HGS明朝E" panose="02020900000000000000" pitchFamily="18" charset="-128"/>
              </a:rPr>
              <a:t>発展途上国が多額の負債を抱え</a:t>
            </a:r>
            <a:r>
              <a:rPr lang="ja-JP" altLang="en-US" dirty="0">
                <a:latin typeface="HGS明朝E" panose="02020900000000000000" pitchFamily="18" charset="-128"/>
                <a:ea typeface="HGS明朝E" panose="02020900000000000000" pitchFamily="18" charset="-128"/>
              </a:rPr>
              <a:t>る。</a:t>
            </a:r>
            <a:r>
              <a:rPr lang="ja-JP" altLang="ja-JP" dirty="0">
                <a:latin typeface="HGS明朝E" panose="02020900000000000000" pitchFamily="18" charset="-128"/>
                <a:ea typeface="HGS明朝E" panose="02020900000000000000" pitchFamily="18" charset="-128"/>
              </a:rPr>
              <a:t>「債務の罠」問題が表面化</a:t>
            </a:r>
          </a:p>
          <a:p>
            <a:endParaRPr kumimoji="1" lang="ja-JP" altLang="en-US" dirty="0">
              <a:latin typeface="HGS明朝E" panose="02020900000000000000" pitchFamily="18" charset="-128"/>
              <a:ea typeface="HGS明朝E" panose="02020900000000000000" pitchFamily="18" charset="-128"/>
            </a:endParaRPr>
          </a:p>
        </p:txBody>
      </p:sp>
    </p:spTree>
    <p:extLst>
      <p:ext uri="{BB962C8B-B14F-4D97-AF65-F5344CB8AC3E}">
        <p14:creationId xmlns:p14="http://schemas.microsoft.com/office/powerpoint/2010/main" val="2734682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4A5C69BD-3B79-41AA-9CFC-990CA49CF3F9}"/>
              </a:ext>
            </a:extLst>
          </p:cNvPr>
          <p:cNvSpPr>
            <a:spLocks noGrp="1"/>
          </p:cNvSpPr>
          <p:nvPr>
            <p:ph type="title"/>
          </p:nvPr>
        </p:nvSpPr>
        <p:spPr/>
        <p:txBody>
          <a:bodyPr/>
          <a:lstStyle/>
          <a:p>
            <a:r>
              <a:rPr kumimoji="1" lang="ja-JP" altLang="en-US" dirty="0">
                <a:latin typeface="HGS明朝E" panose="02020900000000000000" pitchFamily="18" charset="-128"/>
                <a:ea typeface="HGS明朝E" panose="02020900000000000000" pitchFamily="18" charset="-128"/>
              </a:rPr>
              <a:t>かすむ「中国の夢」</a:t>
            </a:r>
          </a:p>
        </p:txBody>
      </p:sp>
      <p:sp>
        <p:nvSpPr>
          <p:cNvPr id="5" name="コンテンツ プレースホルダー 4">
            <a:extLst>
              <a:ext uri="{FF2B5EF4-FFF2-40B4-BE49-F238E27FC236}">
                <a16:creationId xmlns:a16="http://schemas.microsoft.com/office/drawing/2014/main" id="{3BBEE777-3AE5-4AF4-9721-4CCA3C33D077}"/>
              </a:ext>
            </a:extLst>
          </p:cNvPr>
          <p:cNvSpPr>
            <a:spLocks noGrp="1"/>
          </p:cNvSpPr>
          <p:nvPr>
            <p:ph idx="1"/>
          </p:nvPr>
        </p:nvSpPr>
        <p:spPr>
          <a:xfrm>
            <a:off x="838200" y="1584960"/>
            <a:ext cx="10515600" cy="5052907"/>
          </a:xfrm>
        </p:spPr>
        <p:txBody>
          <a:bodyPr>
            <a:normAutofit/>
          </a:bodyPr>
          <a:lstStyle/>
          <a:p>
            <a:pPr marL="0" indent="0">
              <a:buNone/>
            </a:pPr>
            <a:r>
              <a:rPr lang="ja-JP" altLang="en-US" dirty="0">
                <a:latin typeface="HGS明朝E" panose="02020900000000000000" pitchFamily="18" charset="-128"/>
                <a:ea typeface="HGS明朝E" panose="02020900000000000000" pitchFamily="18" charset="-128"/>
              </a:rPr>
              <a:t>④</a:t>
            </a:r>
            <a:r>
              <a:rPr lang="ja-JP" altLang="ja-JP" dirty="0">
                <a:latin typeface="HGS明朝E" panose="02020900000000000000" pitchFamily="18" charset="-128"/>
                <a:ea typeface="HGS明朝E" panose="02020900000000000000" pitchFamily="18" charset="-128"/>
              </a:rPr>
              <a:t>来年</a:t>
            </a:r>
            <a:r>
              <a:rPr lang="ja-JP" altLang="en-US" dirty="0">
                <a:latin typeface="HGS明朝E" panose="02020900000000000000" pitchFamily="18" charset="-128"/>
                <a:ea typeface="HGS明朝E" panose="02020900000000000000" pitchFamily="18" charset="-128"/>
              </a:rPr>
              <a:t>１</a:t>
            </a:r>
            <a:r>
              <a:rPr lang="ja-JP" altLang="ja-JP" dirty="0">
                <a:latin typeface="HGS明朝E" panose="02020900000000000000" pitchFamily="18" charset="-128"/>
                <a:ea typeface="HGS明朝E" panose="02020900000000000000" pitchFamily="18" charset="-128"/>
              </a:rPr>
              <a:t>月の台湾総統選</a:t>
            </a:r>
            <a:endParaRPr lang="en-US" altLang="ja-JP" dirty="0">
              <a:latin typeface="HGS明朝E" panose="02020900000000000000" pitchFamily="18" charset="-128"/>
              <a:ea typeface="HGS明朝E" panose="02020900000000000000" pitchFamily="18" charset="-128"/>
            </a:endParaRPr>
          </a:p>
          <a:p>
            <a:pPr lvl="1"/>
            <a:r>
              <a:rPr lang="ja-JP" altLang="ja-JP" dirty="0">
                <a:latin typeface="HGS明朝E" panose="02020900000000000000" pitchFamily="18" charset="-128"/>
                <a:ea typeface="HGS明朝E" panose="02020900000000000000" pitchFamily="18" charset="-128"/>
              </a:rPr>
              <a:t>香港での抗議活動の拡大が、再選を狙う蔡英文総統への追い風</a:t>
            </a:r>
            <a:r>
              <a:rPr lang="ja-JP" altLang="en-US" dirty="0">
                <a:latin typeface="HGS明朝E" panose="02020900000000000000" pitchFamily="18" charset="-128"/>
                <a:ea typeface="HGS明朝E" panose="02020900000000000000" pitchFamily="18" charset="-128"/>
              </a:rPr>
              <a:t>に</a:t>
            </a:r>
            <a:endParaRPr lang="en-US" altLang="ja-JP" dirty="0">
              <a:latin typeface="HGS明朝E" panose="02020900000000000000" pitchFamily="18" charset="-128"/>
              <a:ea typeface="HGS明朝E" panose="02020900000000000000" pitchFamily="18" charset="-128"/>
            </a:endParaRPr>
          </a:p>
          <a:p>
            <a:pPr lvl="1"/>
            <a:endParaRPr lang="ja-JP" altLang="ja-JP" dirty="0">
              <a:latin typeface="HGS明朝E" panose="02020900000000000000" pitchFamily="18" charset="-128"/>
              <a:ea typeface="HGS明朝E" panose="02020900000000000000" pitchFamily="18" charset="-128"/>
            </a:endParaRPr>
          </a:p>
          <a:p>
            <a:pPr marL="0" indent="0">
              <a:buNone/>
            </a:pPr>
            <a:r>
              <a:rPr lang="ja-JP" altLang="en-US" dirty="0">
                <a:latin typeface="HGS明朝E" panose="02020900000000000000" pitchFamily="18" charset="-128"/>
                <a:ea typeface="HGS明朝E" panose="02020900000000000000" pitchFamily="18" charset="-128"/>
              </a:rPr>
              <a:t>⑤</a:t>
            </a:r>
            <a:r>
              <a:rPr lang="ja-JP" altLang="ja-JP" dirty="0">
                <a:latin typeface="HGS明朝E" panose="02020900000000000000" pitchFamily="18" charset="-128"/>
                <a:ea typeface="HGS明朝E" panose="02020900000000000000" pitchFamily="18" charset="-128"/>
              </a:rPr>
              <a:t>香港デモ</a:t>
            </a:r>
            <a:endParaRPr lang="en-US" altLang="ja-JP" dirty="0">
              <a:latin typeface="HGS明朝E" panose="02020900000000000000" pitchFamily="18" charset="-128"/>
              <a:ea typeface="HGS明朝E" panose="02020900000000000000" pitchFamily="18" charset="-128"/>
            </a:endParaRPr>
          </a:p>
          <a:p>
            <a:pPr lvl="1"/>
            <a:r>
              <a:rPr lang="ja-JP" altLang="ja-JP" dirty="0">
                <a:latin typeface="HGS明朝E" panose="02020900000000000000" pitchFamily="18" charset="-128"/>
                <a:ea typeface="HGS明朝E" panose="02020900000000000000" pitchFamily="18" charset="-128"/>
              </a:rPr>
              <a:t>収束は不発　内なる異国　政権に手詰まり感</a:t>
            </a:r>
            <a:endParaRPr lang="en-US" altLang="ja-JP" dirty="0">
              <a:latin typeface="HGS明朝E" panose="02020900000000000000" pitchFamily="18" charset="-128"/>
              <a:ea typeface="HGS明朝E" panose="02020900000000000000" pitchFamily="18" charset="-128"/>
            </a:endParaRPr>
          </a:p>
          <a:p>
            <a:pPr lvl="1"/>
            <a:endParaRPr lang="ja-JP" altLang="ja-JP" dirty="0">
              <a:latin typeface="HGS明朝E" panose="02020900000000000000" pitchFamily="18" charset="-128"/>
              <a:ea typeface="HGS明朝E" panose="02020900000000000000" pitchFamily="18" charset="-128"/>
            </a:endParaRPr>
          </a:p>
          <a:p>
            <a:pPr marL="0" indent="0">
              <a:buNone/>
            </a:pPr>
            <a:r>
              <a:rPr lang="ja-JP" altLang="en-US" dirty="0">
                <a:latin typeface="HGS明朝E" panose="02020900000000000000" pitchFamily="18" charset="-128"/>
                <a:ea typeface="HGS明朝E" panose="02020900000000000000" pitchFamily="18" charset="-128"/>
              </a:rPr>
              <a:t>⑥</a:t>
            </a:r>
            <a:r>
              <a:rPr lang="ja-JP" altLang="ja-JP" dirty="0">
                <a:latin typeface="HGS明朝E" panose="02020900000000000000" pitchFamily="18" charset="-128"/>
                <a:ea typeface="HGS明朝E" panose="02020900000000000000" pitchFamily="18" charset="-128"/>
              </a:rPr>
              <a:t>中国経済成長鈍化　消費主導転換も課題山積み</a:t>
            </a:r>
          </a:p>
          <a:p>
            <a:pPr lvl="1"/>
            <a:r>
              <a:rPr lang="ja-JP" altLang="ja-JP" dirty="0">
                <a:latin typeface="HGS明朝E" panose="02020900000000000000" pitchFamily="18" charset="-128"/>
                <a:ea typeface="HGS明朝E" panose="02020900000000000000" pitchFamily="18" charset="-128"/>
              </a:rPr>
              <a:t>建国70年の節目を前にして、経済状況は厳しさを増す</a:t>
            </a:r>
          </a:p>
          <a:p>
            <a:pPr lvl="1"/>
            <a:r>
              <a:rPr lang="ja-JP" altLang="ja-JP" dirty="0">
                <a:latin typeface="HGS明朝E" panose="02020900000000000000" pitchFamily="18" charset="-128"/>
                <a:ea typeface="HGS明朝E" panose="02020900000000000000" pitchFamily="18" charset="-128"/>
              </a:rPr>
              <a:t>18年の</a:t>
            </a:r>
            <a:r>
              <a:rPr lang="x-none" altLang="ja-JP" dirty="0">
                <a:latin typeface="HGS明朝E" panose="02020900000000000000" pitchFamily="18" charset="-128"/>
                <a:ea typeface="HGS明朝E" panose="02020900000000000000" pitchFamily="18" charset="-128"/>
              </a:rPr>
              <a:t>GDP</a:t>
            </a:r>
            <a:r>
              <a:rPr lang="ja-JP" altLang="ja-JP" dirty="0">
                <a:latin typeface="HGS明朝E" panose="02020900000000000000" pitchFamily="18" charset="-128"/>
                <a:ea typeface="HGS明朝E" panose="02020900000000000000" pitchFamily="18" charset="-128"/>
              </a:rPr>
              <a:t>は、前年比で６．６％増と天安門事件の翌年以来28年ぶりの低水準</a:t>
            </a:r>
          </a:p>
          <a:p>
            <a:pPr lvl="1"/>
            <a:r>
              <a:rPr lang="ja-JP" altLang="ja-JP" dirty="0">
                <a:latin typeface="HGS明朝E" panose="02020900000000000000" pitchFamily="18" charset="-128"/>
                <a:ea typeface="HGS明朝E" panose="02020900000000000000" pitchFamily="18" charset="-128"/>
              </a:rPr>
              <a:t>中国経済を牽引してきた投資依存型成長モデルに限界が出始めた</a:t>
            </a:r>
          </a:p>
          <a:p>
            <a:endParaRPr kumimoji="1" lang="ja-JP" altLang="en-US" dirty="0">
              <a:latin typeface="HGS明朝E" panose="02020900000000000000" pitchFamily="18" charset="-128"/>
              <a:ea typeface="HGS明朝E" panose="02020900000000000000" pitchFamily="18" charset="-128"/>
            </a:endParaRPr>
          </a:p>
        </p:txBody>
      </p:sp>
    </p:spTree>
    <p:extLst>
      <p:ext uri="{BB962C8B-B14F-4D97-AF65-F5344CB8AC3E}">
        <p14:creationId xmlns:p14="http://schemas.microsoft.com/office/powerpoint/2010/main" val="64684640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197</Words>
  <Application>Microsoft Office PowerPoint</Application>
  <PresentationFormat>ワイド画面</PresentationFormat>
  <Paragraphs>67</Paragraphs>
  <Slides>9</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9</vt:i4>
      </vt:variant>
    </vt:vector>
  </HeadingPairs>
  <TitlesOfParts>
    <vt:vector size="14" baseType="lpstr">
      <vt:lpstr>HGS明朝E</vt:lpstr>
      <vt:lpstr>游ゴシック</vt:lpstr>
      <vt:lpstr>游ゴシック Light</vt:lpstr>
      <vt:lpstr>Arial</vt:lpstr>
      <vt:lpstr>Office テーマ</vt:lpstr>
      <vt:lpstr>中国の「威容」</vt:lpstr>
      <vt:lpstr>建国７０周年、習近平国家主席演説</vt:lpstr>
      <vt:lpstr>史上最大級の軍事パレード</vt:lpstr>
      <vt:lpstr>PowerPoint プレゼンテーション</vt:lpstr>
      <vt:lpstr>PowerPoint プレゼンテーション</vt:lpstr>
      <vt:lpstr>ミサイル以外の兵器</vt:lpstr>
      <vt:lpstr>米国の対応</vt:lpstr>
      <vt:lpstr>かすむ「中国の夢」</vt:lpstr>
      <vt:lpstr>かすむ「中国の夢」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中国の「威容」</dc:title>
  <dc:creator>yoshio watanabe</dc:creator>
  <cp:lastModifiedBy>Hiroshi Noma</cp:lastModifiedBy>
  <cp:revision>16</cp:revision>
  <dcterms:created xsi:type="dcterms:W3CDTF">2019-10-08T21:57:50Z</dcterms:created>
  <dcterms:modified xsi:type="dcterms:W3CDTF">2019-10-10T08:28:01Z</dcterms:modified>
</cp:coreProperties>
</file>