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60" r:id="rId6"/>
    <p:sldId id="261" r:id="rId7"/>
    <p:sldId id="262" r:id="rId8"/>
    <p:sldId id="263" r:id="rId9"/>
    <p:sldId id="264" r:id="rId10"/>
    <p:sldId id="266" r:id="rId11"/>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242B1-0E7B-4A22-8F2F-DBE0338214EC}" v="38" dt="2020-02-13T21:50:41.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88" d="100"/>
          <a:sy n="88"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anabe yoshio" userId="4f88620549a6431d" providerId="LiveId" clId="{064242B1-0E7B-4A22-8F2F-DBE0338214EC}"/>
    <pc:docChg chg="undo custSel modSld">
      <pc:chgData name="watanabe yoshio" userId="4f88620549a6431d" providerId="LiveId" clId="{064242B1-0E7B-4A22-8F2F-DBE0338214EC}" dt="2020-02-13T21:50:41.524" v="306"/>
      <pc:docMkLst>
        <pc:docMk/>
      </pc:docMkLst>
      <pc:sldChg chg="modSp">
        <pc:chgData name="watanabe yoshio" userId="4f88620549a6431d" providerId="LiveId" clId="{064242B1-0E7B-4A22-8F2F-DBE0338214EC}" dt="2020-02-13T21:42:47.264" v="153" actId="2710"/>
        <pc:sldMkLst>
          <pc:docMk/>
          <pc:sldMk cId="86051367" sldId="256"/>
        </pc:sldMkLst>
        <pc:spChg chg="mod">
          <ac:chgData name="watanabe yoshio" userId="4f88620549a6431d" providerId="LiveId" clId="{064242B1-0E7B-4A22-8F2F-DBE0338214EC}" dt="2020-02-13T21:42:47.264" v="153" actId="2710"/>
          <ac:spMkLst>
            <pc:docMk/>
            <pc:sldMk cId="86051367" sldId="256"/>
            <ac:spMk id="2" creationId="{2CED26B1-7FCA-443E-AAB8-6694815F0D01}"/>
          </ac:spMkLst>
        </pc:spChg>
      </pc:sldChg>
      <pc:sldChg chg="modSp">
        <pc:chgData name="watanabe yoshio" userId="4f88620549a6431d" providerId="LiveId" clId="{064242B1-0E7B-4A22-8F2F-DBE0338214EC}" dt="2020-02-13T21:48:17.375" v="245" actId="20577"/>
        <pc:sldMkLst>
          <pc:docMk/>
          <pc:sldMk cId="3849160332" sldId="257"/>
        </pc:sldMkLst>
        <pc:spChg chg="mod">
          <ac:chgData name="watanabe yoshio" userId="4f88620549a6431d" providerId="LiveId" clId="{064242B1-0E7B-4A22-8F2F-DBE0338214EC}" dt="2020-02-13T21:47:55.380" v="239" actId="20577"/>
          <ac:spMkLst>
            <pc:docMk/>
            <pc:sldMk cId="3849160332" sldId="257"/>
            <ac:spMk id="2" creationId="{560E4581-E4E3-4E89-AEE2-8C4CB0732AD4}"/>
          </ac:spMkLst>
        </pc:spChg>
        <pc:spChg chg="mod">
          <ac:chgData name="watanabe yoshio" userId="4f88620549a6431d" providerId="LiveId" clId="{064242B1-0E7B-4A22-8F2F-DBE0338214EC}" dt="2020-02-13T21:48:17.375" v="245" actId="20577"/>
          <ac:spMkLst>
            <pc:docMk/>
            <pc:sldMk cId="3849160332" sldId="257"/>
            <ac:spMk id="3" creationId="{E329DE60-A710-4592-95E0-AE4A3EDC8E6C}"/>
          </ac:spMkLst>
        </pc:spChg>
      </pc:sldChg>
      <pc:sldChg chg="modSp">
        <pc:chgData name="watanabe yoshio" userId="4f88620549a6431d" providerId="LiveId" clId="{064242B1-0E7B-4A22-8F2F-DBE0338214EC}" dt="2020-02-13T21:50:41.524" v="306"/>
        <pc:sldMkLst>
          <pc:docMk/>
          <pc:sldMk cId="610071355" sldId="258"/>
        </pc:sldMkLst>
        <pc:spChg chg="mod">
          <ac:chgData name="watanabe yoshio" userId="4f88620549a6431d" providerId="LiveId" clId="{064242B1-0E7B-4A22-8F2F-DBE0338214EC}" dt="2020-02-13T21:50:41.524" v="306"/>
          <ac:spMkLst>
            <pc:docMk/>
            <pc:sldMk cId="610071355" sldId="258"/>
            <ac:spMk id="3" creationId="{F59DAA18-4056-41FB-8DD6-8D3C54C643FF}"/>
          </ac:spMkLst>
        </pc:spChg>
      </pc:sldChg>
      <pc:sldChg chg="modSp">
        <pc:chgData name="watanabe yoshio" userId="4f88620549a6431d" providerId="LiveId" clId="{064242B1-0E7B-4A22-8F2F-DBE0338214EC}" dt="2020-02-13T21:48:50.119" v="248" actId="403"/>
        <pc:sldMkLst>
          <pc:docMk/>
          <pc:sldMk cId="126565566" sldId="263"/>
        </pc:sldMkLst>
        <pc:spChg chg="mod">
          <ac:chgData name="watanabe yoshio" userId="4f88620549a6431d" providerId="LiveId" clId="{064242B1-0E7B-4A22-8F2F-DBE0338214EC}" dt="2020-02-13T21:48:50.119" v="248" actId="403"/>
          <ac:spMkLst>
            <pc:docMk/>
            <pc:sldMk cId="126565566" sldId="263"/>
            <ac:spMk id="3" creationId="{6C02432F-1776-43E6-84AF-7D5B47993992}"/>
          </ac:spMkLst>
        </pc:spChg>
      </pc:sldChg>
      <pc:sldChg chg="modSp">
        <pc:chgData name="watanabe yoshio" userId="4f88620549a6431d" providerId="LiveId" clId="{064242B1-0E7B-4A22-8F2F-DBE0338214EC}" dt="2020-02-13T21:49:34.457" v="267" actId="27636"/>
        <pc:sldMkLst>
          <pc:docMk/>
          <pc:sldMk cId="1222560889" sldId="264"/>
        </pc:sldMkLst>
        <pc:spChg chg="mod">
          <ac:chgData name="watanabe yoshio" userId="4f88620549a6431d" providerId="LiveId" clId="{064242B1-0E7B-4A22-8F2F-DBE0338214EC}" dt="2020-02-13T21:49:10.349" v="263"/>
          <ac:spMkLst>
            <pc:docMk/>
            <pc:sldMk cId="1222560889" sldId="264"/>
            <ac:spMk id="2" creationId="{6B017BC4-A866-4714-A32B-349E47E73E5B}"/>
          </ac:spMkLst>
        </pc:spChg>
        <pc:spChg chg="mod">
          <ac:chgData name="watanabe yoshio" userId="4f88620549a6431d" providerId="LiveId" clId="{064242B1-0E7B-4A22-8F2F-DBE0338214EC}" dt="2020-02-13T21:49:34.457" v="267" actId="27636"/>
          <ac:spMkLst>
            <pc:docMk/>
            <pc:sldMk cId="1222560889" sldId="264"/>
            <ac:spMk id="3" creationId="{A36ED75C-F575-4F87-8A7E-73D5A1DBFBC8}"/>
          </ac:spMkLst>
        </pc:spChg>
      </pc:sldChg>
      <pc:sldChg chg="modSp">
        <pc:chgData name="watanabe yoshio" userId="4f88620549a6431d" providerId="LiveId" clId="{064242B1-0E7B-4A22-8F2F-DBE0338214EC}" dt="2020-02-13T21:47:42.445" v="233" actId="2710"/>
        <pc:sldMkLst>
          <pc:docMk/>
          <pc:sldMk cId="1161367323" sldId="267"/>
        </pc:sldMkLst>
        <pc:spChg chg="mod">
          <ac:chgData name="watanabe yoshio" userId="4f88620549a6431d" providerId="LiveId" clId="{064242B1-0E7B-4A22-8F2F-DBE0338214EC}" dt="2020-02-13T21:47:42.445" v="233" actId="2710"/>
          <ac:spMkLst>
            <pc:docMk/>
            <pc:sldMk cId="1161367323" sldId="267"/>
            <ac:spMk id="2" creationId="{FCF529AC-E4C2-4C4B-9D92-E5B7D61A47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CA9A7E-E928-4B7E-9FB0-C8FAA9491E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25B34F1-72B5-49E7-B950-7BEB1DD75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4C41149-615C-43AD-95CA-CE62A0CB2522}"/>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5" name="フッター プレースホルダー 4">
            <a:extLst>
              <a:ext uri="{FF2B5EF4-FFF2-40B4-BE49-F238E27FC236}">
                <a16:creationId xmlns:a16="http://schemas.microsoft.com/office/drawing/2014/main" id="{D81971FE-BEB7-4A94-A55D-4E0AA3CC17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656F4A-1F30-450B-B51E-835426E95555}"/>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36199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3E031-A78B-4BD8-A7EA-1C336E4B631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9EC3D3-7226-4E47-AB14-E5CB607F85B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C84129-893F-4B27-9AA1-8E8016A62918}"/>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5" name="フッター プレースホルダー 4">
            <a:extLst>
              <a:ext uri="{FF2B5EF4-FFF2-40B4-BE49-F238E27FC236}">
                <a16:creationId xmlns:a16="http://schemas.microsoft.com/office/drawing/2014/main" id="{02B3F451-9D70-48EF-9E99-5A33B6EBF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B27115-49A6-4D7A-AAD1-0A936FE5E8AA}"/>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37324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C18C739-4CEB-4CFF-BD43-F81A4B54B78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955ED6-A2A8-467E-9E85-33892D47DFF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18B770-1001-4460-B0AF-7C72CB628651}"/>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5" name="フッター プレースホルダー 4">
            <a:extLst>
              <a:ext uri="{FF2B5EF4-FFF2-40B4-BE49-F238E27FC236}">
                <a16:creationId xmlns:a16="http://schemas.microsoft.com/office/drawing/2014/main" id="{5763E4DC-6811-4A4B-BE38-E145DC04E9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6C8F-0A7C-446E-AA5F-35659575559A}"/>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196419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D73536-AFB2-4680-94E6-9ED13AF7CFB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D47E52-5CD9-4840-860B-DF36523715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7A1B06-5893-4DA5-B055-708408F668DD}"/>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5" name="フッター プレースホルダー 4">
            <a:extLst>
              <a:ext uri="{FF2B5EF4-FFF2-40B4-BE49-F238E27FC236}">
                <a16:creationId xmlns:a16="http://schemas.microsoft.com/office/drawing/2014/main" id="{F42B7B9D-9F03-4602-B43A-B3A278CAC9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7846BB-1966-4FA0-A6BB-3453A0D48CD8}"/>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99481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AE6329-DF63-4D5A-99D1-ADE8210D700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919661-7ABC-40EB-B89A-D4BEC51BE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DA2B7EB-B116-4674-B0F0-ECA98092AE62}"/>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5" name="フッター プレースホルダー 4">
            <a:extLst>
              <a:ext uri="{FF2B5EF4-FFF2-40B4-BE49-F238E27FC236}">
                <a16:creationId xmlns:a16="http://schemas.microsoft.com/office/drawing/2014/main" id="{9BDDE699-417B-40E1-BF8E-3776FEF796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27A029-9FA5-4D59-A77D-E52BD8E54BB5}"/>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72290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059C85-6A2C-45A9-85D1-CBBC58C4B9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8D5498-898F-4C93-8219-E444525C31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8401362-F2B3-42A1-9C38-32498F2C05B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8C4581-E581-465E-A215-4A11D403D38E}"/>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6" name="フッター プレースホルダー 5">
            <a:extLst>
              <a:ext uri="{FF2B5EF4-FFF2-40B4-BE49-F238E27FC236}">
                <a16:creationId xmlns:a16="http://schemas.microsoft.com/office/drawing/2014/main" id="{FF3AC290-86D8-4CE6-98E4-75C6908241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E7F335-CEB6-4966-AD85-8F313824E809}"/>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145664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8A4AA-AD70-463C-BD09-9E0F3C07678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55EC8D-E2E2-4C1A-A82F-604F143BA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AC43FF3-8EC1-4F46-A349-B7CE4F21AD0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E323E8-1271-49CD-977F-194EB08BE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A821A20-D3C5-4FA2-B3A4-18771AC53F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B2EEE5-BCC3-4B02-8DE1-0B6DC68CF5B6}"/>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8" name="フッター プレースホルダー 7">
            <a:extLst>
              <a:ext uri="{FF2B5EF4-FFF2-40B4-BE49-F238E27FC236}">
                <a16:creationId xmlns:a16="http://schemas.microsoft.com/office/drawing/2014/main" id="{7A6BD700-8218-4ECD-B8BA-87C871AD657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2D5F873-6B34-4DD1-AAB6-E3741E209D01}"/>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234834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6C58B-DA3D-4744-A98F-60E7E61B10E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934E3E-DBE0-44A0-B208-D521A73475FB}"/>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4" name="フッター プレースホルダー 3">
            <a:extLst>
              <a:ext uri="{FF2B5EF4-FFF2-40B4-BE49-F238E27FC236}">
                <a16:creationId xmlns:a16="http://schemas.microsoft.com/office/drawing/2014/main" id="{63550198-1A93-426E-9BB8-7A562DBD6FB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834A67B-F6CE-4EB8-B509-5C4770FE6612}"/>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4835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607773-D071-4E32-BD1E-0324EE4CC46B}"/>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3" name="フッター プレースホルダー 2">
            <a:extLst>
              <a:ext uri="{FF2B5EF4-FFF2-40B4-BE49-F238E27FC236}">
                <a16:creationId xmlns:a16="http://schemas.microsoft.com/office/drawing/2014/main" id="{12556366-C7B3-46B9-9C61-B1457B5B0A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7BC2556-12F7-4217-805A-59BD67962338}"/>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284036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457BBE-3246-49DE-ACFC-CBBCF2DA76D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E1B146-B151-4732-997B-C8C905F50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CF79A69-FC1B-4EA3-AE56-0D3A4FDDE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9DE83D-479D-4590-853C-2702D8FE52DC}"/>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6" name="フッター プレースホルダー 5">
            <a:extLst>
              <a:ext uri="{FF2B5EF4-FFF2-40B4-BE49-F238E27FC236}">
                <a16:creationId xmlns:a16="http://schemas.microsoft.com/office/drawing/2014/main" id="{644121C1-DC4D-40BD-9405-4B11693E86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D8BA8B-3D0A-4A77-86DC-3904650B1D35}"/>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224762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1B314-BF3F-45DD-86A1-C29554D38B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E99FC-9FD7-4B5E-8D7B-6F7C83D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FF4C3416-F042-4BA8-80A2-F381AD33A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E6A816-8B8C-4990-B896-B7549A0019D6}"/>
              </a:ext>
            </a:extLst>
          </p:cNvPr>
          <p:cNvSpPr>
            <a:spLocks noGrp="1"/>
          </p:cNvSpPr>
          <p:nvPr>
            <p:ph type="dt" sz="half" idx="10"/>
          </p:nvPr>
        </p:nvSpPr>
        <p:spPr/>
        <p:txBody>
          <a:bodyPr/>
          <a:lstStyle/>
          <a:p>
            <a:fld id="{4D43E35B-5066-4EE2-A7E2-A3F77D877A25}" type="datetimeFigureOut">
              <a:rPr kumimoji="1" lang="ja-JP" altLang="en-US" smtClean="0"/>
              <a:t>2020/2/15</a:t>
            </a:fld>
            <a:endParaRPr kumimoji="1" lang="ja-JP" altLang="en-US"/>
          </a:p>
        </p:txBody>
      </p:sp>
      <p:sp>
        <p:nvSpPr>
          <p:cNvPr id="6" name="フッター プレースホルダー 5">
            <a:extLst>
              <a:ext uri="{FF2B5EF4-FFF2-40B4-BE49-F238E27FC236}">
                <a16:creationId xmlns:a16="http://schemas.microsoft.com/office/drawing/2014/main" id="{5287185E-F9AD-41D2-9CFB-CB755A11FF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7720C9-A9B0-4B98-829F-505DEF03E7C8}"/>
              </a:ext>
            </a:extLst>
          </p:cNvPr>
          <p:cNvSpPr>
            <a:spLocks noGrp="1"/>
          </p:cNvSpPr>
          <p:nvPr>
            <p:ph type="sldNum" sz="quarter" idx="12"/>
          </p:nvPr>
        </p:nvSpPr>
        <p:spPr/>
        <p:txBody>
          <a:body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121416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249CEF-3003-4D3C-B7E0-14DF39ECA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547CA5-6D37-43EE-AF30-01E29F500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5EC43E-07AF-4419-88CC-90339FE0C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3E35B-5066-4EE2-A7E2-A3F77D877A25}" type="datetimeFigureOut">
              <a:rPr kumimoji="1" lang="ja-JP" altLang="en-US" smtClean="0"/>
              <a:t>2020/2/15</a:t>
            </a:fld>
            <a:endParaRPr kumimoji="1" lang="ja-JP" altLang="en-US"/>
          </a:p>
        </p:txBody>
      </p:sp>
      <p:sp>
        <p:nvSpPr>
          <p:cNvPr id="5" name="フッター プレースホルダー 4">
            <a:extLst>
              <a:ext uri="{FF2B5EF4-FFF2-40B4-BE49-F238E27FC236}">
                <a16:creationId xmlns:a16="http://schemas.microsoft.com/office/drawing/2014/main" id="{A9C2D08A-0F91-464B-B233-61BC94875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A342BB-7884-4307-847D-7A06A473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E1DA4-3D9B-44C2-9B57-142537A4A4B4}" type="slidenum">
              <a:rPr kumimoji="1" lang="ja-JP" altLang="en-US" smtClean="0"/>
              <a:t>‹#›</a:t>
            </a:fld>
            <a:endParaRPr kumimoji="1" lang="ja-JP" altLang="en-US"/>
          </a:p>
        </p:txBody>
      </p:sp>
    </p:spTree>
    <p:extLst>
      <p:ext uri="{BB962C8B-B14F-4D97-AF65-F5344CB8AC3E}">
        <p14:creationId xmlns:p14="http://schemas.microsoft.com/office/powerpoint/2010/main" val="403267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ED26B1-7FCA-443E-AAB8-6694815F0D01}"/>
              </a:ext>
            </a:extLst>
          </p:cNvPr>
          <p:cNvSpPr>
            <a:spLocks noGrp="1"/>
          </p:cNvSpPr>
          <p:nvPr>
            <p:ph type="ctrTitle"/>
          </p:nvPr>
        </p:nvSpPr>
        <p:spPr/>
        <p:txBody>
          <a:bodyPr>
            <a:noAutofit/>
          </a:bodyPr>
          <a:lstStyle/>
          <a:p>
            <a:pPr>
              <a:lnSpc>
                <a:spcPct val="150000"/>
              </a:lnSpc>
            </a:pPr>
            <a:br>
              <a:rPr lang="en-US" altLang="ja-JP" dirty="0">
                <a:latin typeface="HG明朝E" panose="02020809000000000000" pitchFamily="17" charset="-128"/>
                <a:ea typeface="HG明朝E" panose="02020809000000000000" pitchFamily="17" charset="-128"/>
              </a:rPr>
            </a:br>
            <a:br>
              <a:rPr lang="en-US" altLang="ja-JP" dirty="0">
                <a:latin typeface="HG明朝E" panose="02020809000000000000" pitchFamily="17" charset="-128"/>
                <a:ea typeface="HG明朝E" panose="02020809000000000000" pitchFamily="17" charset="-128"/>
              </a:rPr>
            </a:br>
            <a:br>
              <a:rPr lang="en-US" altLang="ja-JP" dirty="0">
                <a:latin typeface="HG明朝E" panose="02020809000000000000" pitchFamily="17" charset="-128"/>
                <a:ea typeface="HG明朝E" panose="02020809000000000000" pitchFamily="17" charset="-128"/>
              </a:rPr>
            </a:br>
            <a:r>
              <a:rPr lang="ja-JP" altLang="en-US" dirty="0">
                <a:latin typeface="HG明朝E" panose="02020809000000000000" pitchFamily="17" charset="-128"/>
                <a:ea typeface="HG明朝E" panose="02020809000000000000" pitchFamily="17" charset="-128"/>
              </a:rPr>
              <a:t>新型肺炎の感染拡大</a:t>
            </a:r>
            <a:br>
              <a:rPr lang="en-US" altLang="ja-JP" dirty="0">
                <a:latin typeface="HG明朝E" panose="02020809000000000000" pitchFamily="17" charset="-128"/>
                <a:ea typeface="HG明朝E" panose="02020809000000000000" pitchFamily="17" charset="-128"/>
              </a:rPr>
            </a:br>
            <a:r>
              <a:rPr lang="ja-JP" altLang="en-US" sz="3600" dirty="0">
                <a:latin typeface="HG明朝E" panose="02020809000000000000" pitchFamily="17" charset="-128"/>
                <a:ea typeface="HG明朝E" panose="02020809000000000000" pitchFamily="17" charset="-128"/>
              </a:rPr>
              <a:t>共産独裁国家の危機</a:t>
            </a:r>
            <a:endParaRPr kumimoji="1" lang="ja-JP" altLang="en-US" dirty="0">
              <a:latin typeface="HG明朝E" panose="02020809000000000000" pitchFamily="17" charset="-128"/>
              <a:ea typeface="HG明朝E" panose="02020809000000000000" pitchFamily="17" charset="-128"/>
            </a:endParaRPr>
          </a:p>
        </p:txBody>
      </p:sp>
      <p:sp>
        <p:nvSpPr>
          <p:cNvPr id="3" name="字幕 2">
            <a:extLst>
              <a:ext uri="{FF2B5EF4-FFF2-40B4-BE49-F238E27FC236}">
                <a16:creationId xmlns:a16="http://schemas.microsoft.com/office/drawing/2014/main" id="{1E709ECD-456D-4602-865A-D968797C1340}"/>
              </a:ext>
            </a:extLst>
          </p:cNvPr>
          <p:cNvSpPr>
            <a:spLocks noGrp="1"/>
          </p:cNvSpPr>
          <p:nvPr>
            <p:ph type="subTitle" idx="1"/>
          </p:nvPr>
        </p:nvSpPr>
        <p:spPr>
          <a:xfrm>
            <a:off x="1524000" y="4137295"/>
            <a:ext cx="9144000" cy="1655762"/>
          </a:xfrm>
        </p:spPr>
        <p:txBody>
          <a:bodyPr>
            <a:normAutofit/>
          </a:bodyPr>
          <a:lstStyle/>
          <a:p>
            <a:r>
              <a:rPr lang="ja-JP" altLang="en-US" sz="4000" dirty="0">
                <a:latin typeface="HG明朝E" panose="02020809000000000000" pitchFamily="17" charset="-128"/>
                <a:ea typeface="HG明朝E" panose="02020809000000000000" pitchFamily="17" charset="-128"/>
              </a:rPr>
              <a:t>情報パック</a:t>
            </a:r>
            <a:r>
              <a:rPr lang="en-US" altLang="ja-JP" sz="4000" dirty="0">
                <a:latin typeface="HG明朝E" panose="02020809000000000000" pitchFamily="17" charset="-128"/>
                <a:ea typeface="HG明朝E" panose="02020809000000000000" pitchFamily="17" charset="-128"/>
              </a:rPr>
              <a:t>2</a:t>
            </a:r>
            <a:r>
              <a:rPr lang="ja-JP" altLang="en-US" sz="4000" dirty="0">
                <a:latin typeface="HG明朝E" panose="02020809000000000000" pitchFamily="17" charset="-128"/>
                <a:ea typeface="HG明朝E" panose="02020809000000000000" pitchFamily="17" charset="-128"/>
              </a:rPr>
              <a:t>月号</a:t>
            </a:r>
            <a:endParaRPr kumimoji="1" lang="ja-JP" altLang="en-US" sz="4000" dirty="0">
              <a:latin typeface="HG明朝E" panose="02020809000000000000" pitchFamily="17" charset="-128"/>
              <a:ea typeface="HG明朝E" panose="02020809000000000000" pitchFamily="17" charset="-128"/>
            </a:endParaRPr>
          </a:p>
        </p:txBody>
      </p:sp>
    </p:spTree>
    <p:extLst>
      <p:ext uri="{BB962C8B-B14F-4D97-AF65-F5344CB8AC3E}">
        <p14:creationId xmlns:p14="http://schemas.microsoft.com/office/powerpoint/2010/main" val="8605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ED47FC-4DF7-4A50-8283-58411E03FB9C}"/>
              </a:ext>
            </a:extLst>
          </p:cNvPr>
          <p:cNvSpPr>
            <a:spLocks noGrp="1"/>
          </p:cNvSpPr>
          <p:nvPr>
            <p:ph type="title"/>
          </p:nvPr>
        </p:nvSpPr>
        <p:spPr/>
        <p:txBody>
          <a:bodyPr/>
          <a:lstStyle/>
          <a:p>
            <a:r>
              <a:rPr kumimoji="1" lang="ja-JP" altLang="en-US" dirty="0">
                <a:latin typeface="HG明朝E" panose="02020809000000000000" pitchFamily="17" charset="-128"/>
                <a:ea typeface="HG明朝E" panose="02020809000000000000" pitchFamily="17" charset="-128"/>
              </a:rPr>
              <a:t>体制の危機へ</a:t>
            </a:r>
          </a:p>
        </p:txBody>
      </p:sp>
      <p:sp>
        <p:nvSpPr>
          <p:cNvPr id="3" name="コンテンツ プレースホルダー 2">
            <a:extLst>
              <a:ext uri="{FF2B5EF4-FFF2-40B4-BE49-F238E27FC236}">
                <a16:creationId xmlns:a16="http://schemas.microsoft.com/office/drawing/2014/main" id="{48DCD89A-8FBC-44D0-ADB3-E6BCD179FB15}"/>
              </a:ext>
            </a:extLst>
          </p:cNvPr>
          <p:cNvSpPr>
            <a:spLocks noGrp="1"/>
          </p:cNvSpPr>
          <p:nvPr>
            <p:ph idx="1"/>
          </p:nvPr>
        </p:nvSpPr>
        <p:spPr/>
        <p:txBody>
          <a:bodyPr>
            <a:normAutofit/>
          </a:bodyPr>
          <a:lstStyle/>
          <a:p>
            <a:r>
              <a:rPr lang="ja-JP" altLang="ja-JP" sz="4000" dirty="0">
                <a:latin typeface="HG明朝E" panose="02020809000000000000" pitchFamily="17" charset="-128"/>
                <a:ea typeface="HG明朝E" panose="02020809000000000000" pitchFamily="17" charset="-128"/>
              </a:rPr>
              <a:t>一時的に中国が弱体化する</a:t>
            </a:r>
            <a:endParaRPr lang="ja-JP" altLang="ja-JP" dirty="0">
              <a:latin typeface="HG明朝E" panose="02020809000000000000" pitchFamily="17" charset="-128"/>
              <a:ea typeface="HG明朝E" panose="02020809000000000000" pitchFamily="17" charset="-128"/>
            </a:endParaRPr>
          </a:p>
          <a:p>
            <a:pPr lvl="1"/>
            <a:r>
              <a:rPr lang="ja-JP" altLang="ja-JP" dirty="0">
                <a:latin typeface="HG明朝E" panose="02020809000000000000" pitchFamily="17" charset="-128"/>
                <a:ea typeface="HG明朝E" panose="02020809000000000000" pitchFamily="17" charset="-128"/>
              </a:rPr>
              <a:t>北朝鮮の後ろ盾だったソ連が崩壊した事態に似ている</a:t>
            </a:r>
          </a:p>
          <a:p>
            <a:pPr lvl="2"/>
            <a:r>
              <a:rPr lang="ja-JP" altLang="ja-JP" dirty="0">
                <a:latin typeface="HG明朝E" panose="02020809000000000000" pitchFamily="17" charset="-128"/>
                <a:ea typeface="HG明朝E" panose="02020809000000000000" pitchFamily="17" charset="-128"/>
              </a:rPr>
              <a:t>その後、金日成主席が死亡　若い金正日氏が後継に</a:t>
            </a:r>
          </a:p>
          <a:p>
            <a:pPr lvl="1"/>
            <a:r>
              <a:rPr lang="ja-JP" altLang="ja-JP" dirty="0">
                <a:latin typeface="HG明朝E" panose="02020809000000000000" pitchFamily="17" charset="-128"/>
                <a:ea typeface="HG明朝E" panose="02020809000000000000" pitchFamily="17" charset="-128"/>
              </a:rPr>
              <a:t>北朝鮮は体制崩壊の危機に瀕した</a:t>
            </a:r>
          </a:p>
          <a:p>
            <a:pPr lvl="1"/>
            <a:r>
              <a:rPr lang="ja-JP" altLang="ja-JP" dirty="0">
                <a:latin typeface="HG明朝E" panose="02020809000000000000" pitchFamily="17" charset="-128"/>
                <a:ea typeface="HG明朝E" panose="02020809000000000000" pitchFamily="17" charset="-128"/>
              </a:rPr>
              <a:t>金正日氏が政権継承直後の</a:t>
            </a:r>
            <a:r>
              <a:rPr lang="en-US" altLang="ja-JP" dirty="0">
                <a:latin typeface="HG明朝E" panose="02020809000000000000" pitchFamily="17" charset="-128"/>
                <a:ea typeface="HG明朝E" panose="02020809000000000000" pitchFamily="17" charset="-128"/>
              </a:rPr>
              <a:t>1955</a:t>
            </a:r>
            <a:r>
              <a:rPr lang="ja-JP" altLang="ja-JP" dirty="0">
                <a:latin typeface="HG明朝E" panose="02020809000000000000" pitchFamily="17" charset="-128"/>
                <a:ea typeface="HG明朝E" panose="02020809000000000000" pitchFamily="17" charset="-128"/>
              </a:rPr>
              <a:t>年～</a:t>
            </a:r>
            <a:r>
              <a:rPr lang="en-US" altLang="ja-JP" dirty="0">
                <a:latin typeface="HG明朝E" panose="02020809000000000000" pitchFamily="17" charset="-128"/>
                <a:ea typeface="HG明朝E" panose="02020809000000000000" pitchFamily="17" charset="-128"/>
              </a:rPr>
              <a:t>98</a:t>
            </a:r>
            <a:r>
              <a:rPr lang="ja-JP" altLang="ja-JP" dirty="0">
                <a:latin typeface="HG明朝E" panose="02020809000000000000" pitchFamily="17" charset="-128"/>
                <a:ea typeface="HG明朝E" panose="02020809000000000000" pitchFamily="17" charset="-128"/>
              </a:rPr>
              <a:t>年にかけて飢饉のために約</a:t>
            </a:r>
            <a:r>
              <a:rPr lang="en-US" altLang="ja-JP" dirty="0">
                <a:latin typeface="HG明朝E" panose="02020809000000000000" pitchFamily="17" charset="-128"/>
                <a:ea typeface="HG明朝E" panose="02020809000000000000" pitchFamily="17" charset="-128"/>
              </a:rPr>
              <a:t>300</a:t>
            </a:r>
            <a:r>
              <a:rPr lang="ja-JP" altLang="ja-JP" dirty="0">
                <a:latin typeface="HG明朝E" panose="02020809000000000000" pitchFamily="17" charset="-128"/>
                <a:ea typeface="HG明朝E" panose="02020809000000000000" pitchFamily="17" charset="-128"/>
              </a:rPr>
              <a:t>万人が餓死</a:t>
            </a:r>
            <a:endParaRPr lang="en-US" altLang="ja-JP" dirty="0">
              <a:latin typeface="HG明朝E" panose="02020809000000000000" pitchFamily="17" charset="-128"/>
              <a:ea typeface="HG明朝E" panose="02020809000000000000" pitchFamily="17" charset="-128"/>
            </a:endParaRPr>
          </a:p>
          <a:p>
            <a:pPr lvl="1"/>
            <a:endParaRPr lang="ja-JP" altLang="ja-JP" dirty="0">
              <a:latin typeface="HG明朝E" panose="02020809000000000000" pitchFamily="17" charset="-128"/>
              <a:ea typeface="HG明朝E" panose="02020809000000000000" pitchFamily="17" charset="-128"/>
            </a:endParaRPr>
          </a:p>
          <a:p>
            <a:r>
              <a:rPr lang="ja-JP" altLang="ja-JP" dirty="0">
                <a:solidFill>
                  <a:srgbClr val="FF0000"/>
                </a:solidFill>
                <a:latin typeface="HG明朝E" panose="02020809000000000000" pitchFamily="17" charset="-128"/>
                <a:ea typeface="HG明朝E" panose="02020809000000000000" pitchFamily="17" charset="-128"/>
              </a:rPr>
              <a:t>似たような事態に直面するのでは</a:t>
            </a:r>
            <a:endParaRPr lang="en-US" altLang="ja-JP" dirty="0">
              <a:solidFill>
                <a:srgbClr val="FF0000"/>
              </a:solidFill>
              <a:latin typeface="HG明朝E" panose="02020809000000000000" pitchFamily="17" charset="-128"/>
              <a:ea typeface="HG明朝E" panose="02020809000000000000" pitchFamily="17" charset="-128"/>
            </a:endParaRPr>
          </a:p>
          <a:p>
            <a:r>
              <a:rPr lang="ja-JP" altLang="en-US" dirty="0">
                <a:solidFill>
                  <a:srgbClr val="FF0000"/>
                </a:solidFill>
                <a:latin typeface="HG明朝E" panose="02020809000000000000" pitchFamily="17" charset="-128"/>
                <a:ea typeface="HG明朝E" panose="02020809000000000000" pitchFamily="17" charset="-128"/>
              </a:rPr>
              <a:t>周辺諸国は外交・安保面での万全の対策を講ずるべき</a:t>
            </a:r>
            <a:endParaRPr lang="ja-JP" altLang="ja-JP" dirty="0">
              <a:solidFill>
                <a:srgbClr val="FF0000"/>
              </a:solidFill>
              <a:latin typeface="HG明朝E" panose="02020809000000000000" pitchFamily="17" charset="-128"/>
              <a:ea typeface="HG明朝E" panose="02020809000000000000" pitchFamily="17" charset="-128"/>
            </a:endParaRPr>
          </a:p>
          <a:p>
            <a:endParaRPr kumimoji="1" lang="ja-JP" altLang="en-US" dirty="0">
              <a:latin typeface="HG明朝E" panose="02020809000000000000" pitchFamily="17" charset="-128"/>
              <a:ea typeface="HG明朝E" panose="02020809000000000000" pitchFamily="17" charset="-128"/>
            </a:endParaRPr>
          </a:p>
        </p:txBody>
      </p:sp>
    </p:spTree>
    <p:extLst>
      <p:ext uri="{BB962C8B-B14F-4D97-AF65-F5344CB8AC3E}">
        <p14:creationId xmlns:p14="http://schemas.microsoft.com/office/powerpoint/2010/main" val="255133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CF529AC-E4C2-4C4B-9D92-E5B7D61A4703}"/>
              </a:ext>
            </a:extLst>
          </p:cNvPr>
          <p:cNvSpPr>
            <a:spLocks noGrp="1"/>
          </p:cNvSpPr>
          <p:nvPr>
            <p:ph type="title"/>
          </p:nvPr>
        </p:nvSpPr>
        <p:spPr>
          <a:xfrm>
            <a:off x="532015" y="4495568"/>
            <a:ext cx="3861960" cy="1905232"/>
          </a:xfrm>
        </p:spPr>
        <p:txBody>
          <a:bodyPr vert="horz" lIns="91440" tIns="45720" rIns="91440" bIns="45720" rtlCol="0" anchor="ctr">
            <a:normAutofit/>
          </a:bodyPr>
          <a:lstStyle/>
          <a:p>
            <a:pPr>
              <a:lnSpc>
                <a:spcPct val="150000"/>
              </a:lnSpc>
            </a:pPr>
            <a:r>
              <a:rPr kumimoji="1" lang="ja-JP" altLang="en-US" sz="3200" dirty="0">
                <a:latin typeface="HGP明朝E" panose="02020900000000000000" pitchFamily="18" charset="-128"/>
                <a:ea typeface="HGP明朝E" panose="02020900000000000000" pitchFamily="18" charset="-128"/>
              </a:rPr>
              <a:t>①習近平独裁政権</a:t>
            </a:r>
            <a:br>
              <a:rPr kumimoji="1" lang="en-US" altLang="ja-JP" sz="3200" dirty="0">
                <a:latin typeface="HGP明朝E" panose="02020900000000000000" pitchFamily="18" charset="-128"/>
                <a:ea typeface="HGP明朝E" panose="02020900000000000000" pitchFamily="18" charset="-128"/>
              </a:rPr>
            </a:br>
            <a:r>
              <a:rPr kumimoji="1" lang="ja-JP" altLang="en-US" sz="3200" dirty="0">
                <a:latin typeface="HGP明朝E" panose="02020900000000000000" pitchFamily="18" charset="-128"/>
                <a:ea typeface="HGP明朝E" panose="02020900000000000000" pitchFamily="18" charset="-128"/>
              </a:rPr>
              <a:t>危機</a:t>
            </a:r>
            <a:r>
              <a:rPr kumimoji="1" lang="en-US" altLang="ja-JP" sz="3200" dirty="0">
                <a:latin typeface="HGP明朝E" panose="02020900000000000000" pitchFamily="18" charset="-128"/>
                <a:ea typeface="HGP明朝E" panose="02020900000000000000" pitchFamily="18" charset="-128"/>
              </a:rPr>
              <a:t>-</a:t>
            </a:r>
            <a:r>
              <a:rPr kumimoji="1" lang="ja-JP" altLang="en-US" sz="3200" dirty="0">
                <a:latin typeface="HGP明朝E" panose="02020900000000000000" pitchFamily="18" charset="-128"/>
                <a:ea typeface="HGP明朝E" panose="02020900000000000000" pitchFamily="18" charset="-128"/>
              </a:rPr>
              <a:t>新型肺炎拡大</a:t>
            </a:r>
          </a:p>
        </p:txBody>
      </p:sp>
      <p:sp>
        <p:nvSpPr>
          <p:cNvPr id="13" name="Rectangle 1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5">
            <a:extLst>
              <a:ext uri="{FF2B5EF4-FFF2-40B4-BE49-F238E27FC236}">
                <a16:creationId xmlns:a16="http://schemas.microsoft.com/office/drawing/2014/main" id="{EDCF8FB8-3510-4F14-ABCA-428A51C05632}"/>
              </a:ext>
            </a:extLst>
          </p:cNvPr>
          <p:cNvPicPr>
            <a:picLocks noChangeAspect="1"/>
          </p:cNvPicPr>
          <p:nvPr/>
        </p:nvPicPr>
        <p:blipFill>
          <a:blip r:embed="rId2"/>
          <a:stretch>
            <a:fillRect/>
          </a:stretch>
        </p:blipFill>
        <p:spPr>
          <a:xfrm>
            <a:off x="1122289" y="364143"/>
            <a:ext cx="4568616" cy="3426462"/>
          </a:xfrm>
          <a:prstGeom prst="rect">
            <a:avLst/>
          </a:prstGeom>
        </p:spPr>
      </p:pic>
      <p:pic>
        <p:nvPicPr>
          <p:cNvPr id="5" name="コンテンツ プレースホルダー 4">
            <a:extLst>
              <a:ext uri="{FF2B5EF4-FFF2-40B4-BE49-F238E27FC236}">
                <a16:creationId xmlns:a16="http://schemas.microsoft.com/office/drawing/2014/main" id="{B74AE7F3-47DF-4CAF-856C-F08FE4763FC6}"/>
              </a:ext>
            </a:extLst>
          </p:cNvPr>
          <p:cNvPicPr>
            <a:picLocks noGrp="1" noChangeAspect="1"/>
          </p:cNvPicPr>
          <p:nvPr>
            <p:ph sz="half" idx="2"/>
          </p:nvPr>
        </p:nvPicPr>
        <p:blipFill>
          <a:blip r:embed="rId3"/>
          <a:stretch>
            <a:fillRect/>
          </a:stretch>
        </p:blipFill>
        <p:spPr>
          <a:xfrm>
            <a:off x="6297264" y="369389"/>
            <a:ext cx="5136795" cy="3415968"/>
          </a:xfrm>
          <a:prstGeom prst="rect">
            <a:avLst/>
          </a:prstGeom>
        </p:spPr>
      </p:pic>
      <p:sp>
        <p:nvSpPr>
          <p:cNvPr id="17" name="Rectangle 1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E9EC2014-B1EB-4104-801F-264EC7383E56}"/>
              </a:ext>
            </a:extLst>
          </p:cNvPr>
          <p:cNvSpPr>
            <a:spLocks noGrp="1"/>
          </p:cNvSpPr>
          <p:nvPr>
            <p:ph sz="half" idx="1"/>
          </p:nvPr>
        </p:nvSpPr>
        <p:spPr>
          <a:xfrm>
            <a:off x="5162719" y="4495568"/>
            <a:ext cx="6586915" cy="1905232"/>
          </a:xfrm>
        </p:spPr>
        <p:txBody>
          <a:bodyPr vert="horz" lIns="91440" tIns="45720" rIns="91440" bIns="45720" rtlCol="0" anchor="ctr">
            <a:normAutofit lnSpcReduction="10000"/>
          </a:bodyPr>
          <a:lstStyle/>
          <a:p>
            <a:r>
              <a:rPr kumimoji="1" lang="ja-JP" altLang="en-US" sz="2400" dirty="0">
                <a:latin typeface="HGP明朝E" panose="02020900000000000000" pitchFamily="18" charset="-128"/>
                <a:ea typeface="HGP明朝E" panose="02020900000000000000" pitchFamily="18" charset="-128"/>
              </a:rPr>
              <a:t>発見　昨年</a:t>
            </a:r>
            <a:r>
              <a:rPr kumimoji="1" lang="en-US" altLang="ja-JP" sz="2400" dirty="0">
                <a:latin typeface="HGP明朝E" panose="02020900000000000000" pitchFamily="18" charset="-128"/>
                <a:ea typeface="HGP明朝E" panose="02020900000000000000" pitchFamily="18" charset="-128"/>
              </a:rPr>
              <a:t>12</a:t>
            </a:r>
            <a:r>
              <a:rPr kumimoji="1" lang="ja-JP" altLang="en-US" sz="2400" dirty="0">
                <a:latin typeface="HGP明朝E" panose="02020900000000000000" pitchFamily="18" charset="-128"/>
                <a:ea typeface="HGP明朝E" panose="02020900000000000000" pitchFamily="18" charset="-128"/>
              </a:rPr>
              <a:t>月</a:t>
            </a:r>
            <a:r>
              <a:rPr kumimoji="1" lang="en-US" altLang="ja-JP" sz="2400" dirty="0">
                <a:latin typeface="HGP明朝E" panose="02020900000000000000" pitchFamily="18" charset="-128"/>
                <a:ea typeface="HGP明朝E" panose="02020900000000000000" pitchFamily="18" charset="-128"/>
              </a:rPr>
              <a:t>8</a:t>
            </a:r>
            <a:r>
              <a:rPr kumimoji="1" lang="ja-JP" altLang="en-US" sz="2400" dirty="0">
                <a:latin typeface="HGP明朝E" panose="02020900000000000000" pitchFamily="18" charset="-128"/>
                <a:ea typeface="HGP明朝E" panose="02020900000000000000" pitchFamily="18" charset="-128"/>
              </a:rPr>
              <a:t>日ごろ　武漢で発生</a:t>
            </a:r>
            <a:endParaRPr kumimoji="1" lang="en-US" altLang="ja-JP" sz="2400" dirty="0">
              <a:latin typeface="HGP明朝E" panose="02020900000000000000" pitchFamily="18" charset="-128"/>
              <a:ea typeface="HGP明朝E" panose="02020900000000000000" pitchFamily="18" charset="-128"/>
            </a:endParaRPr>
          </a:p>
          <a:p>
            <a:pPr lvl="1"/>
            <a:r>
              <a:rPr lang="ja-JP" altLang="en-US" sz="2000" dirty="0">
                <a:latin typeface="HGP明朝E" panose="02020900000000000000" pitchFamily="18" charset="-128"/>
                <a:ea typeface="HGP明朝E" panose="02020900000000000000" pitchFamily="18" charset="-128"/>
              </a:rPr>
              <a:t>公表した医師に懲罰（死亡）</a:t>
            </a:r>
            <a:endParaRPr lang="en-US" altLang="ja-JP" sz="20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官営メディアが公表したのは</a:t>
            </a:r>
            <a:r>
              <a:rPr lang="en-US" altLang="ja-JP" sz="2400" dirty="0">
                <a:latin typeface="HGP明朝E" panose="02020900000000000000" pitchFamily="18" charset="-128"/>
                <a:ea typeface="HGP明朝E" panose="02020900000000000000" pitchFamily="18" charset="-128"/>
              </a:rPr>
              <a:t>1</a:t>
            </a:r>
            <a:r>
              <a:rPr lang="ja-JP" altLang="en-US" sz="2400" dirty="0">
                <a:latin typeface="HGP明朝E" panose="02020900000000000000" pitchFamily="18" charset="-128"/>
                <a:ea typeface="HGP明朝E" panose="02020900000000000000" pitchFamily="18" charset="-128"/>
              </a:rPr>
              <a:t>月</a:t>
            </a:r>
            <a:r>
              <a:rPr lang="en-US" altLang="ja-JP" sz="2400" dirty="0">
                <a:latin typeface="HGP明朝E" panose="02020900000000000000" pitchFamily="18" charset="-128"/>
                <a:ea typeface="HGP明朝E" panose="02020900000000000000" pitchFamily="18" charset="-128"/>
              </a:rPr>
              <a:t>9</a:t>
            </a:r>
            <a:r>
              <a:rPr lang="ja-JP" altLang="en-US" sz="2400" dirty="0">
                <a:latin typeface="HGP明朝E" panose="02020900000000000000" pitchFamily="18" charset="-128"/>
                <a:ea typeface="HGP明朝E" panose="02020900000000000000" pitchFamily="18" charset="-128"/>
              </a:rPr>
              <a:t>日</a:t>
            </a:r>
            <a:endParaRPr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武漢封鎖（</a:t>
            </a:r>
            <a:r>
              <a:rPr kumimoji="1" lang="en-US" altLang="ja-JP" sz="2400" dirty="0">
                <a:latin typeface="HGP明朝E" panose="02020900000000000000" pitchFamily="18" charset="-128"/>
                <a:ea typeface="HGP明朝E" panose="02020900000000000000" pitchFamily="18" charset="-128"/>
              </a:rPr>
              <a:t>1</a:t>
            </a:r>
            <a:r>
              <a:rPr kumimoji="1" lang="ja-JP" altLang="en-US" sz="2400" dirty="0">
                <a:latin typeface="HGP明朝E" panose="02020900000000000000" pitchFamily="18" charset="-128"/>
                <a:ea typeface="HGP明朝E" panose="02020900000000000000" pitchFamily="18" charset="-128"/>
              </a:rPr>
              <a:t>月</a:t>
            </a:r>
            <a:r>
              <a:rPr lang="en-US" altLang="ja-JP" sz="2400" dirty="0">
                <a:latin typeface="HGP明朝E" panose="02020900000000000000" pitchFamily="18" charset="-128"/>
                <a:ea typeface="HGP明朝E" panose="02020900000000000000" pitchFamily="18" charset="-128"/>
              </a:rPr>
              <a:t>23</a:t>
            </a:r>
            <a:r>
              <a:rPr kumimoji="1" lang="ja-JP" altLang="en-US" sz="2400" dirty="0">
                <a:latin typeface="HGP明朝E" panose="02020900000000000000" pitchFamily="18" charset="-128"/>
                <a:ea typeface="HGP明朝E" panose="02020900000000000000" pitchFamily="18" charset="-128"/>
              </a:rPr>
              <a:t>日）</a:t>
            </a:r>
            <a:endParaRPr kumimoji="1" lang="en-US" altLang="ja-JP" sz="2400" dirty="0">
              <a:latin typeface="HGP明朝E" panose="02020900000000000000" pitchFamily="18" charset="-128"/>
              <a:ea typeface="HGP明朝E" panose="02020900000000000000" pitchFamily="18" charset="-128"/>
            </a:endParaRPr>
          </a:p>
          <a:p>
            <a:pPr lvl="1"/>
            <a:r>
              <a:rPr lang="ja-JP" altLang="en-US" sz="2000" dirty="0">
                <a:latin typeface="HGP明朝E" panose="02020900000000000000" pitchFamily="18" charset="-128"/>
                <a:ea typeface="HGP明朝E" panose="02020900000000000000" pitchFamily="18" charset="-128"/>
              </a:rPr>
              <a:t>すでに</a:t>
            </a:r>
            <a:r>
              <a:rPr lang="en-US" altLang="ja-JP" sz="2000" dirty="0">
                <a:latin typeface="HGP明朝E" panose="02020900000000000000" pitchFamily="18" charset="-128"/>
                <a:ea typeface="HGP明朝E" panose="02020900000000000000" pitchFamily="18" charset="-128"/>
              </a:rPr>
              <a:t>500</a:t>
            </a:r>
            <a:r>
              <a:rPr lang="ja-JP" altLang="en-US" sz="2000" dirty="0">
                <a:latin typeface="HGP明朝E" panose="02020900000000000000" pitchFamily="18" charset="-128"/>
                <a:ea typeface="HGP明朝E" panose="02020900000000000000" pitchFamily="18" charset="-128"/>
              </a:rPr>
              <a:t>万人が市外に</a:t>
            </a:r>
            <a:endParaRPr kumimoji="1" lang="en-US" altLang="ja-JP" sz="2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16136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E4581-E4E3-4E89-AEE2-8C4CB0732AD4}"/>
              </a:ext>
            </a:extLst>
          </p:cNvPr>
          <p:cNvSpPr>
            <a:spLocks noGrp="1"/>
          </p:cNvSpPr>
          <p:nvPr>
            <p:ph type="title"/>
          </p:nvPr>
        </p:nvSpPr>
        <p:spPr>
          <a:xfrm>
            <a:off x="838200" y="864662"/>
            <a:ext cx="10515600" cy="1325563"/>
          </a:xfrm>
        </p:spPr>
        <p:txBody>
          <a:bodyPr>
            <a:normAutofit fontScale="90000"/>
          </a:bodyPr>
          <a:lstStyle/>
          <a:p>
            <a:r>
              <a:rPr kumimoji="1" lang="ja-JP" altLang="en-US" sz="4800" dirty="0">
                <a:latin typeface="HG明朝E" panose="02020809000000000000" pitchFamily="17" charset="-128"/>
                <a:ea typeface="HG明朝E" panose="02020809000000000000" pitchFamily="17" charset="-128"/>
              </a:rPr>
              <a:t>②北朝鮮</a:t>
            </a:r>
            <a:br>
              <a:rPr kumimoji="1" lang="en-US" altLang="ja-JP" sz="4800" dirty="0">
                <a:latin typeface="HG明朝E" panose="02020809000000000000" pitchFamily="17" charset="-128"/>
                <a:ea typeface="HG明朝E" panose="02020809000000000000" pitchFamily="17" charset="-128"/>
              </a:rPr>
            </a:br>
            <a:r>
              <a:rPr kumimoji="1" lang="ja-JP" altLang="en-US" sz="4800" dirty="0">
                <a:latin typeface="HG明朝E" panose="02020809000000000000" pitchFamily="17" charset="-128"/>
                <a:ea typeface="HG明朝E" panose="02020809000000000000" pitchFamily="17" charset="-128"/>
              </a:rPr>
              <a:t>「三重苦」で体制危機へ</a:t>
            </a:r>
          </a:p>
        </p:txBody>
      </p:sp>
      <p:sp>
        <p:nvSpPr>
          <p:cNvPr id="3" name="コンテンツ プレースホルダー 2">
            <a:extLst>
              <a:ext uri="{FF2B5EF4-FFF2-40B4-BE49-F238E27FC236}">
                <a16:creationId xmlns:a16="http://schemas.microsoft.com/office/drawing/2014/main" id="{E329DE60-A710-4592-95E0-AE4A3EDC8E6C}"/>
              </a:ext>
            </a:extLst>
          </p:cNvPr>
          <p:cNvSpPr>
            <a:spLocks noGrp="1"/>
          </p:cNvSpPr>
          <p:nvPr>
            <p:ph idx="1"/>
          </p:nvPr>
        </p:nvSpPr>
        <p:spPr>
          <a:xfrm>
            <a:off x="838200" y="3073399"/>
            <a:ext cx="10515600" cy="3103563"/>
          </a:xfrm>
        </p:spPr>
        <p:txBody>
          <a:bodyPr>
            <a:normAutofit/>
          </a:bodyPr>
          <a:lstStyle/>
          <a:p>
            <a:pPr marL="0" indent="0">
              <a:buNone/>
            </a:pPr>
            <a:r>
              <a:rPr kumimoji="1" lang="ja-JP" altLang="en-US" sz="4000" dirty="0">
                <a:latin typeface="HG明朝E" panose="02020809000000000000" pitchFamily="17" charset="-128"/>
                <a:ea typeface="HG明朝E" panose="02020809000000000000" pitchFamily="17" charset="-128"/>
              </a:rPr>
              <a:t>経済制裁</a:t>
            </a:r>
            <a:endParaRPr kumimoji="1" lang="en-US" altLang="ja-JP" sz="4000" dirty="0">
              <a:latin typeface="HG明朝E" panose="02020809000000000000" pitchFamily="17" charset="-128"/>
              <a:ea typeface="HG明朝E" panose="02020809000000000000" pitchFamily="17" charset="-128"/>
            </a:endParaRPr>
          </a:p>
          <a:p>
            <a:pPr marL="0" indent="0">
              <a:buNone/>
            </a:pPr>
            <a:r>
              <a:rPr lang="ja-JP" altLang="en-US" sz="4000" dirty="0">
                <a:latin typeface="HG明朝E" panose="02020809000000000000" pitchFamily="17" charset="-128"/>
                <a:ea typeface="HG明朝E" panose="02020809000000000000" pitchFamily="17" charset="-128"/>
              </a:rPr>
              <a:t>食糧危機</a:t>
            </a:r>
            <a:endParaRPr kumimoji="1" lang="en-US" altLang="ja-JP" sz="4000" dirty="0">
              <a:latin typeface="HG明朝E" panose="02020809000000000000" pitchFamily="17" charset="-128"/>
              <a:ea typeface="HG明朝E" panose="02020809000000000000" pitchFamily="17" charset="-128"/>
            </a:endParaRPr>
          </a:p>
          <a:p>
            <a:pPr marL="0" indent="0">
              <a:buNone/>
            </a:pPr>
            <a:r>
              <a:rPr kumimoji="1" lang="ja-JP" altLang="en-US" sz="4000" dirty="0">
                <a:latin typeface="HG明朝E" panose="02020809000000000000" pitchFamily="17" charset="-128"/>
                <a:ea typeface="HG明朝E" panose="02020809000000000000" pitchFamily="17" charset="-128"/>
              </a:rPr>
              <a:t>新型</a:t>
            </a:r>
            <a:r>
              <a:rPr lang="ja-JP" altLang="en-US" sz="4000" dirty="0">
                <a:latin typeface="HG明朝E" panose="02020809000000000000" pitchFamily="17" charset="-128"/>
                <a:ea typeface="HG明朝E" panose="02020809000000000000" pitchFamily="17" charset="-128"/>
              </a:rPr>
              <a:t>肺炎</a:t>
            </a:r>
            <a:endParaRPr kumimoji="1" lang="ja-JP" altLang="en-US" sz="4000" dirty="0">
              <a:latin typeface="HG明朝E" panose="02020809000000000000" pitchFamily="17" charset="-128"/>
              <a:ea typeface="HG明朝E" panose="02020809000000000000" pitchFamily="17" charset="-128"/>
            </a:endParaRPr>
          </a:p>
        </p:txBody>
      </p:sp>
    </p:spTree>
    <p:extLst>
      <p:ext uri="{BB962C8B-B14F-4D97-AF65-F5344CB8AC3E}">
        <p14:creationId xmlns:p14="http://schemas.microsoft.com/office/powerpoint/2010/main" val="384916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金正恩　金慶喜　公的集会に参席」の画像検索結果">
            <a:extLst>
              <a:ext uri="{FF2B5EF4-FFF2-40B4-BE49-F238E27FC236}">
                <a16:creationId xmlns:a16="http://schemas.microsoft.com/office/drawing/2014/main" id="{A4438845-ED3B-47F2-874F-350B9FA4C242}"/>
              </a:ext>
            </a:extLst>
          </p:cNvPr>
          <p:cNvPicPr>
            <a:picLocks noGrp="1" noChangeAspect="1" noChangeArrowheads="1"/>
          </p:cNvPicPr>
          <p:nvPr>
            <p:ph sz="half" idx="2"/>
          </p:nvPr>
        </p:nvPicPr>
        <p:blipFill rotWithShape="1">
          <a:blip r:embed="rId2">
            <a:alphaModFix/>
            <a:extLst>
              <a:ext uri="{28A0092B-C50C-407E-A947-70E740481C1C}">
                <a14:useLocalDpi xmlns:a14="http://schemas.microsoft.com/office/drawing/2010/main" val="0"/>
              </a:ext>
            </a:extLst>
          </a:blip>
          <a:srcRect l="8690" r="1435"/>
          <a:stretch/>
        </p:blipFill>
        <p:spPr bwMode="auto">
          <a:xfrm>
            <a:off x="6083786" y="-16831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図 4" descr="人, 屋内, テーブル, 男 が含まれている画像&#10;&#10;自動的に生成された説明">
            <a:extLst>
              <a:ext uri="{FF2B5EF4-FFF2-40B4-BE49-F238E27FC236}">
                <a16:creationId xmlns:a16="http://schemas.microsoft.com/office/drawing/2014/main" id="{7CDE75B7-6DA4-4289-BC67-1D29852999CD}"/>
              </a:ext>
            </a:extLst>
          </p:cNvPr>
          <p:cNvPicPr>
            <a:picLocks noChangeAspect="1"/>
          </p:cNvPicPr>
          <p:nvPr/>
        </p:nvPicPr>
        <p:blipFill rotWithShape="1">
          <a:blip r:embed="rId3"/>
          <a:srcRect r="16418"/>
          <a:stretch/>
        </p:blipFill>
        <p:spPr>
          <a:xfrm>
            <a:off x="6089904" y="2487166"/>
            <a:ext cx="6263640" cy="4215384"/>
          </a:xfrm>
          <a:prstGeom prst="rect">
            <a:avLst/>
          </a:prstGeom>
          <a:effectLst>
            <a:softEdge rad="533400"/>
          </a:effectLst>
        </p:spPr>
      </p:pic>
      <p:pic>
        <p:nvPicPr>
          <p:cNvPr id="71" name="Picture 7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FC210F66-055B-4123-97B2-7AD5556B87B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kumimoji="1" lang="ja-JP" altLang="en-US" sz="6000" kern="1200" dirty="0">
                <a:solidFill>
                  <a:srgbClr val="000000"/>
                </a:solidFill>
                <a:latin typeface="HG明朝E" panose="02020809000000000000" pitchFamily="17" charset="-128"/>
                <a:ea typeface="HG明朝E" panose="02020809000000000000" pitchFamily="17" charset="-128"/>
              </a:rPr>
              <a:t>異変</a:t>
            </a:r>
          </a:p>
        </p:txBody>
      </p:sp>
      <p:sp>
        <p:nvSpPr>
          <p:cNvPr id="3" name="コンテンツ プレースホルダー 2">
            <a:extLst>
              <a:ext uri="{FF2B5EF4-FFF2-40B4-BE49-F238E27FC236}">
                <a16:creationId xmlns:a16="http://schemas.microsoft.com/office/drawing/2014/main" id="{F59DAA18-4056-41FB-8DD6-8D3C54C643FF}"/>
              </a:ext>
            </a:extLst>
          </p:cNvPr>
          <p:cNvSpPr>
            <a:spLocks noGrp="1"/>
          </p:cNvSpPr>
          <p:nvPr>
            <p:ph sz="half" idx="1"/>
          </p:nvPr>
        </p:nvSpPr>
        <p:spPr>
          <a:xfrm>
            <a:off x="813386" y="1996579"/>
            <a:ext cx="5598565" cy="3969323"/>
          </a:xfrm>
        </p:spPr>
        <p:txBody>
          <a:bodyPr vert="horz" lIns="91440" tIns="45720" rIns="91440" bIns="45720" rtlCol="0" anchor="ctr">
            <a:normAutofit/>
          </a:bodyPr>
          <a:lstStyle/>
          <a:p>
            <a:pPr marL="0" indent="0">
              <a:buNone/>
            </a:pPr>
            <a:r>
              <a:rPr kumimoji="1" lang="en-US" altLang="ja-JP" sz="3200" dirty="0">
                <a:solidFill>
                  <a:srgbClr val="000000"/>
                </a:solidFill>
                <a:latin typeface="HG明朝E" panose="02020809000000000000" pitchFamily="17" charset="-128"/>
                <a:ea typeface="HG明朝E" panose="02020809000000000000" pitchFamily="17" charset="-128"/>
              </a:rPr>
              <a:t>①</a:t>
            </a:r>
            <a:r>
              <a:rPr kumimoji="1" lang="ja-JP" altLang="en-US" sz="3200" dirty="0">
                <a:solidFill>
                  <a:srgbClr val="000000"/>
                </a:solidFill>
                <a:latin typeface="HG明朝E" panose="02020809000000000000" pitchFamily="17" charset="-128"/>
                <a:ea typeface="HG明朝E" panose="02020809000000000000" pitchFamily="17" charset="-128"/>
              </a:rPr>
              <a:t>金慶喜氏（張成沢氏の妻）　　</a:t>
            </a:r>
            <a:endParaRPr kumimoji="1" lang="en-US" altLang="ja-JP" sz="3200" dirty="0">
              <a:solidFill>
                <a:srgbClr val="000000"/>
              </a:solidFill>
              <a:latin typeface="HG明朝E" panose="02020809000000000000" pitchFamily="17" charset="-128"/>
              <a:ea typeface="HG明朝E" panose="02020809000000000000" pitchFamily="17" charset="-128"/>
            </a:endParaRPr>
          </a:p>
          <a:p>
            <a:pPr marL="0" indent="0">
              <a:buNone/>
            </a:pPr>
            <a:r>
              <a:rPr lang="ja-JP" altLang="en-US" sz="3200">
                <a:solidFill>
                  <a:srgbClr val="000000"/>
                </a:solidFill>
                <a:latin typeface="HG明朝E" panose="02020809000000000000" pitchFamily="17" charset="-128"/>
                <a:ea typeface="HG明朝E" panose="02020809000000000000" pitchFamily="17" charset="-128"/>
              </a:rPr>
              <a:t>　</a:t>
            </a:r>
            <a:r>
              <a:rPr kumimoji="1" lang="ja-JP" altLang="en-US" sz="3200">
                <a:solidFill>
                  <a:srgbClr val="000000"/>
                </a:solidFill>
                <a:latin typeface="HG明朝E" panose="02020809000000000000" pitchFamily="17" charset="-128"/>
                <a:ea typeface="HG明朝E" panose="02020809000000000000" pitchFamily="17" charset="-128"/>
              </a:rPr>
              <a:t>公的</a:t>
            </a:r>
            <a:r>
              <a:rPr kumimoji="1" lang="ja-JP" altLang="en-US" sz="3200" dirty="0">
                <a:solidFill>
                  <a:srgbClr val="000000"/>
                </a:solidFill>
                <a:latin typeface="HG明朝E" panose="02020809000000000000" pitchFamily="17" charset="-128"/>
                <a:ea typeface="HG明朝E" panose="02020809000000000000" pitchFamily="17" charset="-128"/>
              </a:rPr>
              <a:t>集会に出席</a:t>
            </a:r>
            <a:endParaRPr kumimoji="1" lang="en-US" altLang="ja-JP" sz="3200" dirty="0">
              <a:solidFill>
                <a:srgbClr val="000000"/>
              </a:solidFill>
              <a:latin typeface="HG明朝E" panose="02020809000000000000" pitchFamily="17" charset="-128"/>
              <a:ea typeface="HG明朝E" panose="02020809000000000000" pitchFamily="17" charset="-128"/>
            </a:endParaRPr>
          </a:p>
          <a:p>
            <a:pPr lvl="1"/>
            <a:r>
              <a:rPr lang="ja-JP" altLang="en-US" dirty="0">
                <a:solidFill>
                  <a:srgbClr val="000000"/>
                </a:solidFill>
                <a:latin typeface="HG明朝E" panose="02020809000000000000" pitchFamily="17" charset="-128"/>
                <a:ea typeface="HG明朝E" panose="02020809000000000000" pitchFamily="17" charset="-128"/>
              </a:rPr>
              <a:t>およそ</a:t>
            </a:r>
            <a:r>
              <a:rPr lang="en-US" altLang="ja-JP" dirty="0">
                <a:solidFill>
                  <a:srgbClr val="000000"/>
                </a:solidFill>
                <a:latin typeface="HG明朝E" panose="02020809000000000000" pitchFamily="17" charset="-128"/>
                <a:ea typeface="HG明朝E" panose="02020809000000000000" pitchFamily="17" charset="-128"/>
              </a:rPr>
              <a:t>6</a:t>
            </a:r>
            <a:r>
              <a:rPr lang="ja-JP" altLang="en-US" dirty="0">
                <a:solidFill>
                  <a:srgbClr val="000000"/>
                </a:solidFill>
                <a:latin typeface="HG明朝E" panose="02020809000000000000" pitchFamily="17" charset="-128"/>
                <a:ea typeface="HG明朝E" panose="02020809000000000000" pitchFamily="17" charset="-128"/>
              </a:rPr>
              <a:t>年</a:t>
            </a:r>
            <a:r>
              <a:rPr lang="en-US" altLang="ja-JP" dirty="0">
                <a:solidFill>
                  <a:srgbClr val="000000"/>
                </a:solidFill>
                <a:latin typeface="HG明朝E" panose="02020809000000000000" pitchFamily="17" charset="-128"/>
                <a:ea typeface="HG明朝E" panose="02020809000000000000" pitchFamily="17" charset="-128"/>
              </a:rPr>
              <a:t>4</a:t>
            </a:r>
            <a:r>
              <a:rPr lang="ja-JP" altLang="en-US" dirty="0">
                <a:solidFill>
                  <a:srgbClr val="000000"/>
                </a:solidFill>
                <a:latin typeface="HG明朝E" panose="02020809000000000000" pitchFamily="17" charset="-128"/>
                <a:ea typeface="HG明朝E" panose="02020809000000000000" pitchFamily="17" charset="-128"/>
              </a:rPr>
              <a:t>か月ぶりに姿を見せる</a:t>
            </a:r>
          </a:p>
          <a:p>
            <a:pPr lvl="1"/>
            <a:r>
              <a:rPr lang="ja-JP" altLang="en-US" dirty="0">
                <a:solidFill>
                  <a:srgbClr val="000000"/>
                </a:solidFill>
                <a:latin typeface="HG明朝E" panose="02020809000000000000" pitchFamily="17" charset="-128"/>
                <a:ea typeface="HG明朝E" panose="02020809000000000000" pitchFamily="17" charset="-128"/>
              </a:rPr>
              <a:t>金与正氏の隣にすわる</a:t>
            </a:r>
          </a:p>
          <a:p>
            <a:pPr lvl="1"/>
            <a:r>
              <a:rPr lang="ja-JP" altLang="en-US" dirty="0">
                <a:solidFill>
                  <a:srgbClr val="000000"/>
                </a:solidFill>
                <a:latin typeface="HG明朝E" panose="02020809000000000000" pitchFamily="17" charset="-128"/>
                <a:ea typeface="HG明朝E" panose="02020809000000000000" pitchFamily="17" charset="-128"/>
              </a:rPr>
              <a:t>金与正氏の補佐役か</a:t>
            </a:r>
          </a:p>
          <a:p>
            <a:pPr marL="0" indent="0">
              <a:buNone/>
            </a:pPr>
            <a:r>
              <a:rPr lang="en-US" altLang="ja-JP" sz="3200" dirty="0">
                <a:solidFill>
                  <a:srgbClr val="000000"/>
                </a:solidFill>
                <a:latin typeface="HG明朝E" panose="02020809000000000000" pitchFamily="17" charset="-128"/>
                <a:ea typeface="HG明朝E" panose="02020809000000000000" pitchFamily="17" charset="-128"/>
              </a:rPr>
              <a:t>②</a:t>
            </a:r>
            <a:r>
              <a:rPr lang="ja-JP" altLang="en-US" sz="3200" dirty="0">
                <a:solidFill>
                  <a:srgbClr val="000000"/>
                </a:solidFill>
                <a:latin typeface="HG明朝E" panose="02020809000000000000" pitchFamily="17" charset="-128"/>
                <a:ea typeface="HG明朝E" panose="02020809000000000000" pitchFamily="17" charset="-128"/>
              </a:rPr>
              <a:t>人事</a:t>
            </a:r>
            <a:endParaRPr lang="en-US" altLang="ja-JP" sz="3200" dirty="0">
              <a:solidFill>
                <a:srgbClr val="000000"/>
              </a:solidFill>
              <a:latin typeface="HG明朝E" panose="02020809000000000000" pitchFamily="17" charset="-128"/>
              <a:ea typeface="HG明朝E" panose="02020809000000000000" pitchFamily="17" charset="-128"/>
            </a:endParaRPr>
          </a:p>
          <a:p>
            <a:pPr lvl="1"/>
            <a:r>
              <a:rPr lang="ja-JP" altLang="en-US" sz="2800" dirty="0">
                <a:solidFill>
                  <a:srgbClr val="000000"/>
                </a:solidFill>
                <a:latin typeface="HG明朝E" panose="02020809000000000000" pitchFamily="17" charset="-128"/>
                <a:ea typeface="HG明朝E" panose="02020809000000000000" pitchFamily="17" charset="-128"/>
              </a:rPr>
              <a:t>外相の交代</a:t>
            </a:r>
            <a:endParaRPr lang="en-US" altLang="ja-JP" sz="2800" dirty="0">
              <a:solidFill>
                <a:srgbClr val="000000"/>
              </a:solidFill>
              <a:latin typeface="HG明朝E" panose="02020809000000000000" pitchFamily="17" charset="-128"/>
              <a:ea typeface="HG明朝E" panose="02020809000000000000" pitchFamily="17" charset="-128"/>
            </a:endParaRPr>
          </a:p>
          <a:p>
            <a:pPr marL="0" indent="0">
              <a:buNone/>
            </a:pPr>
            <a:r>
              <a:rPr kumimoji="1" lang="en-US" altLang="ja-JP" sz="3200" dirty="0">
                <a:solidFill>
                  <a:srgbClr val="000000"/>
                </a:solidFill>
                <a:latin typeface="HG明朝E" panose="02020809000000000000" pitchFamily="17" charset="-128"/>
                <a:ea typeface="HG明朝E" panose="02020809000000000000" pitchFamily="17" charset="-128"/>
              </a:rPr>
              <a:t>③</a:t>
            </a:r>
            <a:r>
              <a:rPr kumimoji="1" lang="ja-JP" altLang="en-US" sz="3200" dirty="0">
                <a:solidFill>
                  <a:srgbClr val="000000"/>
                </a:solidFill>
                <a:latin typeface="HG明朝E" panose="02020809000000000000" pitchFamily="17" charset="-128"/>
                <a:ea typeface="HG明朝E" panose="02020809000000000000" pitchFamily="17" charset="-128"/>
              </a:rPr>
              <a:t>金平一氏の帰還</a:t>
            </a:r>
          </a:p>
        </p:txBody>
      </p:sp>
    </p:spTree>
    <p:extLst>
      <p:ext uri="{BB962C8B-B14F-4D97-AF65-F5344CB8AC3E}">
        <p14:creationId xmlns:p14="http://schemas.microsoft.com/office/powerpoint/2010/main" val="61007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FAB9F-590E-4B92-A794-49B97A98EA90}"/>
              </a:ext>
            </a:extLst>
          </p:cNvPr>
          <p:cNvSpPr>
            <a:spLocks noGrp="1"/>
          </p:cNvSpPr>
          <p:nvPr>
            <p:ph type="title"/>
          </p:nvPr>
        </p:nvSpPr>
        <p:spPr>
          <a:xfrm>
            <a:off x="838200" y="19438"/>
            <a:ext cx="10515600" cy="1325563"/>
          </a:xfrm>
        </p:spPr>
        <p:txBody>
          <a:bodyPr/>
          <a:lstStyle/>
          <a:p>
            <a:r>
              <a:rPr kumimoji="1" lang="ja-JP" altLang="en-US" dirty="0">
                <a:latin typeface="HG明朝E" panose="02020809000000000000" pitchFamily="17" charset="-128"/>
                <a:ea typeface="HG明朝E" panose="02020809000000000000" pitchFamily="17" charset="-128"/>
              </a:rPr>
              <a:t>人事</a:t>
            </a:r>
          </a:p>
        </p:txBody>
      </p:sp>
      <p:sp>
        <p:nvSpPr>
          <p:cNvPr id="4" name="コンテンツ プレースホルダー 3">
            <a:extLst>
              <a:ext uri="{FF2B5EF4-FFF2-40B4-BE49-F238E27FC236}">
                <a16:creationId xmlns:a16="http://schemas.microsoft.com/office/drawing/2014/main" id="{C16EBE95-C1BA-4616-8112-C64B3AD41132}"/>
              </a:ext>
            </a:extLst>
          </p:cNvPr>
          <p:cNvSpPr>
            <a:spLocks noGrp="1"/>
          </p:cNvSpPr>
          <p:nvPr>
            <p:ph sz="half" idx="1"/>
          </p:nvPr>
        </p:nvSpPr>
        <p:spPr>
          <a:xfrm>
            <a:off x="838200" y="1107347"/>
            <a:ext cx="5181600" cy="5629013"/>
          </a:xfrm>
        </p:spPr>
        <p:txBody>
          <a:bodyPr>
            <a:normAutofit fontScale="92500" lnSpcReduction="20000"/>
          </a:bodyPr>
          <a:lstStyle/>
          <a:p>
            <a:pPr marL="0" indent="0">
              <a:lnSpc>
                <a:spcPct val="120000"/>
              </a:lnSpc>
              <a:buNone/>
            </a:pPr>
            <a:r>
              <a:rPr lang="ja-JP" altLang="en-US" sz="3200" dirty="0">
                <a:latin typeface="HG明朝E" panose="02020809000000000000" pitchFamily="17" charset="-128"/>
                <a:ea typeface="HG明朝E" panose="02020809000000000000" pitchFamily="17" charset="-128"/>
              </a:rPr>
              <a:t>＜</a:t>
            </a:r>
            <a:r>
              <a:rPr lang="ja-JP" altLang="ja-JP" sz="3200" dirty="0">
                <a:latin typeface="HG明朝E" panose="02020809000000000000" pitchFamily="17" charset="-128"/>
                <a:ea typeface="HG明朝E" panose="02020809000000000000" pitchFamily="17" charset="-128"/>
              </a:rPr>
              <a:t>北朝鮮の外相</a:t>
            </a:r>
            <a:r>
              <a:rPr lang="ja-JP" altLang="en-US" sz="3200" dirty="0">
                <a:latin typeface="HG明朝E" panose="02020809000000000000" pitchFamily="17" charset="-128"/>
                <a:ea typeface="HG明朝E" panose="02020809000000000000" pitchFamily="17" charset="-128"/>
              </a:rPr>
              <a:t>＞</a:t>
            </a:r>
            <a:endParaRPr lang="en-US" altLang="ja-JP" dirty="0">
              <a:latin typeface="HG明朝E" panose="02020809000000000000" pitchFamily="17" charset="-128"/>
              <a:ea typeface="HG明朝E" panose="02020809000000000000" pitchFamily="17" charset="-128"/>
            </a:endParaRPr>
          </a:p>
          <a:p>
            <a:pPr>
              <a:lnSpc>
                <a:spcPct val="120000"/>
              </a:lnSpc>
            </a:pPr>
            <a:r>
              <a:rPr lang="ja-JP" altLang="ja-JP" dirty="0">
                <a:latin typeface="HG明朝E" panose="02020809000000000000" pitchFamily="17" charset="-128"/>
                <a:ea typeface="HG明朝E" panose="02020809000000000000" pitchFamily="17" charset="-128"/>
              </a:rPr>
              <a:t>李容浩氏から</a:t>
            </a:r>
            <a:r>
              <a:rPr lang="ja-JP" altLang="en-US" dirty="0">
                <a:latin typeface="HG明朝E" panose="02020809000000000000" pitchFamily="17" charset="-128"/>
                <a:ea typeface="HG明朝E" panose="02020809000000000000" pitchFamily="17" charset="-128"/>
              </a:rPr>
              <a:t>対</a:t>
            </a:r>
            <a:r>
              <a:rPr lang="ja-JP" altLang="ja-JP" dirty="0">
                <a:latin typeface="HG明朝E" panose="02020809000000000000" pitchFamily="17" charset="-128"/>
                <a:ea typeface="HG明朝E" panose="02020809000000000000" pitchFamily="17" charset="-128"/>
              </a:rPr>
              <a:t>韓国窓口機関・祖国平和統一委員会の李善権委員長に交代</a:t>
            </a:r>
          </a:p>
          <a:p>
            <a:pPr>
              <a:lnSpc>
                <a:spcPct val="120000"/>
              </a:lnSpc>
            </a:pPr>
            <a:r>
              <a:rPr lang="ja-JP" altLang="ja-JP" dirty="0">
                <a:latin typeface="HG明朝E" panose="02020809000000000000" pitchFamily="17" charset="-128"/>
                <a:ea typeface="HG明朝E" panose="02020809000000000000" pitchFamily="17" charset="-128"/>
              </a:rPr>
              <a:t>李善権氏</a:t>
            </a:r>
            <a:endParaRPr lang="en-US" altLang="ja-JP" dirty="0">
              <a:latin typeface="HG明朝E" panose="02020809000000000000" pitchFamily="17" charset="-128"/>
              <a:ea typeface="HG明朝E" panose="02020809000000000000" pitchFamily="17" charset="-128"/>
            </a:endParaRPr>
          </a:p>
          <a:p>
            <a:pPr lvl="1">
              <a:lnSpc>
                <a:spcPct val="120000"/>
              </a:lnSpc>
            </a:pPr>
            <a:r>
              <a:rPr lang="ja-JP" altLang="ja-JP" dirty="0">
                <a:latin typeface="HG明朝E" panose="02020809000000000000" pitchFamily="17" charset="-128"/>
                <a:ea typeface="HG明朝E" panose="02020809000000000000" pitchFamily="17" charset="-128"/>
              </a:rPr>
              <a:t>軍出身で南北会談の代表を務めてきた</a:t>
            </a:r>
            <a:r>
              <a:rPr lang="ja-JP" altLang="en-US" dirty="0">
                <a:latin typeface="HG明朝E" panose="02020809000000000000" pitchFamily="17" charset="-128"/>
                <a:ea typeface="HG明朝E" panose="02020809000000000000" pitchFamily="17" charset="-128"/>
              </a:rPr>
              <a:t>。</a:t>
            </a:r>
            <a:r>
              <a:rPr lang="ja-JP" altLang="ja-JP" dirty="0">
                <a:latin typeface="HG明朝E" panose="02020809000000000000" pitchFamily="17" charset="-128"/>
                <a:ea typeface="HG明朝E" panose="02020809000000000000" pitchFamily="17" charset="-128"/>
              </a:rPr>
              <a:t>米国との交渉に携わったことはない</a:t>
            </a:r>
          </a:p>
          <a:p>
            <a:pPr>
              <a:lnSpc>
                <a:spcPct val="120000"/>
              </a:lnSpc>
            </a:pPr>
            <a:r>
              <a:rPr lang="ja-JP" altLang="en-US" dirty="0">
                <a:latin typeface="HG明朝E" panose="02020809000000000000" pitchFamily="17" charset="-128"/>
                <a:ea typeface="HG明朝E" panose="02020809000000000000" pitchFamily="17" charset="-128"/>
              </a:rPr>
              <a:t>人事の意味</a:t>
            </a:r>
            <a:endParaRPr lang="ja-JP" altLang="ja-JP" dirty="0">
              <a:latin typeface="HG明朝E" panose="02020809000000000000" pitchFamily="17" charset="-128"/>
              <a:ea typeface="HG明朝E" panose="02020809000000000000" pitchFamily="17" charset="-128"/>
            </a:endParaRPr>
          </a:p>
          <a:p>
            <a:pPr lvl="1">
              <a:lnSpc>
                <a:spcPct val="120000"/>
              </a:lnSpc>
            </a:pPr>
            <a:r>
              <a:rPr lang="ja-JP" altLang="ja-JP" dirty="0">
                <a:latin typeface="HG明朝E" panose="02020809000000000000" pitchFamily="17" charset="-128"/>
                <a:ea typeface="HG明朝E" panose="02020809000000000000" pitchFamily="17" charset="-128"/>
              </a:rPr>
              <a:t>米国に対して交渉には応じないとのメッセージを送る</a:t>
            </a:r>
          </a:p>
          <a:p>
            <a:pPr lvl="1">
              <a:lnSpc>
                <a:spcPct val="120000"/>
              </a:lnSpc>
            </a:pPr>
            <a:r>
              <a:rPr lang="ja-JP" altLang="ja-JP" dirty="0">
                <a:latin typeface="HG明朝E" panose="02020809000000000000" pitchFamily="17" charset="-128"/>
                <a:ea typeface="HG明朝E" panose="02020809000000000000" pitchFamily="17" charset="-128"/>
              </a:rPr>
              <a:t>米国との対立の長期化に備えた布陣を敷いた見ている</a:t>
            </a:r>
          </a:p>
          <a:p>
            <a:pPr marL="0" indent="0">
              <a:lnSpc>
                <a:spcPct val="120000"/>
              </a:lnSpc>
              <a:buNone/>
            </a:pPr>
            <a:endParaRPr lang="ja-JP" altLang="ja-JP" dirty="0">
              <a:latin typeface="HG明朝E" panose="02020809000000000000" pitchFamily="17" charset="-128"/>
              <a:ea typeface="HG明朝E" panose="02020809000000000000" pitchFamily="17" charset="-128"/>
            </a:endParaRPr>
          </a:p>
        </p:txBody>
      </p:sp>
      <p:pic>
        <p:nvPicPr>
          <p:cNvPr id="3074" name="Picture 2" descr="「李善権」の画像検索結果">
            <a:extLst>
              <a:ext uri="{FF2B5EF4-FFF2-40B4-BE49-F238E27FC236}">
                <a16:creationId xmlns:a16="http://schemas.microsoft.com/office/drawing/2014/main" id="{EFD4C407-4DA8-4568-9176-8A382D0D0CF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89113"/>
            <a:ext cx="5181600" cy="342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75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76" name="Straight Connector 7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5BE0D975-7725-493F-8862-ED40C46BE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2" name="Oval 81">
              <a:extLst>
                <a:ext uri="{FF2B5EF4-FFF2-40B4-BE49-F238E27FC236}">
                  <a16:creationId xmlns:a16="http://schemas.microsoft.com/office/drawing/2014/main" id="{683F0D96-8CD4-4CDE-B0CC-657797260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24C51D7-954A-4143-B39C-4752FA3B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491EF17-1635-4AEB-AC11-07BA2A119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2F202BA-4686-4BC5-8CA5-60010A0FC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753C14B0-1161-49D1-9AAC-B4BAD7436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8E96422-DF7F-4DB7-9786-EABEBF8B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金平一」の画像検索結果">
            <a:extLst>
              <a:ext uri="{FF2B5EF4-FFF2-40B4-BE49-F238E27FC236}">
                <a16:creationId xmlns:a16="http://schemas.microsoft.com/office/drawing/2014/main" id="{96D2A006-1785-470A-A544-193CDAE3240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0313" y="338510"/>
            <a:ext cx="2408618" cy="3492497"/>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2" name="Straight Connector 9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図 4">
            <a:extLst>
              <a:ext uri="{FF2B5EF4-FFF2-40B4-BE49-F238E27FC236}">
                <a16:creationId xmlns:a16="http://schemas.microsoft.com/office/drawing/2014/main" id="{6E99BF97-48F1-4090-B263-27978A934A4B}"/>
              </a:ext>
            </a:extLst>
          </p:cNvPr>
          <p:cNvPicPr>
            <a:picLocks noChangeAspect="1"/>
          </p:cNvPicPr>
          <p:nvPr/>
        </p:nvPicPr>
        <p:blipFill>
          <a:blip r:embed="rId3"/>
          <a:stretch>
            <a:fillRect/>
          </a:stretch>
        </p:blipFill>
        <p:spPr>
          <a:xfrm>
            <a:off x="6149111" y="338510"/>
            <a:ext cx="5330898" cy="2971975"/>
          </a:xfrm>
          <a:prstGeom prst="rect">
            <a:avLst/>
          </a:prstGeom>
        </p:spPr>
      </p:pic>
      <p:sp>
        <p:nvSpPr>
          <p:cNvPr id="97" name="Rectangle 9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0" name="Straight Connector 9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1E91EF6D-DF2B-45E4-9989-2C93F35849FB}"/>
              </a:ext>
            </a:extLst>
          </p:cNvPr>
          <p:cNvSpPr>
            <a:spLocks noGrp="1"/>
          </p:cNvSpPr>
          <p:nvPr>
            <p:ph type="title"/>
          </p:nvPr>
        </p:nvSpPr>
        <p:spPr>
          <a:xfrm>
            <a:off x="630936" y="4018137"/>
            <a:ext cx="4651076" cy="2129586"/>
          </a:xfrm>
          <a:noFill/>
        </p:spPr>
        <p:txBody>
          <a:bodyPr vert="horz" lIns="91440" tIns="45720" rIns="91440" bIns="45720" rtlCol="0" anchor="t">
            <a:normAutofit/>
          </a:bodyPr>
          <a:lstStyle/>
          <a:p>
            <a:r>
              <a:rPr lang="ja-JP" altLang="en-US" sz="6600" dirty="0">
                <a:solidFill>
                  <a:schemeClr val="bg1"/>
                </a:solidFill>
                <a:latin typeface="HG明朝E" panose="02020809000000000000" pitchFamily="17" charset="-128"/>
                <a:ea typeface="HG明朝E" panose="02020809000000000000" pitchFamily="17" charset="-128"/>
              </a:rPr>
              <a:t>金平一氏の帰還</a:t>
            </a:r>
            <a:endParaRPr kumimoji="1" lang="en-US" altLang="ja-JP" sz="6600" dirty="0">
              <a:solidFill>
                <a:schemeClr val="bg1"/>
              </a:solidFill>
              <a:latin typeface="HG明朝E" panose="02020809000000000000" pitchFamily="17" charset="-128"/>
              <a:ea typeface="HG明朝E" panose="02020809000000000000" pitchFamily="17" charset="-128"/>
            </a:endParaRPr>
          </a:p>
        </p:txBody>
      </p:sp>
      <p:sp>
        <p:nvSpPr>
          <p:cNvPr id="3" name="コンテンツ プレースホルダー 2">
            <a:extLst>
              <a:ext uri="{FF2B5EF4-FFF2-40B4-BE49-F238E27FC236}">
                <a16:creationId xmlns:a16="http://schemas.microsoft.com/office/drawing/2014/main" id="{EB86DECE-B9DC-4E31-A9E4-3EE06D4B15E4}"/>
              </a:ext>
            </a:extLst>
          </p:cNvPr>
          <p:cNvSpPr>
            <a:spLocks noGrp="1"/>
          </p:cNvSpPr>
          <p:nvPr>
            <p:ph sz="half" idx="1"/>
          </p:nvPr>
        </p:nvSpPr>
        <p:spPr>
          <a:xfrm>
            <a:off x="5486080" y="4018143"/>
            <a:ext cx="5994666" cy="2538774"/>
          </a:xfrm>
          <a:noFill/>
        </p:spPr>
        <p:txBody>
          <a:bodyPr vert="horz" lIns="91440" tIns="45720" rIns="91440" bIns="45720" rtlCol="0" anchor="t">
            <a:normAutofit/>
          </a:bodyPr>
          <a:lstStyle/>
          <a:p>
            <a:r>
              <a:rPr lang="ja-JP" altLang="en-US" sz="2400" dirty="0">
                <a:solidFill>
                  <a:schemeClr val="bg1"/>
                </a:solidFill>
                <a:latin typeface="HG明朝E" panose="02020809000000000000" pitchFamily="17" charset="-128"/>
                <a:ea typeface="HG明朝E" panose="02020809000000000000" pitchFamily="17" charset="-128"/>
              </a:rPr>
              <a:t>昨年末、金平一氏（</a:t>
            </a:r>
            <a:r>
              <a:rPr lang="en-US" altLang="ja-JP" sz="2400" dirty="0">
                <a:solidFill>
                  <a:schemeClr val="bg1"/>
                </a:solidFill>
                <a:latin typeface="HG明朝E" panose="02020809000000000000" pitchFamily="17" charset="-128"/>
                <a:ea typeface="HG明朝E" panose="02020809000000000000" pitchFamily="17" charset="-128"/>
              </a:rPr>
              <a:t>65</a:t>
            </a:r>
            <a:r>
              <a:rPr lang="ja-JP" altLang="en-US" sz="2400" dirty="0">
                <a:solidFill>
                  <a:schemeClr val="bg1"/>
                </a:solidFill>
                <a:latin typeface="HG明朝E" panose="02020809000000000000" pitchFamily="17" charset="-128"/>
                <a:ea typeface="HG明朝E" panose="02020809000000000000" pitchFamily="17" charset="-128"/>
              </a:rPr>
              <a:t>）駐チェコ大使が北朝鮮に帰国</a:t>
            </a:r>
            <a:endParaRPr lang="en-US" altLang="ja-JP" sz="2400" dirty="0">
              <a:solidFill>
                <a:schemeClr val="bg1"/>
              </a:solidFill>
              <a:latin typeface="HG明朝E" panose="02020809000000000000" pitchFamily="17" charset="-128"/>
              <a:ea typeface="HG明朝E" panose="02020809000000000000" pitchFamily="17" charset="-128"/>
            </a:endParaRPr>
          </a:p>
          <a:p>
            <a:r>
              <a:rPr lang="ja-JP" altLang="en-US" sz="2400" dirty="0">
                <a:solidFill>
                  <a:schemeClr val="bg1"/>
                </a:solidFill>
                <a:latin typeface="HG明朝E" panose="02020809000000000000" pitchFamily="17" charset="-128"/>
                <a:ea typeface="HG明朝E" panose="02020809000000000000" pitchFamily="17" charset="-128"/>
              </a:rPr>
              <a:t>金正恩氏の叔父　金正日氏の異母弟　</a:t>
            </a:r>
            <a:r>
              <a:rPr lang="en-US" altLang="ja-JP" sz="2400" dirty="0">
                <a:solidFill>
                  <a:schemeClr val="bg1"/>
                </a:solidFill>
                <a:latin typeface="HG明朝E" panose="02020809000000000000" pitchFamily="17" charset="-128"/>
                <a:ea typeface="HG明朝E" panose="02020809000000000000" pitchFamily="17" charset="-128"/>
              </a:rPr>
              <a:t>30</a:t>
            </a:r>
            <a:r>
              <a:rPr lang="ja-JP" altLang="en-US" sz="2400" dirty="0">
                <a:solidFill>
                  <a:schemeClr val="bg1"/>
                </a:solidFill>
                <a:latin typeface="HG明朝E" panose="02020809000000000000" pitchFamily="17" charset="-128"/>
                <a:ea typeface="HG明朝E" panose="02020809000000000000" pitchFamily="17" charset="-128"/>
              </a:rPr>
              <a:t>年以上海外を転々と</a:t>
            </a:r>
          </a:p>
          <a:p>
            <a:r>
              <a:rPr lang="ja-JP" altLang="en-US" sz="2400" dirty="0">
                <a:solidFill>
                  <a:schemeClr val="bg1"/>
                </a:solidFill>
                <a:latin typeface="HG明朝E" panose="02020809000000000000" pitchFamily="17" charset="-128"/>
                <a:ea typeface="HG明朝E" panose="02020809000000000000" pitchFamily="17" charset="-128"/>
              </a:rPr>
              <a:t>帰国の真意は不明</a:t>
            </a:r>
          </a:p>
          <a:p>
            <a:endParaRPr kumimoji="1" lang="en-US" altLang="ja-JP" sz="2400" dirty="0">
              <a:solidFill>
                <a:schemeClr val="bg1"/>
              </a:solidFill>
              <a:latin typeface="HG明朝E" panose="02020809000000000000" pitchFamily="17" charset="-128"/>
              <a:ea typeface="HG明朝E" panose="02020809000000000000" pitchFamily="17" charset="-128"/>
            </a:endParaRPr>
          </a:p>
        </p:txBody>
      </p:sp>
    </p:spTree>
    <p:extLst>
      <p:ext uri="{BB962C8B-B14F-4D97-AF65-F5344CB8AC3E}">
        <p14:creationId xmlns:p14="http://schemas.microsoft.com/office/powerpoint/2010/main" val="228359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F564FE-57D2-40B2-81E5-1BB07B6C440D}"/>
              </a:ext>
            </a:extLst>
          </p:cNvPr>
          <p:cNvSpPr>
            <a:spLocks noGrp="1"/>
          </p:cNvSpPr>
          <p:nvPr>
            <p:ph type="title"/>
          </p:nvPr>
        </p:nvSpPr>
        <p:spPr>
          <a:xfrm>
            <a:off x="838200" y="197860"/>
            <a:ext cx="10515600" cy="1325563"/>
          </a:xfrm>
        </p:spPr>
        <p:txBody>
          <a:bodyPr/>
          <a:lstStyle/>
          <a:p>
            <a:r>
              <a:rPr kumimoji="1" lang="ja-JP" altLang="en-US" dirty="0">
                <a:latin typeface="HG明朝E" panose="02020809000000000000" pitchFamily="17" charset="-128"/>
                <a:ea typeface="HG明朝E" panose="02020809000000000000" pitchFamily="17" charset="-128"/>
              </a:rPr>
              <a:t>経済制裁</a:t>
            </a:r>
          </a:p>
        </p:txBody>
      </p:sp>
      <p:sp>
        <p:nvSpPr>
          <p:cNvPr id="5" name="コンテンツ プレースホルダー 4">
            <a:extLst>
              <a:ext uri="{FF2B5EF4-FFF2-40B4-BE49-F238E27FC236}">
                <a16:creationId xmlns:a16="http://schemas.microsoft.com/office/drawing/2014/main" id="{466197D7-A66E-43A1-A583-201EB8631C0A}"/>
              </a:ext>
            </a:extLst>
          </p:cNvPr>
          <p:cNvSpPr>
            <a:spLocks noGrp="1"/>
          </p:cNvSpPr>
          <p:nvPr>
            <p:ph idx="1"/>
          </p:nvPr>
        </p:nvSpPr>
        <p:spPr>
          <a:xfrm>
            <a:off x="838200" y="1315844"/>
            <a:ext cx="10515600" cy="5152068"/>
          </a:xfrm>
        </p:spPr>
        <p:txBody>
          <a:bodyPr>
            <a:normAutofit/>
          </a:bodyPr>
          <a:lstStyle/>
          <a:p>
            <a:pPr>
              <a:lnSpc>
                <a:spcPct val="110000"/>
              </a:lnSpc>
            </a:pPr>
            <a:r>
              <a:rPr lang="ja-JP" altLang="ja-JP" dirty="0">
                <a:latin typeface="HG明朝E" panose="02020809000000000000" pitchFamily="17" charset="-128"/>
                <a:ea typeface="HG明朝E" panose="02020809000000000000" pitchFamily="17" charset="-128"/>
              </a:rPr>
              <a:t>トランプ大統領による「戦略的遅滞作戦（制裁解除をにおわせながら合意・解決を先延ばしにする作戦）」に翻弄され</a:t>
            </a:r>
            <a:r>
              <a:rPr lang="ja-JP" altLang="en-US" dirty="0">
                <a:latin typeface="HG明朝E" panose="02020809000000000000" pitchFamily="17" charset="-128"/>
                <a:ea typeface="HG明朝E" panose="02020809000000000000" pitchFamily="17" charset="-128"/>
              </a:rPr>
              <a:t>ている</a:t>
            </a:r>
            <a:endParaRPr lang="ja-JP" altLang="ja-JP" dirty="0">
              <a:latin typeface="HG明朝E" panose="02020809000000000000" pitchFamily="17" charset="-128"/>
              <a:ea typeface="HG明朝E" panose="02020809000000000000" pitchFamily="17" charset="-128"/>
            </a:endParaRPr>
          </a:p>
          <a:p>
            <a:pPr>
              <a:lnSpc>
                <a:spcPct val="110000"/>
              </a:lnSpc>
            </a:pPr>
            <a:r>
              <a:rPr lang="ja-JP" altLang="ja-JP" dirty="0">
                <a:latin typeface="HG明朝E" panose="02020809000000000000" pitchFamily="17" charset="-128"/>
                <a:ea typeface="HG明朝E" panose="02020809000000000000" pitchFamily="17" charset="-128"/>
              </a:rPr>
              <a:t>金正恩氏</a:t>
            </a:r>
            <a:endParaRPr lang="en-US" altLang="ja-JP" dirty="0">
              <a:latin typeface="HG明朝E" panose="02020809000000000000" pitchFamily="17" charset="-128"/>
              <a:ea typeface="HG明朝E" panose="02020809000000000000" pitchFamily="17" charset="-128"/>
            </a:endParaRPr>
          </a:p>
          <a:p>
            <a:pPr lvl="1">
              <a:lnSpc>
                <a:spcPct val="110000"/>
              </a:lnSpc>
            </a:pPr>
            <a:r>
              <a:rPr lang="ja-JP" altLang="ja-JP" dirty="0">
                <a:latin typeface="HG明朝E" panose="02020809000000000000" pitchFamily="17" charset="-128"/>
                <a:ea typeface="HG明朝E" panose="02020809000000000000" pitchFamily="17" charset="-128"/>
              </a:rPr>
              <a:t>人民に「長期戦」を呼びかけるだけ</a:t>
            </a:r>
            <a:endParaRPr lang="en-US" altLang="ja-JP" dirty="0">
              <a:latin typeface="HG明朝E" panose="02020809000000000000" pitchFamily="17" charset="-128"/>
              <a:ea typeface="HG明朝E" panose="02020809000000000000" pitchFamily="17" charset="-128"/>
            </a:endParaRPr>
          </a:p>
          <a:p>
            <a:pPr lvl="1">
              <a:lnSpc>
                <a:spcPct val="110000"/>
              </a:lnSpc>
            </a:pPr>
            <a:r>
              <a:rPr lang="ja-JP" altLang="ja-JP" dirty="0">
                <a:latin typeface="HG明朝E" panose="02020809000000000000" pitchFamily="17" charset="-128"/>
                <a:ea typeface="HG明朝E" panose="02020809000000000000" pitchFamily="17" charset="-128"/>
              </a:rPr>
              <a:t>打開に行き詰まっている</a:t>
            </a:r>
            <a:endParaRPr lang="en-US" altLang="ja-JP" dirty="0">
              <a:latin typeface="HG明朝E" panose="02020809000000000000" pitchFamily="17" charset="-128"/>
              <a:ea typeface="HG明朝E" panose="02020809000000000000" pitchFamily="17" charset="-128"/>
            </a:endParaRPr>
          </a:p>
          <a:p>
            <a:pPr>
              <a:lnSpc>
                <a:spcPct val="110000"/>
              </a:lnSpc>
            </a:pPr>
            <a:r>
              <a:rPr lang="ja-JP" altLang="ja-JP" dirty="0">
                <a:latin typeface="HG明朝E" panose="02020809000000000000" pitchFamily="17" charset="-128"/>
                <a:ea typeface="HG明朝E" panose="02020809000000000000" pitchFamily="17" charset="-128"/>
              </a:rPr>
              <a:t>中国とロシア</a:t>
            </a:r>
          </a:p>
          <a:p>
            <a:pPr lvl="1">
              <a:lnSpc>
                <a:spcPct val="110000"/>
              </a:lnSpc>
            </a:pPr>
            <a:r>
              <a:rPr lang="ja-JP" altLang="ja-JP" dirty="0">
                <a:latin typeface="HG明朝E" panose="02020809000000000000" pitchFamily="17" charset="-128"/>
                <a:ea typeface="HG明朝E" panose="02020809000000000000" pitchFamily="17" charset="-128"/>
              </a:rPr>
              <a:t>昨年末、北朝鮮の海産物や繊維製品の輸出禁止措置の解除や、北朝鮮からの海外出稼ぎ労働者受け入れ規制緩和を安全保障理事会に提案</a:t>
            </a:r>
          </a:p>
          <a:p>
            <a:pPr lvl="1">
              <a:lnSpc>
                <a:spcPct val="110000"/>
              </a:lnSpc>
            </a:pPr>
            <a:r>
              <a:rPr lang="ja-JP" altLang="ja-JP" dirty="0">
                <a:latin typeface="HG明朝E" panose="02020809000000000000" pitchFamily="17" charset="-128"/>
                <a:ea typeface="HG明朝E" panose="02020809000000000000" pitchFamily="17" charset="-128"/>
              </a:rPr>
              <a:t>これは北朝鮮からの切実な願いを受けたものとみ</a:t>
            </a:r>
            <a:r>
              <a:rPr lang="ja-JP" altLang="en-US" dirty="0">
                <a:latin typeface="HG明朝E" panose="02020809000000000000" pitchFamily="17" charset="-128"/>
                <a:ea typeface="HG明朝E" panose="02020809000000000000" pitchFamily="17" charset="-128"/>
              </a:rPr>
              <a:t>られる</a:t>
            </a:r>
            <a:endParaRPr lang="ja-JP" altLang="ja-JP" dirty="0">
              <a:latin typeface="HG明朝E" panose="02020809000000000000" pitchFamily="17" charset="-128"/>
              <a:ea typeface="HG明朝E" panose="02020809000000000000" pitchFamily="17" charset="-128"/>
            </a:endParaRPr>
          </a:p>
          <a:p>
            <a:pPr>
              <a:lnSpc>
                <a:spcPct val="110000"/>
              </a:lnSpc>
            </a:pPr>
            <a:endParaRPr kumimoji="1" lang="ja-JP" altLang="en-US" dirty="0">
              <a:latin typeface="HG明朝E" panose="02020809000000000000" pitchFamily="17" charset="-128"/>
              <a:ea typeface="HG明朝E" panose="02020809000000000000" pitchFamily="17" charset="-128"/>
            </a:endParaRPr>
          </a:p>
        </p:txBody>
      </p:sp>
    </p:spTree>
    <p:extLst>
      <p:ext uri="{BB962C8B-B14F-4D97-AF65-F5344CB8AC3E}">
        <p14:creationId xmlns:p14="http://schemas.microsoft.com/office/powerpoint/2010/main" val="269773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6B4963-4A7C-4A1A-A916-DC2DEA88BB2B}"/>
              </a:ext>
            </a:extLst>
          </p:cNvPr>
          <p:cNvSpPr>
            <a:spLocks noGrp="1"/>
          </p:cNvSpPr>
          <p:nvPr>
            <p:ph type="title"/>
          </p:nvPr>
        </p:nvSpPr>
        <p:spPr/>
        <p:txBody>
          <a:bodyPr/>
          <a:lstStyle/>
          <a:p>
            <a:r>
              <a:rPr kumimoji="1" lang="ja-JP" altLang="en-US" dirty="0">
                <a:latin typeface="HG明朝E" panose="02020809000000000000" pitchFamily="17" charset="-128"/>
                <a:ea typeface="HG明朝E" panose="02020809000000000000" pitchFamily="17" charset="-128"/>
              </a:rPr>
              <a:t>食糧危機</a:t>
            </a:r>
          </a:p>
        </p:txBody>
      </p:sp>
      <p:sp>
        <p:nvSpPr>
          <p:cNvPr id="3" name="コンテンツ プレースホルダー 2">
            <a:extLst>
              <a:ext uri="{FF2B5EF4-FFF2-40B4-BE49-F238E27FC236}">
                <a16:creationId xmlns:a16="http://schemas.microsoft.com/office/drawing/2014/main" id="{6C02432F-1776-43E6-84AF-7D5B47993992}"/>
              </a:ext>
            </a:extLst>
          </p:cNvPr>
          <p:cNvSpPr>
            <a:spLocks noGrp="1"/>
          </p:cNvSpPr>
          <p:nvPr>
            <p:ph idx="1"/>
          </p:nvPr>
        </p:nvSpPr>
        <p:spPr>
          <a:xfrm>
            <a:off x="947257" y="1506842"/>
            <a:ext cx="10515600" cy="5044959"/>
          </a:xfrm>
        </p:spPr>
        <p:txBody>
          <a:bodyPr>
            <a:normAutofit/>
          </a:bodyPr>
          <a:lstStyle/>
          <a:p>
            <a:r>
              <a:rPr lang="ja-JP" altLang="ja-JP" sz="3600" dirty="0">
                <a:latin typeface="HG明朝E" panose="02020809000000000000" pitchFamily="17" charset="-128"/>
                <a:ea typeface="HG明朝E" panose="02020809000000000000" pitchFamily="17" charset="-128"/>
              </a:rPr>
              <a:t>国連のまとめ　</a:t>
            </a:r>
            <a:r>
              <a:rPr lang="en-US" altLang="ja-JP" sz="3600" dirty="0">
                <a:latin typeface="HG明朝E" panose="02020809000000000000" pitchFamily="17" charset="-128"/>
                <a:ea typeface="HG明朝E" panose="02020809000000000000" pitchFamily="17" charset="-128"/>
              </a:rPr>
              <a:t>2019</a:t>
            </a:r>
            <a:r>
              <a:rPr lang="ja-JP" altLang="ja-JP" sz="3600" dirty="0">
                <a:latin typeface="HG明朝E" panose="02020809000000000000" pitchFamily="17" charset="-128"/>
                <a:ea typeface="HG明朝E" panose="02020809000000000000" pitchFamily="17" charset="-128"/>
              </a:rPr>
              <a:t>年度版の報告書</a:t>
            </a:r>
          </a:p>
          <a:p>
            <a:pPr lvl="1"/>
            <a:r>
              <a:rPr lang="en-US" altLang="ja-JP" sz="3200" dirty="0">
                <a:latin typeface="HG明朝E" panose="02020809000000000000" pitchFamily="17" charset="-128"/>
                <a:ea typeface="HG明朝E" panose="02020809000000000000" pitchFamily="17" charset="-128"/>
              </a:rPr>
              <a:t>18</a:t>
            </a:r>
            <a:r>
              <a:rPr lang="ja-JP" altLang="ja-JP" sz="3200" dirty="0">
                <a:latin typeface="HG明朝E" panose="02020809000000000000" pitchFamily="17" charset="-128"/>
                <a:ea typeface="HG明朝E" panose="02020809000000000000" pitchFamily="17" charset="-128"/>
              </a:rPr>
              <a:t>年の食糧生産量　</a:t>
            </a:r>
            <a:r>
              <a:rPr lang="en-US" altLang="ja-JP" sz="3200" dirty="0">
                <a:latin typeface="HG明朝E" panose="02020809000000000000" pitchFamily="17" charset="-128"/>
                <a:ea typeface="HG明朝E" panose="02020809000000000000" pitchFamily="17" charset="-128"/>
              </a:rPr>
              <a:t>495</a:t>
            </a:r>
            <a:r>
              <a:rPr lang="ja-JP" altLang="ja-JP" sz="3200" dirty="0">
                <a:latin typeface="HG明朝E" panose="02020809000000000000" pitchFamily="17" charset="-128"/>
                <a:ea typeface="HG明朝E" panose="02020809000000000000" pitchFamily="17" charset="-128"/>
              </a:rPr>
              <a:t>万トン</a:t>
            </a:r>
          </a:p>
          <a:p>
            <a:pPr lvl="1"/>
            <a:r>
              <a:rPr lang="en-US" altLang="ja-JP" sz="3200" dirty="0">
                <a:latin typeface="HG明朝E" panose="02020809000000000000" pitchFamily="17" charset="-128"/>
                <a:ea typeface="HG明朝E" panose="02020809000000000000" pitchFamily="17" charset="-128"/>
              </a:rPr>
              <a:t>17</a:t>
            </a:r>
            <a:r>
              <a:rPr lang="ja-JP" altLang="ja-JP" sz="3200" dirty="0">
                <a:latin typeface="HG明朝E" panose="02020809000000000000" pitchFamily="17" charset="-128"/>
                <a:ea typeface="HG明朝E" panose="02020809000000000000" pitchFamily="17" charset="-128"/>
              </a:rPr>
              <a:t>年の食糧生産量　</a:t>
            </a:r>
            <a:r>
              <a:rPr lang="en-US" altLang="ja-JP" sz="3200" dirty="0">
                <a:latin typeface="HG明朝E" panose="02020809000000000000" pitchFamily="17" charset="-128"/>
                <a:ea typeface="HG明朝E" panose="02020809000000000000" pitchFamily="17" charset="-128"/>
              </a:rPr>
              <a:t>545</a:t>
            </a:r>
            <a:r>
              <a:rPr lang="ja-JP" altLang="ja-JP" sz="3200" dirty="0">
                <a:latin typeface="HG明朝E" panose="02020809000000000000" pitchFamily="17" charset="-128"/>
                <a:ea typeface="HG明朝E" panose="02020809000000000000" pitchFamily="17" charset="-128"/>
              </a:rPr>
              <a:t>万トン</a:t>
            </a:r>
          </a:p>
          <a:p>
            <a:pPr lvl="2"/>
            <a:r>
              <a:rPr lang="ja-JP" altLang="ja-JP" sz="2800" dirty="0">
                <a:latin typeface="HG明朝E" panose="02020809000000000000" pitchFamily="17" charset="-128"/>
                <a:ea typeface="HG明朝E" panose="02020809000000000000" pitchFamily="17" charset="-128"/>
              </a:rPr>
              <a:t>約９％ダウン</a:t>
            </a:r>
            <a:endParaRPr lang="en-US" altLang="ja-JP" sz="2800" dirty="0">
              <a:latin typeface="HG明朝E" panose="02020809000000000000" pitchFamily="17" charset="-128"/>
              <a:ea typeface="HG明朝E" panose="02020809000000000000" pitchFamily="17" charset="-128"/>
            </a:endParaRPr>
          </a:p>
          <a:p>
            <a:pPr lvl="2"/>
            <a:endParaRPr lang="en-US" altLang="ja-JP" sz="2800" dirty="0">
              <a:latin typeface="HG明朝E" panose="02020809000000000000" pitchFamily="17" charset="-128"/>
              <a:ea typeface="HG明朝E" panose="02020809000000000000" pitchFamily="17" charset="-128"/>
            </a:endParaRPr>
          </a:p>
          <a:p>
            <a:r>
              <a:rPr lang="ja-JP" altLang="ja-JP" sz="3600" dirty="0">
                <a:latin typeface="HG明朝E" panose="02020809000000000000" pitchFamily="17" charset="-128"/>
                <a:ea typeface="HG明朝E" panose="02020809000000000000" pitchFamily="17" charset="-128"/>
              </a:rPr>
              <a:t>国連の統計</a:t>
            </a:r>
          </a:p>
          <a:p>
            <a:pPr lvl="1"/>
            <a:r>
              <a:rPr lang="ja-JP" altLang="ja-JP" sz="3200" dirty="0">
                <a:latin typeface="HG明朝E" panose="02020809000000000000" pitchFamily="17" charset="-128"/>
                <a:ea typeface="HG明朝E" panose="02020809000000000000" pitchFamily="17" charset="-128"/>
              </a:rPr>
              <a:t>北朝鮮の穀物生産は</a:t>
            </a:r>
            <a:r>
              <a:rPr lang="en-US" altLang="ja-JP" sz="3200" dirty="0">
                <a:latin typeface="HG明朝E" panose="02020809000000000000" pitchFamily="17" charset="-128"/>
                <a:ea typeface="HG明朝E" panose="02020809000000000000" pitchFamily="17" charset="-128"/>
              </a:rPr>
              <a:t>1990</a:t>
            </a:r>
            <a:r>
              <a:rPr lang="ja-JP" altLang="ja-JP" sz="3200" dirty="0">
                <a:latin typeface="HG明朝E" panose="02020809000000000000" pitchFamily="17" charset="-128"/>
                <a:ea typeface="HG明朝E" panose="02020809000000000000" pitchFamily="17" charset="-128"/>
              </a:rPr>
              <a:t>年代の飢饉以来最悪の落ち込み</a:t>
            </a:r>
          </a:p>
          <a:p>
            <a:pPr lvl="1"/>
            <a:r>
              <a:rPr lang="ja-JP" altLang="ja-JP" sz="3200" dirty="0">
                <a:latin typeface="HG明朝E" panose="02020809000000000000" pitchFamily="17" charset="-128"/>
                <a:ea typeface="HG明朝E" panose="02020809000000000000" pitchFamily="17" charset="-128"/>
              </a:rPr>
              <a:t>約</a:t>
            </a:r>
            <a:r>
              <a:rPr lang="en-US" altLang="ja-JP" sz="3200" dirty="0">
                <a:latin typeface="HG明朝E" panose="02020809000000000000" pitchFamily="17" charset="-128"/>
                <a:ea typeface="HG明朝E" panose="02020809000000000000" pitchFamily="17" charset="-128"/>
              </a:rPr>
              <a:t>1010</a:t>
            </a:r>
            <a:r>
              <a:rPr lang="ja-JP" altLang="ja-JP" sz="3200" dirty="0">
                <a:latin typeface="HG明朝E" panose="02020809000000000000" pitchFamily="17" charset="-128"/>
                <a:ea typeface="HG明朝E" panose="02020809000000000000" pitchFamily="17" charset="-128"/>
              </a:rPr>
              <a:t>万人（人口</a:t>
            </a:r>
            <a:r>
              <a:rPr lang="en-US" altLang="ja-JP" sz="3200" dirty="0">
                <a:latin typeface="HG明朝E" panose="02020809000000000000" pitchFamily="17" charset="-128"/>
                <a:ea typeface="HG明朝E" panose="02020809000000000000" pitchFamily="17" charset="-128"/>
              </a:rPr>
              <a:t>2489</a:t>
            </a:r>
            <a:r>
              <a:rPr lang="ja-JP" altLang="ja-JP" sz="3200" dirty="0">
                <a:latin typeface="HG明朝E" panose="02020809000000000000" pitchFamily="17" charset="-128"/>
                <a:ea typeface="HG明朝E" panose="02020809000000000000" pitchFamily="17" charset="-128"/>
              </a:rPr>
              <a:t>万人の約</a:t>
            </a:r>
            <a:r>
              <a:rPr lang="en-US" altLang="ja-JP" sz="3200" dirty="0">
                <a:latin typeface="HG明朝E" panose="02020809000000000000" pitchFamily="17" charset="-128"/>
                <a:ea typeface="HG明朝E" panose="02020809000000000000" pitchFamily="17" charset="-128"/>
              </a:rPr>
              <a:t>40</a:t>
            </a:r>
            <a:r>
              <a:rPr lang="ja-JP" altLang="ja-JP" sz="3200" dirty="0">
                <a:latin typeface="HG明朝E" panose="02020809000000000000" pitchFamily="17" charset="-128"/>
                <a:ea typeface="HG明朝E" panose="02020809000000000000" pitchFamily="17" charset="-128"/>
              </a:rPr>
              <a:t>％）が深刻な食糧不足に落ちっている</a:t>
            </a:r>
          </a:p>
          <a:p>
            <a:endParaRPr kumimoji="1" lang="ja-JP" altLang="en-US" sz="3600" dirty="0">
              <a:latin typeface="HG明朝E" panose="02020809000000000000" pitchFamily="17" charset="-128"/>
              <a:ea typeface="HG明朝E" panose="02020809000000000000" pitchFamily="17" charset="-128"/>
            </a:endParaRPr>
          </a:p>
        </p:txBody>
      </p:sp>
    </p:spTree>
    <p:extLst>
      <p:ext uri="{BB962C8B-B14F-4D97-AF65-F5344CB8AC3E}">
        <p14:creationId xmlns:p14="http://schemas.microsoft.com/office/powerpoint/2010/main" val="12656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17BC4-A866-4714-A32B-349E47E73E5B}"/>
              </a:ext>
            </a:extLst>
          </p:cNvPr>
          <p:cNvSpPr>
            <a:spLocks noGrp="1"/>
          </p:cNvSpPr>
          <p:nvPr>
            <p:ph type="title"/>
          </p:nvPr>
        </p:nvSpPr>
        <p:spPr/>
        <p:txBody>
          <a:bodyPr/>
          <a:lstStyle/>
          <a:p>
            <a:r>
              <a:rPr kumimoji="1" lang="ja-JP" altLang="en-US" dirty="0">
                <a:latin typeface="HG明朝E" panose="02020809000000000000" pitchFamily="17" charset="-128"/>
                <a:ea typeface="HG明朝E" panose="02020809000000000000" pitchFamily="17" charset="-128"/>
              </a:rPr>
              <a:t>新型コロナウイルスによる肺炎</a:t>
            </a:r>
          </a:p>
        </p:txBody>
      </p:sp>
      <p:sp>
        <p:nvSpPr>
          <p:cNvPr id="3" name="コンテンツ プレースホルダー 2">
            <a:extLst>
              <a:ext uri="{FF2B5EF4-FFF2-40B4-BE49-F238E27FC236}">
                <a16:creationId xmlns:a16="http://schemas.microsoft.com/office/drawing/2014/main" id="{A36ED75C-F575-4F87-8A7E-73D5A1DBFBC8}"/>
              </a:ext>
            </a:extLst>
          </p:cNvPr>
          <p:cNvSpPr>
            <a:spLocks noGrp="1"/>
          </p:cNvSpPr>
          <p:nvPr>
            <p:ph idx="1"/>
          </p:nvPr>
        </p:nvSpPr>
        <p:spPr>
          <a:xfrm>
            <a:off x="838200" y="1493240"/>
            <a:ext cx="10657114" cy="5026093"/>
          </a:xfrm>
        </p:spPr>
        <p:txBody>
          <a:bodyPr>
            <a:normAutofit fontScale="92500" lnSpcReduction="20000"/>
          </a:bodyPr>
          <a:lstStyle/>
          <a:p>
            <a:pPr>
              <a:lnSpc>
                <a:spcPct val="110000"/>
              </a:lnSpc>
            </a:pPr>
            <a:r>
              <a:rPr lang="ja-JP" altLang="ja-JP" dirty="0">
                <a:latin typeface="HG明朝E" panose="02020809000000000000" pitchFamily="17" charset="-128"/>
                <a:ea typeface="HG明朝E" panose="02020809000000000000" pitchFamily="17" charset="-128"/>
              </a:rPr>
              <a:t>新型コロナウイルスの感染拡大で物流の低下により人民の「命の綱」が断たれる恐れ</a:t>
            </a:r>
          </a:p>
          <a:p>
            <a:pPr>
              <a:lnSpc>
                <a:spcPct val="110000"/>
              </a:lnSpc>
            </a:pPr>
            <a:r>
              <a:rPr lang="ja-JP" altLang="ja-JP" dirty="0">
                <a:latin typeface="HG明朝E" panose="02020809000000000000" pitchFamily="17" charset="-128"/>
                <a:ea typeface="HG明朝E" panose="02020809000000000000" pitchFamily="17" charset="-128"/>
              </a:rPr>
              <a:t>米政府系のボイスオブアメリカ</a:t>
            </a:r>
            <a:endParaRPr lang="en-US" altLang="ja-JP" dirty="0">
              <a:latin typeface="HG明朝E" panose="02020809000000000000" pitchFamily="17" charset="-128"/>
              <a:ea typeface="HG明朝E" panose="02020809000000000000" pitchFamily="17" charset="-128"/>
            </a:endParaRPr>
          </a:p>
          <a:p>
            <a:pPr lvl="1">
              <a:lnSpc>
                <a:spcPct val="110000"/>
              </a:lnSpc>
            </a:pPr>
            <a:r>
              <a:rPr lang="ja-JP" altLang="ja-JP" dirty="0">
                <a:latin typeface="HG明朝E" panose="02020809000000000000" pitchFamily="17" charset="-128"/>
                <a:ea typeface="HG明朝E" panose="02020809000000000000" pitchFamily="17" charset="-128"/>
              </a:rPr>
              <a:t>英国およびインド外務省の情報</a:t>
            </a:r>
          </a:p>
          <a:p>
            <a:pPr lvl="1">
              <a:lnSpc>
                <a:spcPct val="110000"/>
              </a:lnSpc>
            </a:pPr>
            <a:r>
              <a:rPr lang="ja-JP" altLang="ja-JP" dirty="0">
                <a:latin typeface="HG明朝E" panose="02020809000000000000" pitchFamily="17" charset="-128"/>
                <a:ea typeface="HG明朝E" panose="02020809000000000000" pitchFamily="17" charset="-128"/>
              </a:rPr>
              <a:t>「平壌と中国の北京・遼寧省・瀋陽などの間を行ききする高麗空港の往復路線や、北京と丹東地域などをむすぶ国際列車などがストップすることとなった」という</a:t>
            </a:r>
          </a:p>
          <a:p>
            <a:pPr marL="0" indent="0">
              <a:lnSpc>
                <a:spcPct val="110000"/>
              </a:lnSpc>
              <a:buNone/>
            </a:pPr>
            <a:r>
              <a:rPr lang="ja-JP" altLang="ja-JP" dirty="0">
                <a:latin typeface="HG明朝E" panose="02020809000000000000" pitchFamily="17" charset="-128"/>
                <a:ea typeface="HG明朝E" panose="02020809000000000000" pitchFamily="17" charset="-128"/>
              </a:rPr>
              <a:t>※北朝鮮　ポリコゲ（春窮）</a:t>
            </a:r>
          </a:p>
          <a:p>
            <a:pPr lvl="1">
              <a:lnSpc>
                <a:spcPct val="110000"/>
              </a:lnSpc>
            </a:pPr>
            <a:r>
              <a:rPr lang="ja-JP" altLang="ja-JP" dirty="0">
                <a:latin typeface="HG明朝E" panose="02020809000000000000" pitchFamily="17" charset="-128"/>
                <a:ea typeface="HG明朝E" panose="02020809000000000000" pitchFamily="17" charset="-128"/>
              </a:rPr>
              <a:t>例年、春から初夏にかけて、前秋に分配された収穫を食べつくし、秋の収穫までの端境期にくる食糧難</a:t>
            </a:r>
          </a:p>
          <a:p>
            <a:pPr>
              <a:lnSpc>
                <a:spcPct val="110000"/>
              </a:lnSpc>
            </a:pPr>
            <a:r>
              <a:rPr lang="ja-JP" altLang="ja-JP" dirty="0">
                <a:solidFill>
                  <a:srgbClr val="FF0000"/>
                </a:solidFill>
                <a:latin typeface="HG明朝E" panose="02020809000000000000" pitchFamily="17" charset="-128"/>
                <a:ea typeface="HG明朝E" panose="02020809000000000000" pitchFamily="17" charset="-128"/>
              </a:rPr>
              <a:t>この期間に中国の支援がなければ、北朝鮮で</a:t>
            </a:r>
            <a:r>
              <a:rPr lang="en-US" altLang="ja-JP" dirty="0">
                <a:solidFill>
                  <a:srgbClr val="FF0000"/>
                </a:solidFill>
                <a:latin typeface="HG明朝E" panose="02020809000000000000" pitchFamily="17" charset="-128"/>
                <a:ea typeface="HG明朝E" panose="02020809000000000000" pitchFamily="17" charset="-128"/>
              </a:rPr>
              <a:t>1995</a:t>
            </a:r>
            <a:r>
              <a:rPr lang="ja-JP" altLang="ja-JP" dirty="0">
                <a:solidFill>
                  <a:srgbClr val="FF0000"/>
                </a:solidFill>
                <a:latin typeface="HG明朝E" panose="02020809000000000000" pitchFamily="17" charset="-128"/>
                <a:ea typeface="HG明朝E" panose="02020809000000000000" pitchFamily="17" charset="-128"/>
              </a:rPr>
              <a:t>年～</a:t>
            </a:r>
            <a:r>
              <a:rPr lang="en-US" altLang="ja-JP" dirty="0">
                <a:solidFill>
                  <a:srgbClr val="FF0000"/>
                </a:solidFill>
                <a:latin typeface="HG明朝E" panose="02020809000000000000" pitchFamily="17" charset="-128"/>
                <a:ea typeface="HG明朝E" panose="02020809000000000000" pitchFamily="17" charset="-128"/>
              </a:rPr>
              <a:t>98</a:t>
            </a:r>
            <a:r>
              <a:rPr lang="ja-JP" altLang="ja-JP" dirty="0">
                <a:solidFill>
                  <a:srgbClr val="FF0000"/>
                </a:solidFill>
                <a:latin typeface="HG明朝E" panose="02020809000000000000" pitchFamily="17" charset="-128"/>
                <a:ea typeface="HG明朝E" panose="02020809000000000000" pitchFamily="17" charset="-128"/>
              </a:rPr>
              <a:t>年の飢饉を上回る悲劇が起こる可能性</a:t>
            </a:r>
          </a:p>
          <a:p>
            <a:pPr>
              <a:lnSpc>
                <a:spcPct val="110000"/>
              </a:lnSpc>
            </a:pPr>
            <a:endParaRPr kumimoji="1" lang="ja-JP" altLang="en-US" dirty="0">
              <a:latin typeface="HG明朝E" panose="02020809000000000000" pitchFamily="17" charset="-128"/>
              <a:ea typeface="HG明朝E" panose="02020809000000000000" pitchFamily="17" charset="-128"/>
            </a:endParaRPr>
          </a:p>
        </p:txBody>
      </p:sp>
    </p:spTree>
    <p:extLst>
      <p:ext uri="{BB962C8B-B14F-4D97-AF65-F5344CB8AC3E}">
        <p14:creationId xmlns:p14="http://schemas.microsoft.com/office/powerpoint/2010/main" val="12225608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649</Words>
  <Application>Microsoft Office PowerPoint</Application>
  <PresentationFormat>ワイド画面</PresentationFormat>
  <Paragraphs>67</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HGP明朝E</vt:lpstr>
      <vt:lpstr>HG明朝E</vt:lpstr>
      <vt:lpstr>游ゴシック</vt:lpstr>
      <vt:lpstr>游ゴシック Light</vt:lpstr>
      <vt:lpstr>Arial</vt:lpstr>
      <vt:lpstr>Office テーマ</vt:lpstr>
      <vt:lpstr>   新型肺炎の感染拡大 共産独裁国家の危機</vt:lpstr>
      <vt:lpstr>①習近平独裁政権 危機-新型肺炎拡大</vt:lpstr>
      <vt:lpstr>②北朝鮮 「三重苦」で体制危機へ</vt:lpstr>
      <vt:lpstr>異変</vt:lpstr>
      <vt:lpstr>人事</vt:lpstr>
      <vt:lpstr>金平一氏の帰還</vt:lpstr>
      <vt:lpstr>経済制裁</vt:lpstr>
      <vt:lpstr>食糧危機</vt:lpstr>
      <vt:lpstr>新型コロナウイルスによる肺炎</vt:lpstr>
      <vt:lpstr>体制の危機へ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体制・共産主義の終焉</dc:title>
  <dc:creator>yoshio watanabe</dc:creator>
  <cp:revision>7</cp:revision>
  <cp:lastPrinted>2020-02-13T13:58:15Z</cp:lastPrinted>
  <dcterms:created xsi:type="dcterms:W3CDTF">2020-02-13T05:29:57Z</dcterms:created>
  <dcterms:modified xsi:type="dcterms:W3CDTF">2020-02-15T11:03:06Z</dcterms:modified>
</cp:coreProperties>
</file>