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5" r:id="rId6"/>
    <p:sldId id="261" r:id="rId7"/>
    <p:sldId id="262" r:id="rId8"/>
    <p:sldId id="263" r:id="rId9"/>
    <p:sldId id="264" r:id="rId1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4" d="100"/>
          <a:sy n="94" d="100"/>
        </p:scale>
        <p:origin x="102" y="2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01EDD5-AE58-475A-8BF4-0CEAD1E8C6D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EE0B5D2-39A9-44DB-B063-648FA4AFAE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CD9D4AA-B3AF-45A9-B8E6-626B6E624FA6}"/>
              </a:ext>
            </a:extLst>
          </p:cNvPr>
          <p:cNvSpPr>
            <a:spLocks noGrp="1"/>
          </p:cNvSpPr>
          <p:nvPr>
            <p:ph type="dt" sz="half" idx="10"/>
          </p:nvPr>
        </p:nvSpPr>
        <p:spPr/>
        <p:txBody>
          <a:bodyPr/>
          <a:lstStyle/>
          <a:p>
            <a:fld id="{E247236D-BC55-49A9-8CAA-496EDD538068}" type="datetimeFigureOut">
              <a:rPr kumimoji="1" lang="ja-JP" altLang="en-US" smtClean="0"/>
              <a:t>2020/5/10</a:t>
            </a:fld>
            <a:endParaRPr kumimoji="1" lang="ja-JP" altLang="en-US"/>
          </a:p>
        </p:txBody>
      </p:sp>
      <p:sp>
        <p:nvSpPr>
          <p:cNvPr id="5" name="フッター プレースホルダー 4">
            <a:extLst>
              <a:ext uri="{FF2B5EF4-FFF2-40B4-BE49-F238E27FC236}">
                <a16:creationId xmlns:a16="http://schemas.microsoft.com/office/drawing/2014/main" id="{858E0C68-6A34-4C79-9011-F4C82546191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E50AE9B-F392-4BE6-B90C-63611761FE00}"/>
              </a:ext>
            </a:extLst>
          </p:cNvPr>
          <p:cNvSpPr>
            <a:spLocks noGrp="1"/>
          </p:cNvSpPr>
          <p:nvPr>
            <p:ph type="sldNum" sz="quarter" idx="12"/>
          </p:nvPr>
        </p:nvSpPr>
        <p:spPr/>
        <p:txBody>
          <a:bodyPr/>
          <a:lstStyle/>
          <a:p>
            <a:fld id="{5B0FC420-56E5-40D6-A36D-2AE00D2EEDE8}" type="slidenum">
              <a:rPr kumimoji="1" lang="ja-JP" altLang="en-US" smtClean="0"/>
              <a:t>‹#›</a:t>
            </a:fld>
            <a:endParaRPr kumimoji="1" lang="ja-JP" altLang="en-US"/>
          </a:p>
        </p:txBody>
      </p:sp>
    </p:spTree>
    <p:extLst>
      <p:ext uri="{BB962C8B-B14F-4D97-AF65-F5344CB8AC3E}">
        <p14:creationId xmlns:p14="http://schemas.microsoft.com/office/powerpoint/2010/main" val="913772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58C413-7D27-4473-B006-09A073B38E4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E628BDC-4D55-426A-AC2E-F3E024BEC52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E8312C8-48F0-48BC-806B-51838A20C665}"/>
              </a:ext>
            </a:extLst>
          </p:cNvPr>
          <p:cNvSpPr>
            <a:spLocks noGrp="1"/>
          </p:cNvSpPr>
          <p:nvPr>
            <p:ph type="dt" sz="half" idx="10"/>
          </p:nvPr>
        </p:nvSpPr>
        <p:spPr/>
        <p:txBody>
          <a:bodyPr/>
          <a:lstStyle/>
          <a:p>
            <a:fld id="{E247236D-BC55-49A9-8CAA-496EDD538068}" type="datetimeFigureOut">
              <a:rPr kumimoji="1" lang="ja-JP" altLang="en-US" smtClean="0"/>
              <a:t>2020/5/10</a:t>
            </a:fld>
            <a:endParaRPr kumimoji="1" lang="ja-JP" altLang="en-US"/>
          </a:p>
        </p:txBody>
      </p:sp>
      <p:sp>
        <p:nvSpPr>
          <p:cNvPr id="5" name="フッター プレースホルダー 4">
            <a:extLst>
              <a:ext uri="{FF2B5EF4-FFF2-40B4-BE49-F238E27FC236}">
                <a16:creationId xmlns:a16="http://schemas.microsoft.com/office/drawing/2014/main" id="{904C37FD-D3B5-4229-9795-8A246233774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1FBEAF3-E56C-46F5-8E58-451716615707}"/>
              </a:ext>
            </a:extLst>
          </p:cNvPr>
          <p:cNvSpPr>
            <a:spLocks noGrp="1"/>
          </p:cNvSpPr>
          <p:nvPr>
            <p:ph type="sldNum" sz="quarter" idx="12"/>
          </p:nvPr>
        </p:nvSpPr>
        <p:spPr/>
        <p:txBody>
          <a:bodyPr/>
          <a:lstStyle/>
          <a:p>
            <a:fld id="{5B0FC420-56E5-40D6-A36D-2AE00D2EEDE8}" type="slidenum">
              <a:rPr kumimoji="1" lang="ja-JP" altLang="en-US" smtClean="0"/>
              <a:t>‹#›</a:t>
            </a:fld>
            <a:endParaRPr kumimoji="1" lang="ja-JP" altLang="en-US"/>
          </a:p>
        </p:txBody>
      </p:sp>
    </p:spTree>
    <p:extLst>
      <p:ext uri="{BB962C8B-B14F-4D97-AF65-F5344CB8AC3E}">
        <p14:creationId xmlns:p14="http://schemas.microsoft.com/office/powerpoint/2010/main" val="1835503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C78B6BA-F4D8-42B4-A977-64864146D81A}"/>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03CEAE8-D613-4262-BBAC-A50A0DB099B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1E4733E-13F3-4555-9FCC-ED137955C16E}"/>
              </a:ext>
            </a:extLst>
          </p:cNvPr>
          <p:cNvSpPr>
            <a:spLocks noGrp="1"/>
          </p:cNvSpPr>
          <p:nvPr>
            <p:ph type="dt" sz="half" idx="10"/>
          </p:nvPr>
        </p:nvSpPr>
        <p:spPr/>
        <p:txBody>
          <a:bodyPr/>
          <a:lstStyle/>
          <a:p>
            <a:fld id="{E247236D-BC55-49A9-8CAA-496EDD538068}" type="datetimeFigureOut">
              <a:rPr kumimoji="1" lang="ja-JP" altLang="en-US" smtClean="0"/>
              <a:t>2020/5/10</a:t>
            </a:fld>
            <a:endParaRPr kumimoji="1" lang="ja-JP" altLang="en-US"/>
          </a:p>
        </p:txBody>
      </p:sp>
      <p:sp>
        <p:nvSpPr>
          <p:cNvPr id="5" name="フッター プレースホルダー 4">
            <a:extLst>
              <a:ext uri="{FF2B5EF4-FFF2-40B4-BE49-F238E27FC236}">
                <a16:creationId xmlns:a16="http://schemas.microsoft.com/office/drawing/2014/main" id="{F5930920-F84E-4025-88C8-765F6AB9D42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79EFA80-7CDF-42E3-8091-F445103218C2}"/>
              </a:ext>
            </a:extLst>
          </p:cNvPr>
          <p:cNvSpPr>
            <a:spLocks noGrp="1"/>
          </p:cNvSpPr>
          <p:nvPr>
            <p:ph type="sldNum" sz="quarter" idx="12"/>
          </p:nvPr>
        </p:nvSpPr>
        <p:spPr/>
        <p:txBody>
          <a:bodyPr/>
          <a:lstStyle/>
          <a:p>
            <a:fld id="{5B0FC420-56E5-40D6-A36D-2AE00D2EEDE8}" type="slidenum">
              <a:rPr kumimoji="1" lang="ja-JP" altLang="en-US" smtClean="0"/>
              <a:t>‹#›</a:t>
            </a:fld>
            <a:endParaRPr kumimoji="1" lang="ja-JP" altLang="en-US"/>
          </a:p>
        </p:txBody>
      </p:sp>
    </p:spTree>
    <p:extLst>
      <p:ext uri="{BB962C8B-B14F-4D97-AF65-F5344CB8AC3E}">
        <p14:creationId xmlns:p14="http://schemas.microsoft.com/office/powerpoint/2010/main" val="1401318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F73134-28FF-40A7-B015-45DFB9F52C8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E7015E1-0F50-4E75-A24A-D4D55979F8F7}"/>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F8469F9-575B-4A6C-BF27-B26876A6C84A}"/>
              </a:ext>
            </a:extLst>
          </p:cNvPr>
          <p:cNvSpPr>
            <a:spLocks noGrp="1"/>
          </p:cNvSpPr>
          <p:nvPr>
            <p:ph type="dt" sz="half" idx="10"/>
          </p:nvPr>
        </p:nvSpPr>
        <p:spPr/>
        <p:txBody>
          <a:bodyPr/>
          <a:lstStyle/>
          <a:p>
            <a:fld id="{E247236D-BC55-49A9-8CAA-496EDD538068}" type="datetimeFigureOut">
              <a:rPr kumimoji="1" lang="ja-JP" altLang="en-US" smtClean="0"/>
              <a:t>2020/5/10</a:t>
            </a:fld>
            <a:endParaRPr kumimoji="1" lang="ja-JP" altLang="en-US"/>
          </a:p>
        </p:txBody>
      </p:sp>
      <p:sp>
        <p:nvSpPr>
          <p:cNvPr id="5" name="フッター プレースホルダー 4">
            <a:extLst>
              <a:ext uri="{FF2B5EF4-FFF2-40B4-BE49-F238E27FC236}">
                <a16:creationId xmlns:a16="http://schemas.microsoft.com/office/drawing/2014/main" id="{67D89185-6D0F-4DA5-B162-557497E3F91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4A79B2A-6DF5-493C-8608-EE81C1B347AD}"/>
              </a:ext>
            </a:extLst>
          </p:cNvPr>
          <p:cNvSpPr>
            <a:spLocks noGrp="1"/>
          </p:cNvSpPr>
          <p:nvPr>
            <p:ph type="sldNum" sz="quarter" idx="12"/>
          </p:nvPr>
        </p:nvSpPr>
        <p:spPr/>
        <p:txBody>
          <a:bodyPr/>
          <a:lstStyle/>
          <a:p>
            <a:fld id="{5B0FC420-56E5-40D6-A36D-2AE00D2EEDE8}" type="slidenum">
              <a:rPr kumimoji="1" lang="ja-JP" altLang="en-US" smtClean="0"/>
              <a:t>‹#›</a:t>
            </a:fld>
            <a:endParaRPr kumimoji="1" lang="ja-JP" altLang="en-US"/>
          </a:p>
        </p:txBody>
      </p:sp>
    </p:spTree>
    <p:extLst>
      <p:ext uri="{BB962C8B-B14F-4D97-AF65-F5344CB8AC3E}">
        <p14:creationId xmlns:p14="http://schemas.microsoft.com/office/powerpoint/2010/main" val="1949857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A3005D-BBC8-477C-9CE5-43F1FD753F5A}"/>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3775C89-BB4A-44E3-B216-E069FE6C229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3E1F197-6F4B-45F7-AA1E-C01C1555CF80}"/>
              </a:ext>
            </a:extLst>
          </p:cNvPr>
          <p:cNvSpPr>
            <a:spLocks noGrp="1"/>
          </p:cNvSpPr>
          <p:nvPr>
            <p:ph type="dt" sz="half" idx="10"/>
          </p:nvPr>
        </p:nvSpPr>
        <p:spPr/>
        <p:txBody>
          <a:bodyPr/>
          <a:lstStyle/>
          <a:p>
            <a:fld id="{E247236D-BC55-49A9-8CAA-496EDD538068}" type="datetimeFigureOut">
              <a:rPr kumimoji="1" lang="ja-JP" altLang="en-US" smtClean="0"/>
              <a:t>2020/5/10</a:t>
            </a:fld>
            <a:endParaRPr kumimoji="1" lang="ja-JP" altLang="en-US"/>
          </a:p>
        </p:txBody>
      </p:sp>
      <p:sp>
        <p:nvSpPr>
          <p:cNvPr id="5" name="フッター プレースホルダー 4">
            <a:extLst>
              <a:ext uri="{FF2B5EF4-FFF2-40B4-BE49-F238E27FC236}">
                <a16:creationId xmlns:a16="http://schemas.microsoft.com/office/drawing/2014/main" id="{C9F119AC-5C43-4FE6-A7E4-F3E6059C6F5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0A17D18-B97C-4B19-9E6C-30123E2C9727}"/>
              </a:ext>
            </a:extLst>
          </p:cNvPr>
          <p:cNvSpPr>
            <a:spLocks noGrp="1"/>
          </p:cNvSpPr>
          <p:nvPr>
            <p:ph type="sldNum" sz="quarter" idx="12"/>
          </p:nvPr>
        </p:nvSpPr>
        <p:spPr/>
        <p:txBody>
          <a:bodyPr/>
          <a:lstStyle/>
          <a:p>
            <a:fld id="{5B0FC420-56E5-40D6-A36D-2AE00D2EEDE8}" type="slidenum">
              <a:rPr kumimoji="1" lang="ja-JP" altLang="en-US" smtClean="0"/>
              <a:t>‹#›</a:t>
            </a:fld>
            <a:endParaRPr kumimoji="1" lang="ja-JP" altLang="en-US"/>
          </a:p>
        </p:txBody>
      </p:sp>
    </p:spTree>
    <p:extLst>
      <p:ext uri="{BB962C8B-B14F-4D97-AF65-F5344CB8AC3E}">
        <p14:creationId xmlns:p14="http://schemas.microsoft.com/office/powerpoint/2010/main" val="2396807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CA5652-8CD4-4E0E-80D7-A956679DA48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8CC48B0-805F-49A9-A714-F0F9693C5B29}"/>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733295B-B0B7-4BA4-B3F2-02C53CC60E7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987186F-065A-4DF0-91F2-85C92BCA32FD}"/>
              </a:ext>
            </a:extLst>
          </p:cNvPr>
          <p:cNvSpPr>
            <a:spLocks noGrp="1"/>
          </p:cNvSpPr>
          <p:nvPr>
            <p:ph type="dt" sz="half" idx="10"/>
          </p:nvPr>
        </p:nvSpPr>
        <p:spPr/>
        <p:txBody>
          <a:bodyPr/>
          <a:lstStyle/>
          <a:p>
            <a:fld id="{E247236D-BC55-49A9-8CAA-496EDD538068}" type="datetimeFigureOut">
              <a:rPr kumimoji="1" lang="ja-JP" altLang="en-US" smtClean="0"/>
              <a:t>2020/5/10</a:t>
            </a:fld>
            <a:endParaRPr kumimoji="1" lang="ja-JP" altLang="en-US"/>
          </a:p>
        </p:txBody>
      </p:sp>
      <p:sp>
        <p:nvSpPr>
          <p:cNvPr id="6" name="フッター プレースホルダー 5">
            <a:extLst>
              <a:ext uri="{FF2B5EF4-FFF2-40B4-BE49-F238E27FC236}">
                <a16:creationId xmlns:a16="http://schemas.microsoft.com/office/drawing/2014/main" id="{A1DD29E7-EAF8-4E95-88D4-A148E25C871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A1C11B8-DEDF-4627-B249-57C95B9566CA}"/>
              </a:ext>
            </a:extLst>
          </p:cNvPr>
          <p:cNvSpPr>
            <a:spLocks noGrp="1"/>
          </p:cNvSpPr>
          <p:nvPr>
            <p:ph type="sldNum" sz="quarter" idx="12"/>
          </p:nvPr>
        </p:nvSpPr>
        <p:spPr/>
        <p:txBody>
          <a:bodyPr/>
          <a:lstStyle/>
          <a:p>
            <a:fld id="{5B0FC420-56E5-40D6-A36D-2AE00D2EEDE8}" type="slidenum">
              <a:rPr kumimoji="1" lang="ja-JP" altLang="en-US" smtClean="0"/>
              <a:t>‹#›</a:t>
            </a:fld>
            <a:endParaRPr kumimoji="1" lang="ja-JP" altLang="en-US"/>
          </a:p>
        </p:txBody>
      </p:sp>
    </p:spTree>
    <p:extLst>
      <p:ext uri="{BB962C8B-B14F-4D97-AF65-F5344CB8AC3E}">
        <p14:creationId xmlns:p14="http://schemas.microsoft.com/office/powerpoint/2010/main" val="3392054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ED02B7-1E64-42AB-80EC-7D35C104E82D}"/>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916B593-3CE9-473E-8D77-EA84D842993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196158B-78DC-4550-83D7-1CF2873E3199}"/>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6B285AB-146F-43D2-98AE-5059E888BD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468C1804-A5B9-438D-A41E-3B6F46E981B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2DF8015-4285-4491-BFD8-B6E289E7DD0A}"/>
              </a:ext>
            </a:extLst>
          </p:cNvPr>
          <p:cNvSpPr>
            <a:spLocks noGrp="1"/>
          </p:cNvSpPr>
          <p:nvPr>
            <p:ph type="dt" sz="half" idx="10"/>
          </p:nvPr>
        </p:nvSpPr>
        <p:spPr/>
        <p:txBody>
          <a:bodyPr/>
          <a:lstStyle/>
          <a:p>
            <a:fld id="{E247236D-BC55-49A9-8CAA-496EDD538068}" type="datetimeFigureOut">
              <a:rPr kumimoji="1" lang="ja-JP" altLang="en-US" smtClean="0"/>
              <a:t>2020/5/10</a:t>
            </a:fld>
            <a:endParaRPr kumimoji="1" lang="ja-JP" altLang="en-US"/>
          </a:p>
        </p:txBody>
      </p:sp>
      <p:sp>
        <p:nvSpPr>
          <p:cNvPr id="8" name="フッター プレースホルダー 7">
            <a:extLst>
              <a:ext uri="{FF2B5EF4-FFF2-40B4-BE49-F238E27FC236}">
                <a16:creationId xmlns:a16="http://schemas.microsoft.com/office/drawing/2014/main" id="{0685B05F-C876-402F-944F-5884C4C90314}"/>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1453373-7038-4FD1-8DB1-6DF6E3D5DA5E}"/>
              </a:ext>
            </a:extLst>
          </p:cNvPr>
          <p:cNvSpPr>
            <a:spLocks noGrp="1"/>
          </p:cNvSpPr>
          <p:nvPr>
            <p:ph type="sldNum" sz="quarter" idx="12"/>
          </p:nvPr>
        </p:nvSpPr>
        <p:spPr/>
        <p:txBody>
          <a:bodyPr/>
          <a:lstStyle/>
          <a:p>
            <a:fld id="{5B0FC420-56E5-40D6-A36D-2AE00D2EEDE8}" type="slidenum">
              <a:rPr kumimoji="1" lang="ja-JP" altLang="en-US" smtClean="0"/>
              <a:t>‹#›</a:t>
            </a:fld>
            <a:endParaRPr kumimoji="1" lang="ja-JP" altLang="en-US"/>
          </a:p>
        </p:txBody>
      </p:sp>
    </p:spTree>
    <p:extLst>
      <p:ext uri="{BB962C8B-B14F-4D97-AF65-F5344CB8AC3E}">
        <p14:creationId xmlns:p14="http://schemas.microsoft.com/office/powerpoint/2010/main" val="247440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508CC0-1C97-4060-8677-67A10A08AF2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4298C19F-508B-4151-B484-BA17FF5922FE}"/>
              </a:ext>
            </a:extLst>
          </p:cNvPr>
          <p:cNvSpPr>
            <a:spLocks noGrp="1"/>
          </p:cNvSpPr>
          <p:nvPr>
            <p:ph type="dt" sz="half" idx="10"/>
          </p:nvPr>
        </p:nvSpPr>
        <p:spPr/>
        <p:txBody>
          <a:bodyPr/>
          <a:lstStyle/>
          <a:p>
            <a:fld id="{E247236D-BC55-49A9-8CAA-496EDD538068}" type="datetimeFigureOut">
              <a:rPr kumimoji="1" lang="ja-JP" altLang="en-US" smtClean="0"/>
              <a:t>2020/5/10</a:t>
            </a:fld>
            <a:endParaRPr kumimoji="1" lang="ja-JP" altLang="en-US"/>
          </a:p>
        </p:txBody>
      </p:sp>
      <p:sp>
        <p:nvSpPr>
          <p:cNvPr id="4" name="フッター プレースホルダー 3">
            <a:extLst>
              <a:ext uri="{FF2B5EF4-FFF2-40B4-BE49-F238E27FC236}">
                <a16:creationId xmlns:a16="http://schemas.microsoft.com/office/drawing/2014/main" id="{2B63FB7D-23DB-47A7-A4B9-8A3DBC4DC92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EAFCD8F-E25B-4DFE-834F-91E3339C35AD}"/>
              </a:ext>
            </a:extLst>
          </p:cNvPr>
          <p:cNvSpPr>
            <a:spLocks noGrp="1"/>
          </p:cNvSpPr>
          <p:nvPr>
            <p:ph type="sldNum" sz="quarter" idx="12"/>
          </p:nvPr>
        </p:nvSpPr>
        <p:spPr/>
        <p:txBody>
          <a:bodyPr/>
          <a:lstStyle/>
          <a:p>
            <a:fld id="{5B0FC420-56E5-40D6-A36D-2AE00D2EEDE8}" type="slidenum">
              <a:rPr kumimoji="1" lang="ja-JP" altLang="en-US" smtClean="0"/>
              <a:t>‹#›</a:t>
            </a:fld>
            <a:endParaRPr kumimoji="1" lang="ja-JP" altLang="en-US"/>
          </a:p>
        </p:txBody>
      </p:sp>
    </p:spTree>
    <p:extLst>
      <p:ext uri="{BB962C8B-B14F-4D97-AF65-F5344CB8AC3E}">
        <p14:creationId xmlns:p14="http://schemas.microsoft.com/office/powerpoint/2010/main" val="894348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D5270ED-7B4D-4DCE-979E-AEAAC1F49000}"/>
              </a:ext>
            </a:extLst>
          </p:cNvPr>
          <p:cNvSpPr>
            <a:spLocks noGrp="1"/>
          </p:cNvSpPr>
          <p:nvPr>
            <p:ph type="dt" sz="half" idx="10"/>
          </p:nvPr>
        </p:nvSpPr>
        <p:spPr/>
        <p:txBody>
          <a:bodyPr/>
          <a:lstStyle/>
          <a:p>
            <a:fld id="{E247236D-BC55-49A9-8CAA-496EDD538068}" type="datetimeFigureOut">
              <a:rPr kumimoji="1" lang="ja-JP" altLang="en-US" smtClean="0"/>
              <a:t>2020/5/10</a:t>
            </a:fld>
            <a:endParaRPr kumimoji="1" lang="ja-JP" altLang="en-US"/>
          </a:p>
        </p:txBody>
      </p:sp>
      <p:sp>
        <p:nvSpPr>
          <p:cNvPr id="3" name="フッター プレースホルダー 2">
            <a:extLst>
              <a:ext uri="{FF2B5EF4-FFF2-40B4-BE49-F238E27FC236}">
                <a16:creationId xmlns:a16="http://schemas.microsoft.com/office/drawing/2014/main" id="{F605C354-4AE8-4F02-8468-15FEDA7FD369}"/>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69FCE4C-6221-4EEA-BF2D-AE733BBFFCAE}"/>
              </a:ext>
            </a:extLst>
          </p:cNvPr>
          <p:cNvSpPr>
            <a:spLocks noGrp="1"/>
          </p:cNvSpPr>
          <p:nvPr>
            <p:ph type="sldNum" sz="quarter" idx="12"/>
          </p:nvPr>
        </p:nvSpPr>
        <p:spPr/>
        <p:txBody>
          <a:bodyPr/>
          <a:lstStyle/>
          <a:p>
            <a:fld id="{5B0FC420-56E5-40D6-A36D-2AE00D2EEDE8}" type="slidenum">
              <a:rPr kumimoji="1" lang="ja-JP" altLang="en-US" smtClean="0"/>
              <a:t>‹#›</a:t>
            </a:fld>
            <a:endParaRPr kumimoji="1" lang="ja-JP" altLang="en-US"/>
          </a:p>
        </p:txBody>
      </p:sp>
    </p:spTree>
    <p:extLst>
      <p:ext uri="{BB962C8B-B14F-4D97-AF65-F5344CB8AC3E}">
        <p14:creationId xmlns:p14="http://schemas.microsoft.com/office/powerpoint/2010/main" val="3055810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F89BD7-EC80-4A1A-9E7E-20E30CACFD2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B3A05CC-1D15-4204-BD4D-4335B4634D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C123800-3C2C-427D-97D0-23C028F6D9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8259182-A7E1-473E-957D-706EA9A0DA42}"/>
              </a:ext>
            </a:extLst>
          </p:cNvPr>
          <p:cNvSpPr>
            <a:spLocks noGrp="1"/>
          </p:cNvSpPr>
          <p:nvPr>
            <p:ph type="dt" sz="half" idx="10"/>
          </p:nvPr>
        </p:nvSpPr>
        <p:spPr/>
        <p:txBody>
          <a:bodyPr/>
          <a:lstStyle/>
          <a:p>
            <a:fld id="{E247236D-BC55-49A9-8CAA-496EDD538068}" type="datetimeFigureOut">
              <a:rPr kumimoji="1" lang="ja-JP" altLang="en-US" smtClean="0"/>
              <a:t>2020/5/10</a:t>
            </a:fld>
            <a:endParaRPr kumimoji="1" lang="ja-JP" altLang="en-US"/>
          </a:p>
        </p:txBody>
      </p:sp>
      <p:sp>
        <p:nvSpPr>
          <p:cNvPr id="6" name="フッター プレースホルダー 5">
            <a:extLst>
              <a:ext uri="{FF2B5EF4-FFF2-40B4-BE49-F238E27FC236}">
                <a16:creationId xmlns:a16="http://schemas.microsoft.com/office/drawing/2014/main" id="{998CCA5E-51AB-4EE1-AF5E-F5E54A082C3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E88739E-4B00-4336-8C3E-A287484AC1E1}"/>
              </a:ext>
            </a:extLst>
          </p:cNvPr>
          <p:cNvSpPr>
            <a:spLocks noGrp="1"/>
          </p:cNvSpPr>
          <p:nvPr>
            <p:ph type="sldNum" sz="quarter" idx="12"/>
          </p:nvPr>
        </p:nvSpPr>
        <p:spPr/>
        <p:txBody>
          <a:bodyPr/>
          <a:lstStyle/>
          <a:p>
            <a:fld id="{5B0FC420-56E5-40D6-A36D-2AE00D2EEDE8}" type="slidenum">
              <a:rPr kumimoji="1" lang="ja-JP" altLang="en-US" smtClean="0"/>
              <a:t>‹#›</a:t>
            </a:fld>
            <a:endParaRPr kumimoji="1" lang="ja-JP" altLang="en-US"/>
          </a:p>
        </p:txBody>
      </p:sp>
    </p:spTree>
    <p:extLst>
      <p:ext uri="{BB962C8B-B14F-4D97-AF65-F5344CB8AC3E}">
        <p14:creationId xmlns:p14="http://schemas.microsoft.com/office/powerpoint/2010/main" val="1360506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08EAF5-EA47-4FE2-B97E-D657DA68188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0CFE501-85FB-407B-B943-939DBE6185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CA52036C-0773-4AAA-A710-708BD71873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4911522-05CC-401E-AC80-2BA6C4CF274F}"/>
              </a:ext>
            </a:extLst>
          </p:cNvPr>
          <p:cNvSpPr>
            <a:spLocks noGrp="1"/>
          </p:cNvSpPr>
          <p:nvPr>
            <p:ph type="dt" sz="half" idx="10"/>
          </p:nvPr>
        </p:nvSpPr>
        <p:spPr/>
        <p:txBody>
          <a:bodyPr/>
          <a:lstStyle/>
          <a:p>
            <a:fld id="{E247236D-BC55-49A9-8CAA-496EDD538068}" type="datetimeFigureOut">
              <a:rPr kumimoji="1" lang="ja-JP" altLang="en-US" smtClean="0"/>
              <a:t>2020/5/10</a:t>
            </a:fld>
            <a:endParaRPr kumimoji="1" lang="ja-JP" altLang="en-US"/>
          </a:p>
        </p:txBody>
      </p:sp>
      <p:sp>
        <p:nvSpPr>
          <p:cNvPr id="6" name="フッター プレースホルダー 5">
            <a:extLst>
              <a:ext uri="{FF2B5EF4-FFF2-40B4-BE49-F238E27FC236}">
                <a16:creationId xmlns:a16="http://schemas.microsoft.com/office/drawing/2014/main" id="{0BC99EE4-BC07-434D-8E85-4D79099980C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73CD641-3453-45B1-922A-4FF5A8120515}"/>
              </a:ext>
            </a:extLst>
          </p:cNvPr>
          <p:cNvSpPr>
            <a:spLocks noGrp="1"/>
          </p:cNvSpPr>
          <p:nvPr>
            <p:ph type="sldNum" sz="quarter" idx="12"/>
          </p:nvPr>
        </p:nvSpPr>
        <p:spPr/>
        <p:txBody>
          <a:bodyPr/>
          <a:lstStyle/>
          <a:p>
            <a:fld id="{5B0FC420-56E5-40D6-A36D-2AE00D2EEDE8}" type="slidenum">
              <a:rPr kumimoji="1" lang="ja-JP" altLang="en-US" smtClean="0"/>
              <a:t>‹#›</a:t>
            </a:fld>
            <a:endParaRPr kumimoji="1" lang="ja-JP" altLang="en-US"/>
          </a:p>
        </p:txBody>
      </p:sp>
    </p:spTree>
    <p:extLst>
      <p:ext uri="{BB962C8B-B14F-4D97-AF65-F5344CB8AC3E}">
        <p14:creationId xmlns:p14="http://schemas.microsoft.com/office/powerpoint/2010/main" val="533930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17C96CA-3F5D-4384-9278-A3010C7E4D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E69173B-7709-48F0-A8D8-99BD1A089B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13F06F9-804C-4F91-A004-F04C23D23F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47236D-BC55-49A9-8CAA-496EDD538068}" type="datetimeFigureOut">
              <a:rPr kumimoji="1" lang="ja-JP" altLang="en-US" smtClean="0"/>
              <a:t>2020/5/10</a:t>
            </a:fld>
            <a:endParaRPr kumimoji="1" lang="ja-JP" altLang="en-US"/>
          </a:p>
        </p:txBody>
      </p:sp>
      <p:sp>
        <p:nvSpPr>
          <p:cNvPr id="5" name="フッター プレースホルダー 4">
            <a:extLst>
              <a:ext uri="{FF2B5EF4-FFF2-40B4-BE49-F238E27FC236}">
                <a16:creationId xmlns:a16="http://schemas.microsoft.com/office/drawing/2014/main" id="{DD4FCB26-C06C-4E47-AAE3-C45D1E7AE9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E1151C5-5D75-4902-9E18-4B1DE8EEB1B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0FC420-56E5-40D6-A36D-2AE00D2EEDE8}" type="slidenum">
              <a:rPr kumimoji="1" lang="ja-JP" altLang="en-US" smtClean="0"/>
              <a:t>‹#›</a:t>
            </a:fld>
            <a:endParaRPr kumimoji="1" lang="ja-JP" altLang="en-US"/>
          </a:p>
        </p:txBody>
      </p:sp>
    </p:spTree>
    <p:extLst>
      <p:ext uri="{BB962C8B-B14F-4D97-AF65-F5344CB8AC3E}">
        <p14:creationId xmlns:p14="http://schemas.microsoft.com/office/powerpoint/2010/main" val="30484477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BA2B6E-57C8-4C15-B325-88F887D17BCB}"/>
              </a:ext>
            </a:extLst>
          </p:cNvPr>
          <p:cNvSpPr>
            <a:spLocks noGrp="1"/>
          </p:cNvSpPr>
          <p:nvPr>
            <p:ph type="ctrTitle"/>
          </p:nvPr>
        </p:nvSpPr>
        <p:spPr>
          <a:xfrm>
            <a:off x="4639340" y="3232297"/>
            <a:ext cx="3079898" cy="607274"/>
          </a:xfrm>
        </p:spPr>
        <p:style>
          <a:lnRef idx="3">
            <a:schemeClr val="lt1"/>
          </a:lnRef>
          <a:fillRef idx="1">
            <a:schemeClr val="accent4"/>
          </a:fillRef>
          <a:effectRef idx="1">
            <a:schemeClr val="accent4"/>
          </a:effectRef>
          <a:fontRef idx="minor">
            <a:schemeClr val="lt1"/>
          </a:fontRef>
        </p:style>
        <p:txBody>
          <a:bodyPr>
            <a:normAutofit/>
          </a:bodyPr>
          <a:lstStyle/>
          <a:p>
            <a:r>
              <a:rPr kumimoji="1" lang="ja-JP" altLang="en-US" sz="3200" dirty="0"/>
              <a:t>内外情勢５月</a:t>
            </a:r>
          </a:p>
        </p:txBody>
      </p:sp>
      <p:sp>
        <p:nvSpPr>
          <p:cNvPr id="4" name="テキスト ボックス 3">
            <a:extLst>
              <a:ext uri="{FF2B5EF4-FFF2-40B4-BE49-F238E27FC236}">
                <a16:creationId xmlns:a16="http://schemas.microsoft.com/office/drawing/2014/main" id="{C21B655A-CB2C-40AC-A2A1-6ABF604CE06E}"/>
              </a:ext>
            </a:extLst>
          </p:cNvPr>
          <p:cNvSpPr txBox="1"/>
          <p:nvPr/>
        </p:nvSpPr>
        <p:spPr>
          <a:xfrm>
            <a:off x="4945558" y="4754880"/>
            <a:ext cx="2773680" cy="769441"/>
          </a:xfrm>
          <a:prstGeom prst="rect">
            <a:avLst/>
          </a:prstGeom>
          <a:noFill/>
        </p:spPr>
        <p:txBody>
          <a:bodyPr wrap="square" rtlCol="0">
            <a:spAutoFit/>
          </a:bodyPr>
          <a:lstStyle/>
          <a:p>
            <a:r>
              <a:rPr kumimoji="1" lang="ja-JP" altLang="en-US" sz="4400" dirty="0"/>
              <a:t>梶栗会長</a:t>
            </a:r>
          </a:p>
        </p:txBody>
      </p:sp>
    </p:spTree>
    <p:extLst>
      <p:ext uri="{BB962C8B-B14F-4D97-AF65-F5344CB8AC3E}">
        <p14:creationId xmlns:p14="http://schemas.microsoft.com/office/powerpoint/2010/main" val="1233584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946B80-0A54-4781-B12F-F1B6D23B9D21}"/>
              </a:ext>
            </a:extLst>
          </p:cNvPr>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r>
              <a:rPr kumimoji="1" lang="ja-JP" altLang="en-US" dirty="0"/>
              <a:t>新型インフルエンザ等対策政府行動計画</a:t>
            </a:r>
          </a:p>
        </p:txBody>
      </p:sp>
      <p:sp>
        <p:nvSpPr>
          <p:cNvPr id="3" name="コンテンツ プレースホルダー 2">
            <a:extLst>
              <a:ext uri="{FF2B5EF4-FFF2-40B4-BE49-F238E27FC236}">
                <a16:creationId xmlns:a16="http://schemas.microsoft.com/office/drawing/2014/main" id="{13EB2751-41E1-4887-878F-1FEDB09BDF7B}"/>
              </a:ext>
            </a:extLst>
          </p:cNvPr>
          <p:cNvSpPr>
            <a:spLocks noGrp="1"/>
          </p:cNvSpPr>
          <p:nvPr>
            <p:ph idx="1"/>
          </p:nvPr>
        </p:nvSpPr>
        <p:spPr>
          <a:xfrm>
            <a:off x="233680" y="1825625"/>
            <a:ext cx="11490960" cy="4351338"/>
          </a:xfrm>
        </p:spPr>
        <p:txBody>
          <a:bodyPr/>
          <a:lstStyle/>
          <a:p>
            <a:pPr marL="0" indent="0">
              <a:buNone/>
            </a:pPr>
            <a:endParaRPr kumimoji="1" lang="en-US" altLang="ja-JP" dirty="0"/>
          </a:p>
          <a:p>
            <a:pPr marL="0" indent="0">
              <a:buNone/>
            </a:pPr>
            <a:r>
              <a:rPr kumimoji="1" lang="ja-JP" altLang="en-US" sz="3600" dirty="0"/>
              <a:t>（１）ピークを遅らせる</a:t>
            </a:r>
            <a:endParaRPr kumimoji="1" lang="en-US" altLang="ja-JP" sz="3600" dirty="0"/>
          </a:p>
          <a:p>
            <a:pPr marL="0" indent="0">
              <a:buNone/>
            </a:pPr>
            <a:r>
              <a:rPr lang="ja-JP" altLang="en-US" sz="3600" dirty="0"/>
              <a:t>（２）ピーク時の患者等を小さくする</a:t>
            </a:r>
            <a:endParaRPr lang="en-US" altLang="ja-JP" sz="3600" dirty="0"/>
          </a:p>
          <a:p>
            <a:pPr marL="0" indent="0">
              <a:buNone/>
            </a:pPr>
            <a:r>
              <a:rPr kumimoji="1" lang="ja-JP" altLang="en-US" sz="3600" dirty="0"/>
              <a:t>（３）医療体制の強化（医療提供キャパシティ向上）</a:t>
            </a:r>
            <a:endParaRPr kumimoji="1" lang="ja-JP" altLang="en-US" dirty="0"/>
          </a:p>
        </p:txBody>
      </p:sp>
    </p:spTree>
    <p:extLst>
      <p:ext uri="{BB962C8B-B14F-4D97-AF65-F5344CB8AC3E}">
        <p14:creationId xmlns:p14="http://schemas.microsoft.com/office/powerpoint/2010/main" val="2322414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FD7033-AF20-469C-873C-9E7582DC03A4}"/>
              </a:ext>
            </a:extLst>
          </p:cNvPr>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pPr algn="ctr"/>
            <a:r>
              <a:rPr kumimoji="1" lang="ja-JP" altLang="en-US" dirty="0"/>
              <a:t>感染症拡大各期に応じた対策</a:t>
            </a:r>
          </a:p>
        </p:txBody>
      </p:sp>
      <p:sp>
        <p:nvSpPr>
          <p:cNvPr id="3" name="コンテンツ プレースホルダー 2">
            <a:extLst>
              <a:ext uri="{FF2B5EF4-FFF2-40B4-BE49-F238E27FC236}">
                <a16:creationId xmlns:a16="http://schemas.microsoft.com/office/drawing/2014/main" id="{08C9F66B-2B95-45E7-BA93-912710874DAB}"/>
              </a:ext>
            </a:extLst>
          </p:cNvPr>
          <p:cNvSpPr>
            <a:spLocks noGrp="1"/>
          </p:cNvSpPr>
          <p:nvPr>
            <p:ph idx="1"/>
          </p:nvPr>
        </p:nvSpPr>
        <p:spPr>
          <a:xfrm>
            <a:off x="386080" y="1825625"/>
            <a:ext cx="11633200" cy="4351338"/>
          </a:xfrm>
        </p:spPr>
        <p:txBody>
          <a:bodyPr/>
          <a:lstStyle/>
          <a:p>
            <a:pPr marL="0" indent="0">
              <a:buNone/>
            </a:pPr>
            <a:r>
              <a:rPr kumimoji="1" lang="ja-JP" altLang="en-US" dirty="0"/>
              <a:t>（１）海外発生期　：海外での感染症が発生</a:t>
            </a:r>
            <a:endParaRPr kumimoji="1" lang="en-US" altLang="ja-JP" dirty="0"/>
          </a:p>
          <a:p>
            <a:pPr marL="0" indent="0">
              <a:buNone/>
            </a:pPr>
            <a:r>
              <a:rPr lang="ja-JP" altLang="en-US" dirty="0"/>
              <a:t>（２）国内発生早期：国内で初の患者が発生</a:t>
            </a:r>
            <a:endParaRPr lang="en-US" altLang="ja-JP" dirty="0"/>
          </a:p>
          <a:p>
            <a:pPr marL="0" indent="0">
              <a:buNone/>
            </a:pPr>
            <a:r>
              <a:rPr kumimoji="1" lang="ja-JP" altLang="en-US" dirty="0"/>
              <a:t>（３）国内感染期　：国内での患者の</a:t>
            </a:r>
            <a:r>
              <a:rPr lang="ja-JP" altLang="en-US" dirty="0"/>
              <a:t>接触歴が疫学調査で追えなくなる</a:t>
            </a:r>
            <a:endParaRPr lang="en-US" altLang="ja-JP" dirty="0"/>
          </a:p>
          <a:p>
            <a:pPr marL="0" indent="0">
              <a:buNone/>
            </a:pPr>
            <a:r>
              <a:rPr kumimoji="1" lang="ja-JP" altLang="en-US" dirty="0"/>
              <a:t>（４）小康期　　　：</a:t>
            </a:r>
            <a:r>
              <a:rPr lang="ja-JP" altLang="en-US" dirty="0"/>
              <a:t>生活経済の回復図る、第二波に備える</a:t>
            </a:r>
            <a:endParaRPr lang="en-US" altLang="ja-JP" dirty="0"/>
          </a:p>
        </p:txBody>
      </p:sp>
    </p:spTree>
    <p:extLst>
      <p:ext uri="{BB962C8B-B14F-4D97-AF65-F5344CB8AC3E}">
        <p14:creationId xmlns:p14="http://schemas.microsoft.com/office/powerpoint/2010/main" val="1380150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79038D-3A9A-47E7-AA06-33E18E58368D}"/>
              </a:ext>
            </a:extLst>
          </p:cNvPr>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pPr algn="ctr"/>
            <a:r>
              <a:rPr kumimoji="1" lang="ja-JP" altLang="en-US" dirty="0"/>
              <a:t>緊急事態宣言とは</a:t>
            </a:r>
          </a:p>
        </p:txBody>
      </p:sp>
      <p:sp>
        <p:nvSpPr>
          <p:cNvPr id="3" name="コンテンツ プレースホルダー 2">
            <a:extLst>
              <a:ext uri="{FF2B5EF4-FFF2-40B4-BE49-F238E27FC236}">
                <a16:creationId xmlns:a16="http://schemas.microsoft.com/office/drawing/2014/main" id="{3640B773-7674-4E88-8E81-7442C1649892}"/>
              </a:ext>
            </a:extLst>
          </p:cNvPr>
          <p:cNvSpPr>
            <a:spLocks noGrp="1"/>
          </p:cNvSpPr>
          <p:nvPr>
            <p:ph idx="1"/>
          </p:nvPr>
        </p:nvSpPr>
        <p:spPr>
          <a:xfrm>
            <a:off x="589280" y="1825625"/>
            <a:ext cx="11236960" cy="4351338"/>
          </a:xfrm>
        </p:spPr>
        <p:txBody>
          <a:bodyPr/>
          <a:lstStyle/>
          <a:p>
            <a:pPr marL="0" indent="0">
              <a:buNone/>
            </a:pPr>
            <a:r>
              <a:rPr lang="ja-JP" altLang="en-US" dirty="0"/>
              <a:t>新型コロナウイルス感染症が国内で発生し、その全国的かつ急速な</a:t>
            </a:r>
            <a:br>
              <a:rPr lang="en-US" altLang="ja-JP" dirty="0"/>
            </a:br>
            <a:r>
              <a:rPr lang="ja-JP" altLang="en-US" dirty="0"/>
              <a:t>まん延により国民生活及び国民経済に甚大な影響を及ぼしていると</a:t>
            </a:r>
            <a:br>
              <a:rPr lang="en-US" altLang="ja-JP" dirty="0"/>
            </a:br>
            <a:r>
              <a:rPr lang="ja-JP" altLang="en-US" dirty="0"/>
              <a:t>き、または、そのおそれがあるものとして感染経路が特定できない、</a:t>
            </a:r>
            <a:br>
              <a:rPr lang="en-US" altLang="ja-JP" dirty="0"/>
            </a:br>
            <a:r>
              <a:rPr lang="ja-JP" altLang="en-US" dirty="0"/>
              <a:t>あるいは感染が拡大していると疑うに足りる正当な理由があるとき</a:t>
            </a:r>
            <a:br>
              <a:rPr lang="en-US" altLang="ja-JP" dirty="0"/>
            </a:br>
            <a:r>
              <a:rPr lang="ja-JP" altLang="en-US" dirty="0"/>
              <a:t>（特措法第</a:t>
            </a:r>
            <a:r>
              <a:rPr lang="en-US" altLang="ja-JP" dirty="0"/>
              <a:t>32</a:t>
            </a:r>
            <a:r>
              <a:rPr lang="ja-JP" altLang="en-US" dirty="0"/>
              <a:t>条、施行令第</a:t>
            </a:r>
            <a:r>
              <a:rPr lang="en-US" altLang="ja-JP" dirty="0"/>
              <a:t>6</a:t>
            </a:r>
            <a:r>
              <a:rPr lang="ja-JP" altLang="en-US" dirty="0"/>
              <a:t>条）</a:t>
            </a:r>
            <a:endParaRPr kumimoji="1" lang="ja-JP" altLang="en-US" dirty="0"/>
          </a:p>
        </p:txBody>
      </p:sp>
    </p:spTree>
    <p:extLst>
      <p:ext uri="{BB962C8B-B14F-4D97-AF65-F5344CB8AC3E}">
        <p14:creationId xmlns:p14="http://schemas.microsoft.com/office/powerpoint/2010/main" val="3556697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79038D-3A9A-47E7-AA06-33E18E58368D}"/>
              </a:ext>
            </a:extLst>
          </p:cNvPr>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pPr algn="ctr"/>
            <a:r>
              <a:rPr kumimoji="1" lang="ja-JP" altLang="en-US" dirty="0"/>
              <a:t>緊急事態宣言とは</a:t>
            </a:r>
          </a:p>
        </p:txBody>
      </p:sp>
      <p:sp>
        <p:nvSpPr>
          <p:cNvPr id="3" name="コンテンツ プレースホルダー 2">
            <a:extLst>
              <a:ext uri="{FF2B5EF4-FFF2-40B4-BE49-F238E27FC236}">
                <a16:creationId xmlns:a16="http://schemas.microsoft.com/office/drawing/2014/main" id="{3640B773-7674-4E88-8E81-7442C1649892}"/>
              </a:ext>
            </a:extLst>
          </p:cNvPr>
          <p:cNvSpPr>
            <a:spLocks noGrp="1"/>
          </p:cNvSpPr>
          <p:nvPr>
            <p:ph idx="1"/>
          </p:nvPr>
        </p:nvSpPr>
        <p:spPr>
          <a:xfrm>
            <a:off x="589280" y="1825625"/>
            <a:ext cx="11236960" cy="4351338"/>
          </a:xfrm>
        </p:spPr>
        <p:txBody>
          <a:bodyPr/>
          <a:lstStyle/>
          <a:p>
            <a:pPr marL="0" indent="0">
              <a:buNone/>
            </a:pPr>
            <a:r>
              <a:rPr lang="ja-JP" altLang="en-US" dirty="0"/>
              <a:t>新型コロナウイルス感染症が国内で発生し、その全国的かつ急速な</a:t>
            </a:r>
            <a:br>
              <a:rPr lang="en-US" altLang="ja-JP" dirty="0"/>
            </a:br>
            <a:r>
              <a:rPr lang="ja-JP" altLang="en-US" dirty="0"/>
              <a:t>まん延により国民生活及び国民経済に甚大な影響を及ぼしていると</a:t>
            </a:r>
            <a:br>
              <a:rPr lang="en-US" altLang="ja-JP" dirty="0"/>
            </a:br>
            <a:r>
              <a:rPr lang="ja-JP" altLang="en-US" dirty="0"/>
              <a:t>き、または、そのおそれがあるものとして感染経路が特定できない、</a:t>
            </a:r>
            <a:br>
              <a:rPr lang="en-US" altLang="ja-JP" dirty="0"/>
            </a:br>
            <a:r>
              <a:rPr lang="ja-JP" altLang="en-US" dirty="0"/>
              <a:t>あるいは感染が拡大していると疑うに足りる正当な理由があるとき</a:t>
            </a:r>
            <a:br>
              <a:rPr lang="en-US" altLang="ja-JP" dirty="0"/>
            </a:br>
            <a:r>
              <a:rPr lang="ja-JP" altLang="en-US" dirty="0"/>
              <a:t>（特措法第</a:t>
            </a:r>
            <a:r>
              <a:rPr lang="en-US" altLang="ja-JP" dirty="0"/>
              <a:t>32</a:t>
            </a:r>
            <a:r>
              <a:rPr lang="ja-JP" altLang="en-US" dirty="0"/>
              <a:t>条、施行令第</a:t>
            </a:r>
            <a:r>
              <a:rPr lang="en-US" altLang="ja-JP" dirty="0"/>
              <a:t>6</a:t>
            </a:r>
            <a:r>
              <a:rPr lang="ja-JP" altLang="en-US" dirty="0"/>
              <a:t>条）</a:t>
            </a:r>
            <a:endParaRPr lang="en-US" altLang="ja-JP" dirty="0"/>
          </a:p>
          <a:p>
            <a:pPr marL="0" indent="0">
              <a:buNone/>
            </a:pPr>
            <a:r>
              <a:rPr lang="ja-JP" altLang="en-US" dirty="0"/>
              <a:t>（１）期間</a:t>
            </a:r>
            <a:endParaRPr lang="en-US" altLang="ja-JP" dirty="0"/>
          </a:p>
          <a:p>
            <a:pPr marL="0" indent="0">
              <a:buNone/>
            </a:pPr>
            <a:r>
              <a:rPr lang="ja-JP" altLang="en-US" dirty="0"/>
              <a:t>（２）区域</a:t>
            </a:r>
            <a:endParaRPr lang="en-US" altLang="ja-JP" dirty="0"/>
          </a:p>
          <a:p>
            <a:pPr marL="0" indent="0">
              <a:buNone/>
            </a:pPr>
            <a:r>
              <a:rPr lang="ja-JP" altLang="en-US" dirty="0"/>
              <a:t>（３）概要を定めて発出される</a:t>
            </a:r>
          </a:p>
          <a:p>
            <a:pPr marL="0" indent="0">
              <a:buNone/>
            </a:pPr>
            <a:endParaRPr kumimoji="1" lang="ja-JP" altLang="en-US" dirty="0"/>
          </a:p>
        </p:txBody>
      </p:sp>
    </p:spTree>
    <p:extLst>
      <p:ext uri="{BB962C8B-B14F-4D97-AF65-F5344CB8AC3E}">
        <p14:creationId xmlns:p14="http://schemas.microsoft.com/office/powerpoint/2010/main" val="4091480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7E4AA4-3690-4D52-9706-322F4709EF2B}"/>
              </a:ext>
            </a:extLst>
          </p:cNvPr>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pPr algn="ctr"/>
            <a:r>
              <a:rPr lang="ja-JP" altLang="en-US" dirty="0"/>
              <a:t>緊急事態解除宣言とは</a:t>
            </a:r>
            <a:endParaRPr kumimoji="1" lang="ja-JP" altLang="en-US" dirty="0"/>
          </a:p>
        </p:txBody>
      </p:sp>
      <p:sp>
        <p:nvSpPr>
          <p:cNvPr id="3" name="コンテンツ プレースホルダー 2">
            <a:extLst>
              <a:ext uri="{FF2B5EF4-FFF2-40B4-BE49-F238E27FC236}">
                <a16:creationId xmlns:a16="http://schemas.microsoft.com/office/drawing/2014/main" id="{6CB9D2EF-DB7F-48AB-8C4F-08441AF34E38}"/>
              </a:ext>
            </a:extLst>
          </p:cNvPr>
          <p:cNvSpPr>
            <a:spLocks noGrp="1"/>
          </p:cNvSpPr>
          <p:nvPr>
            <p:ph idx="1"/>
          </p:nvPr>
        </p:nvSpPr>
        <p:spPr>
          <a:xfrm>
            <a:off x="640080" y="1825625"/>
            <a:ext cx="11145520" cy="4351338"/>
          </a:xfrm>
        </p:spPr>
        <p:txBody>
          <a:bodyPr/>
          <a:lstStyle/>
          <a:p>
            <a:pPr marL="0" indent="0">
              <a:buNone/>
            </a:pPr>
            <a:r>
              <a:rPr lang="ja-JP" altLang="en-US" dirty="0"/>
              <a:t>感染経路が特定できない、あるいは感染が拡大していると疑うに足りる正当な理由」がなくなれば、緊急事態宣言の発出理由もなくなるということができる。そして、その場合は、速やかに緊急事態解除宣言をして国会に報告しなければならない（特措法第</a:t>
            </a:r>
            <a:r>
              <a:rPr lang="en-US" altLang="ja-JP" dirty="0"/>
              <a:t>32</a:t>
            </a:r>
            <a:r>
              <a:rPr lang="ja-JP" altLang="en-US" dirty="0"/>
              <a:t>条第</a:t>
            </a:r>
            <a:r>
              <a:rPr lang="en-US" altLang="ja-JP" dirty="0"/>
              <a:t>5</a:t>
            </a:r>
            <a:r>
              <a:rPr lang="ja-JP" altLang="en-US" dirty="0"/>
              <a:t>項）</a:t>
            </a:r>
            <a:endParaRPr kumimoji="1" lang="ja-JP" altLang="en-US" dirty="0"/>
          </a:p>
        </p:txBody>
      </p:sp>
    </p:spTree>
    <p:extLst>
      <p:ext uri="{BB962C8B-B14F-4D97-AF65-F5344CB8AC3E}">
        <p14:creationId xmlns:p14="http://schemas.microsoft.com/office/powerpoint/2010/main" val="3247227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E44E088-5C3D-44CC-8D94-822BA35B291A}"/>
              </a:ext>
            </a:extLst>
          </p:cNvPr>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pPr algn="ctr"/>
            <a:r>
              <a:rPr kumimoji="1" lang="ja-JP" altLang="en-US" dirty="0"/>
              <a:t>解除理由について</a:t>
            </a:r>
          </a:p>
        </p:txBody>
      </p:sp>
      <p:sp>
        <p:nvSpPr>
          <p:cNvPr id="3" name="コンテンツ プレースホルダー 2">
            <a:extLst>
              <a:ext uri="{FF2B5EF4-FFF2-40B4-BE49-F238E27FC236}">
                <a16:creationId xmlns:a16="http://schemas.microsoft.com/office/drawing/2014/main" id="{047033D9-5035-4B00-B411-CE47CAD85C06}"/>
              </a:ext>
            </a:extLst>
          </p:cNvPr>
          <p:cNvSpPr>
            <a:spLocks noGrp="1"/>
          </p:cNvSpPr>
          <p:nvPr>
            <p:ph idx="1"/>
          </p:nvPr>
        </p:nvSpPr>
        <p:spPr>
          <a:xfrm>
            <a:off x="584200" y="1825625"/>
            <a:ext cx="10906760" cy="4351338"/>
          </a:xfrm>
        </p:spPr>
        <p:txBody>
          <a:bodyPr/>
          <a:lstStyle/>
          <a:p>
            <a:pPr marL="0" indent="0">
              <a:buNone/>
            </a:pPr>
            <a:r>
              <a:rPr kumimoji="1" lang="ja-JP" altLang="en-US" dirty="0"/>
              <a:t>（１）</a:t>
            </a:r>
            <a:r>
              <a:rPr lang="ja-JP" altLang="en-US" dirty="0"/>
              <a:t>患者数、ワクチン接種者数等から、国民の多くが新型コロナ</a:t>
            </a:r>
            <a:br>
              <a:rPr lang="en-US" altLang="ja-JP" dirty="0"/>
            </a:br>
            <a:r>
              <a:rPr lang="ja-JP" altLang="en-US" dirty="0"/>
              <a:t>　　　に対する免疫を獲得したと考えられる場合</a:t>
            </a:r>
            <a:endParaRPr lang="en-US" altLang="ja-JP" dirty="0"/>
          </a:p>
          <a:p>
            <a:pPr marL="0" indent="0">
              <a:buNone/>
            </a:pPr>
            <a:r>
              <a:rPr kumimoji="1" lang="ja-JP" altLang="en-US" dirty="0"/>
              <a:t>（２）</a:t>
            </a:r>
            <a:r>
              <a:rPr lang="ja-JP" altLang="en-US" dirty="0"/>
              <a:t>患者数が減少し、医療提供の限界内に収まり、社会経済活動</a:t>
            </a:r>
            <a:br>
              <a:rPr lang="en-US" altLang="ja-JP" dirty="0"/>
            </a:br>
            <a:r>
              <a:rPr lang="ja-JP" altLang="en-US" dirty="0"/>
              <a:t>　　　が通常ベースで営まれるようになった場合</a:t>
            </a:r>
            <a:endParaRPr lang="en-US" altLang="ja-JP" dirty="0"/>
          </a:p>
          <a:p>
            <a:pPr marL="0" indent="0">
              <a:buNone/>
            </a:pPr>
            <a:r>
              <a:rPr kumimoji="1" lang="ja-JP" altLang="en-US" dirty="0"/>
              <a:t>（３）</a:t>
            </a:r>
            <a:r>
              <a:rPr lang="ja-JP" altLang="en-US" dirty="0"/>
              <a:t>症例が積み重なってきた段階で、当初想定したよりも、新規</a:t>
            </a:r>
            <a:br>
              <a:rPr lang="en-US" altLang="ja-JP" dirty="0"/>
            </a:br>
            <a:r>
              <a:rPr lang="ja-JP" altLang="en-US" dirty="0"/>
              <a:t>　　　患者数、重症化・死亡する患者数が少なく、医療提供の限界</a:t>
            </a:r>
            <a:br>
              <a:rPr lang="en-US" altLang="ja-JP" dirty="0"/>
            </a:br>
            <a:r>
              <a:rPr lang="ja-JP" altLang="en-US" dirty="0"/>
              <a:t>　　　内に抑えられる見込みがたった場合</a:t>
            </a:r>
            <a:br>
              <a:rPr lang="ja-JP" altLang="en-US" dirty="0"/>
            </a:br>
            <a:endParaRPr kumimoji="1" lang="ja-JP" altLang="en-US" dirty="0"/>
          </a:p>
        </p:txBody>
      </p:sp>
    </p:spTree>
    <p:extLst>
      <p:ext uri="{BB962C8B-B14F-4D97-AF65-F5344CB8AC3E}">
        <p14:creationId xmlns:p14="http://schemas.microsoft.com/office/powerpoint/2010/main" val="1563369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349918D-D3D3-419C-8BD5-CC40B8D249C1}"/>
              </a:ext>
            </a:extLst>
          </p:cNvPr>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pPr algn="ctr"/>
            <a:r>
              <a:rPr kumimoji="1" lang="ja-JP" altLang="en-US" dirty="0"/>
              <a:t>解除宣言発出には</a:t>
            </a:r>
          </a:p>
        </p:txBody>
      </p:sp>
      <p:sp>
        <p:nvSpPr>
          <p:cNvPr id="3" name="コンテンツ プレースホルダー 2">
            <a:extLst>
              <a:ext uri="{FF2B5EF4-FFF2-40B4-BE49-F238E27FC236}">
                <a16:creationId xmlns:a16="http://schemas.microsoft.com/office/drawing/2014/main" id="{59A781DC-616E-40F2-9145-3ED245D73E51}"/>
              </a:ext>
            </a:extLst>
          </p:cNvPr>
          <p:cNvSpPr>
            <a:spLocks noGrp="1"/>
          </p:cNvSpPr>
          <p:nvPr>
            <p:ph idx="1"/>
          </p:nvPr>
        </p:nvSpPr>
        <p:spPr/>
        <p:txBody>
          <a:bodyPr/>
          <a:lstStyle/>
          <a:p>
            <a:pPr marL="0" indent="0">
              <a:buNone/>
            </a:pPr>
            <a:r>
              <a:rPr lang="ja-JP" altLang="en-US" dirty="0"/>
              <a:t>感染者数が一定程度収まると同時に、新たな感染者についても感染経路が追えている状態</a:t>
            </a:r>
          </a:p>
          <a:p>
            <a:pPr marL="0" indent="0">
              <a:buNone/>
            </a:pPr>
            <a:r>
              <a:rPr kumimoji="1" lang="ja-JP" altLang="en-US" sz="3600" dirty="0"/>
              <a:t>＝解除宣言を行うことができる。</a:t>
            </a:r>
          </a:p>
        </p:txBody>
      </p:sp>
    </p:spTree>
    <p:extLst>
      <p:ext uri="{BB962C8B-B14F-4D97-AF65-F5344CB8AC3E}">
        <p14:creationId xmlns:p14="http://schemas.microsoft.com/office/powerpoint/2010/main" val="460157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506237-ECA1-4CF5-9CEA-FD8A4C1BF45A}"/>
              </a:ext>
            </a:extLst>
          </p:cNvPr>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pPr algn="ctr"/>
            <a:r>
              <a:rPr kumimoji="1" lang="ja-JP" altLang="en-US" dirty="0"/>
              <a:t>小康期とは</a:t>
            </a:r>
          </a:p>
        </p:txBody>
      </p:sp>
      <p:sp>
        <p:nvSpPr>
          <p:cNvPr id="3" name="コンテンツ プレースホルダー 2">
            <a:extLst>
              <a:ext uri="{FF2B5EF4-FFF2-40B4-BE49-F238E27FC236}">
                <a16:creationId xmlns:a16="http://schemas.microsoft.com/office/drawing/2014/main" id="{01CB3B9E-CB8C-4C11-B1E9-33CB72EC0931}"/>
              </a:ext>
            </a:extLst>
          </p:cNvPr>
          <p:cNvSpPr>
            <a:spLocks noGrp="1"/>
          </p:cNvSpPr>
          <p:nvPr>
            <p:ph idx="1"/>
          </p:nvPr>
        </p:nvSpPr>
        <p:spPr>
          <a:xfrm>
            <a:off x="703580" y="2584132"/>
            <a:ext cx="10784840" cy="1689735"/>
          </a:xfrm>
        </p:spPr>
        <p:txBody>
          <a:bodyPr>
            <a:normAutofit/>
          </a:bodyPr>
          <a:lstStyle/>
          <a:p>
            <a:pPr marL="0" indent="0">
              <a:buNone/>
            </a:pPr>
            <a:r>
              <a:rPr lang="ja-JP" altLang="en-US" sz="3200" dirty="0"/>
              <a:t>緊急事態解除宣言後を「小康期」と呼び、第二波の可能性やそれに備える必要性につき、情報提供するとしている。</a:t>
            </a:r>
            <a:endParaRPr kumimoji="1" lang="ja-JP" altLang="en-US" sz="3200" dirty="0"/>
          </a:p>
        </p:txBody>
      </p:sp>
    </p:spTree>
    <p:extLst>
      <p:ext uri="{BB962C8B-B14F-4D97-AF65-F5344CB8AC3E}">
        <p14:creationId xmlns:p14="http://schemas.microsoft.com/office/powerpoint/2010/main" val="90720968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291</TotalTime>
  <Words>249</Words>
  <Application>Microsoft Office PowerPoint</Application>
  <PresentationFormat>ワイド画面</PresentationFormat>
  <Paragraphs>30</Paragraphs>
  <Slides>9</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9</vt:i4>
      </vt:variant>
    </vt:vector>
  </HeadingPairs>
  <TitlesOfParts>
    <vt:vector size="13" baseType="lpstr">
      <vt:lpstr>游ゴシック</vt:lpstr>
      <vt:lpstr>游ゴシック Light</vt:lpstr>
      <vt:lpstr>Arial</vt:lpstr>
      <vt:lpstr>Office テーマ</vt:lpstr>
      <vt:lpstr>内外情勢５月</vt:lpstr>
      <vt:lpstr>新型インフルエンザ等対策政府行動計画</vt:lpstr>
      <vt:lpstr>感染症拡大各期に応じた対策</vt:lpstr>
      <vt:lpstr>緊急事態宣言とは</vt:lpstr>
      <vt:lpstr>緊急事態宣言とは</vt:lpstr>
      <vt:lpstr>緊急事態解除宣言とは</vt:lpstr>
      <vt:lpstr>解除理由について</vt:lpstr>
      <vt:lpstr>解除宣言発出には</vt:lpstr>
      <vt:lpstr>小康期とは</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内外情勢5月</dc:title>
  <dc:creator>Hiroshi Noma</dc:creator>
  <cp:lastModifiedBy>hiroshi</cp:lastModifiedBy>
  <cp:revision>35</cp:revision>
  <dcterms:created xsi:type="dcterms:W3CDTF">2019-05-11T02:00:03Z</dcterms:created>
  <dcterms:modified xsi:type="dcterms:W3CDTF">2020-05-09T23:22:26Z</dcterms:modified>
</cp:coreProperties>
</file>