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6" r:id="rId4"/>
    <p:sldId id="297" r:id="rId5"/>
    <p:sldId id="298" r:id="rId6"/>
    <p:sldId id="299" r:id="rId7"/>
    <p:sldId id="300" r:id="rId8"/>
    <p:sldId id="301" r:id="rId9"/>
    <p:sldId id="294" r:id="rId10"/>
    <p:sldId id="302" r:id="rId11"/>
    <p:sldId id="303" r:id="rId12"/>
    <p:sldId id="304" r:id="rId13"/>
  </p:sldIdLst>
  <p:sldSz cx="12192000" cy="6858000"/>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94" d="100"/>
          <a:sy n="94" d="100"/>
        </p:scale>
        <p:origin x="84" y="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2C1B33-4627-4DFA-9A34-C5AD6410B32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F19B9F-B70B-4CDB-85E4-D380DD5213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3DD20B2-DC32-48C8-BCED-5BAB8E761508}"/>
              </a:ext>
            </a:extLst>
          </p:cNvPr>
          <p:cNvSpPr>
            <a:spLocks noGrp="1"/>
          </p:cNvSpPr>
          <p:nvPr>
            <p:ph type="dt" sz="half" idx="10"/>
          </p:nvPr>
        </p:nvSpPr>
        <p:spPr/>
        <p:txBody>
          <a:bodyPr/>
          <a:lstStyle/>
          <a:p>
            <a:fld id="{6C637982-1FDA-4F94-9483-F72728B1F75E}" type="datetimeFigureOut">
              <a:rPr kumimoji="1" lang="ja-JP" altLang="en-US" smtClean="0"/>
              <a:t>2020/6/12</a:t>
            </a:fld>
            <a:endParaRPr kumimoji="1" lang="ja-JP" altLang="en-US"/>
          </a:p>
        </p:txBody>
      </p:sp>
      <p:sp>
        <p:nvSpPr>
          <p:cNvPr id="5" name="フッター プレースホルダー 4">
            <a:extLst>
              <a:ext uri="{FF2B5EF4-FFF2-40B4-BE49-F238E27FC236}">
                <a16:creationId xmlns:a16="http://schemas.microsoft.com/office/drawing/2014/main" id="{4948D022-5950-4A5D-B583-B3530D8813A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F7A227-F87B-4FB7-A22F-C285E63F3A0A}"/>
              </a:ext>
            </a:extLst>
          </p:cNvPr>
          <p:cNvSpPr>
            <a:spLocks noGrp="1"/>
          </p:cNvSpPr>
          <p:nvPr>
            <p:ph type="sldNum" sz="quarter" idx="12"/>
          </p:nvPr>
        </p:nvSpPr>
        <p:spPr/>
        <p:txBody>
          <a:bodyPr/>
          <a:lstStyle/>
          <a:p>
            <a:fld id="{7696E7BE-0BDD-488D-A261-F52F9F66FA43}" type="slidenum">
              <a:rPr kumimoji="1" lang="ja-JP" altLang="en-US" smtClean="0"/>
              <a:t>‹#›</a:t>
            </a:fld>
            <a:endParaRPr kumimoji="1" lang="ja-JP" altLang="en-US"/>
          </a:p>
        </p:txBody>
      </p:sp>
    </p:spTree>
    <p:extLst>
      <p:ext uri="{BB962C8B-B14F-4D97-AF65-F5344CB8AC3E}">
        <p14:creationId xmlns:p14="http://schemas.microsoft.com/office/powerpoint/2010/main" val="325741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AC6D21-286C-4608-9F90-B7AB3320811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D57EF0-AC91-4862-A6AC-6D305D91837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3E6229-519B-413C-A36B-E68C0CD17079}"/>
              </a:ext>
            </a:extLst>
          </p:cNvPr>
          <p:cNvSpPr>
            <a:spLocks noGrp="1"/>
          </p:cNvSpPr>
          <p:nvPr>
            <p:ph type="dt" sz="half" idx="10"/>
          </p:nvPr>
        </p:nvSpPr>
        <p:spPr/>
        <p:txBody>
          <a:bodyPr/>
          <a:lstStyle/>
          <a:p>
            <a:fld id="{6C637982-1FDA-4F94-9483-F72728B1F75E}" type="datetimeFigureOut">
              <a:rPr kumimoji="1" lang="ja-JP" altLang="en-US" smtClean="0"/>
              <a:t>2020/6/12</a:t>
            </a:fld>
            <a:endParaRPr kumimoji="1" lang="ja-JP" altLang="en-US"/>
          </a:p>
        </p:txBody>
      </p:sp>
      <p:sp>
        <p:nvSpPr>
          <p:cNvPr id="5" name="フッター プレースホルダー 4">
            <a:extLst>
              <a:ext uri="{FF2B5EF4-FFF2-40B4-BE49-F238E27FC236}">
                <a16:creationId xmlns:a16="http://schemas.microsoft.com/office/drawing/2014/main" id="{46AD83B0-8C8A-4831-BF9A-9782CC9537E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8835EF-E3ED-44A7-B68C-3D9777ACE65C}"/>
              </a:ext>
            </a:extLst>
          </p:cNvPr>
          <p:cNvSpPr>
            <a:spLocks noGrp="1"/>
          </p:cNvSpPr>
          <p:nvPr>
            <p:ph type="sldNum" sz="quarter" idx="12"/>
          </p:nvPr>
        </p:nvSpPr>
        <p:spPr/>
        <p:txBody>
          <a:bodyPr/>
          <a:lstStyle/>
          <a:p>
            <a:fld id="{7696E7BE-0BDD-488D-A261-F52F9F66FA43}" type="slidenum">
              <a:rPr kumimoji="1" lang="ja-JP" altLang="en-US" smtClean="0"/>
              <a:t>‹#›</a:t>
            </a:fld>
            <a:endParaRPr kumimoji="1" lang="ja-JP" altLang="en-US"/>
          </a:p>
        </p:txBody>
      </p:sp>
    </p:spTree>
    <p:extLst>
      <p:ext uri="{BB962C8B-B14F-4D97-AF65-F5344CB8AC3E}">
        <p14:creationId xmlns:p14="http://schemas.microsoft.com/office/powerpoint/2010/main" val="257928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019BC87-8592-4AED-A42F-33BB3DE2798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8ED968-3C35-47D7-8835-F937B14FD78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A33B18-86E2-46A1-8EE2-B3766C6B767B}"/>
              </a:ext>
            </a:extLst>
          </p:cNvPr>
          <p:cNvSpPr>
            <a:spLocks noGrp="1"/>
          </p:cNvSpPr>
          <p:nvPr>
            <p:ph type="dt" sz="half" idx="10"/>
          </p:nvPr>
        </p:nvSpPr>
        <p:spPr/>
        <p:txBody>
          <a:bodyPr/>
          <a:lstStyle/>
          <a:p>
            <a:fld id="{6C637982-1FDA-4F94-9483-F72728B1F75E}" type="datetimeFigureOut">
              <a:rPr kumimoji="1" lang="ja-JP" altLang="en-US" smtClean="0"/>
              <a:t>2020/6/12</a:t>
            </a:fld>
            <a:endParaRPr kumimoji="1" lang="ja-JP" altLang="en-US"/>
          </a:p>
        </p:txBody>
      </p:sp>
      <p:sp>
        <p:nvSpPr>
          <p:cNvPr id="5" name="フッター プレースホルダー 4">
            <a:extLst>
              <a:ext uri="{FF2B5EF4-FFF2-40B4-BE49-F238E27FC236}">
                <a16:creationId xmlns:a16="http://schemas.microsoft.com/office/drawing/2014/main" id="{C9979C79-E6E3-4A96-8A39-98C1847CAB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C09A5D-5134-42C0-88C0-73137F6223A9}"/>
              </a:ext>
            </a:extLst>
          </p:cNvPr>
          <p:cNvSpPr>
            <a:spLocks noGrp="1"/>
          </p:cNvSpPr>
          <p:nvPr>
            <p:ph type="sldNum" sz="quarter" idx="12"/>
          </p:nvPr>
        </p:nvSpPr>
        <p:spPr/>
        <p:txBody>
          <a:bodyPr/>
          <a:lstStyle/>
          <a:p>
            <a:fld id="{7696E7BE-0BDD-488D-A261-F52F9F66FA43}" type="slidenum">
              <a:rPr kumimoji="1" lang="ja-JP" altLang="en-US" smtClean="0"/>
              <a:t>‹#›</a:t>
            </a:fld>
            <a:endParaRPr kumimoji="1" lang="ja-JP" altLang="en-US"/>
          </a:p>
        </p:txBody>
      </p:sp>
    </p:spTree>
    <p:extLst>
      <p:ext uri="{BB962C8B-B14F-4D97-AF65-F5344CB8AC3E}">
        <p14:creationId xmlns:p14="http://schemas.microsoft.com/office/powerpoint/2010/main" val="292622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00AEF1-EB4B-42C6-B1AC-CF05EE58677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AE6D7A-1BEB-4C48-BA24-CB68C959BE0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54C697-5C29-44E9-AA14-EEAA5B9BD063}"/>
              </a:ext>
            </a:extLst>
          </p:cNvPr>
          <p:cNvSpPr>
            <a:spLocks noGrp="1"/>
          </p:cNvSpPr>
          <p:nvPr>
            <p:ph type="dt" sz="half" idx="10"/>
          </p:nvPr>
        </p:nvSpPr>
        <p:spPr/>
        <p:txBody>
          <a:bodyPr/>
          <a:lstStyle/>
          <a:p>
            <a:fld id="{6C637982-1FDA-4F94-9483-F72728B1F75E}" type="datetimeFigureOut">
              <a:rPr kumimoji="1" lang="ja-JP" altLang="en-US" smtClean="0"/>
              <a:t>2020/6/12</a:t>
            </a:fld>
            <a:endParaRPr kumimoji="1" lang="ja-JP" altLang="en-US"/>
          </a:p>
        </p:txBody>
      </p:sp>
      <p:sp>
        <p:nvSpPr>
          <p:cNvPr id="5" name="フッター プレースホルダー 4">
            <a:extLst>
              <a:ext uri="{FF2B5EF4-FFF2-40B4-BE49-F238E27FC236}">
                <a16:creationId xmlns:a16="http://schemas.microsoft.com/office/drawing/2014/main" id="{81943E3B-41F9-48BB-B7C4-BFDE2CB6C0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8FAE91-C29E-45AB-A8E8-91BB63285853}"/>
              </a:ext>
            </a:extLst>
          </p:cNvPr>
          <p:cNvSpPr>
            <a:spLocks noGrp="1"/>
          </p:cNvSpPr>
          <p:nvPr>
            <p:ph type="sldNum" sz="quarter" idx="12"/>
          </p:nvPr>
        </p:nvSpPr>
        <p:spPr/>
        <p:txBody>
          <a:bodyPr/>
          <a:lstStyle/>
          <a:p>
            <a:fld id="{7696E7BE-0BDD-488D-A261-F52F9F66FA43}" type="slidenum">
              <a:rPr kumimoji="1" lang="ja-JP" altLang="en-US" smtClean="0"/>
              <a:t>‹#›</a:t>
            </a:fld>
            <a:endParaRPr kumimoji="1" lang="ja-JP" altLang="en-US"/>
          </a:p>
        </p:txBody>
      </p:sp>
    </p:spTree>
    <p:extLst>
      <p:ext uri="{BB962C8B-B14F-4D97-AF65-F5344CB8AC3E}">
        <p14:creationId xmlns:p14="http://schemas.microsoft.com/office/powerpoint/2010/main" val="262962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2E0CC5-0183-42C8-A182-2BB43C66DD5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54EC71C-D80F-41C1-92FD-63E3368563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EB9FC07-BCFE-4F8E-9385-C1F9638F2C59}"/>
              </a:ext>
            </a:extLst>
          </p:cNvPr>
          <p:cNvSpPr>
            <a:spLocks noGrp="1"/>
          </p:cNvSpPr>
          <p:nvPr>
            <p:ph type="dt" sz="half" idx="10"/>
          </p:nvPr>
        </p:nvSpPr>
        <p:spPr/>
        <p:txBody>
          <a:bodyPr/>
          <a:lstStyle/>
          <a:p>
            <a:fld id="{6C637982-1FDA-4F94-9483-F72728B1F75E}" type="datetimeFigureOut">
              <a:rPr kumimoji="1" lang="ja-JP" altLang="en-US" smtClean="0"/>
              <a:t>2020/6/12</a:t>
            </a:fld>
            <a:endParaRPr kumimoji="1" lang="ja-JP" altLang="en-US"/>
          </a:p>
        </p:txBody>
      </p:sp>
      <p:sp>
        <p:nvSpPr>
          <p:cNvPr id="5" name="フッター プレースホルダー 4">
            <a:extLst>
              <a:ext uri="{FF2B5EF4-FFF2-40B4-BE49-F238E27FC236}">
                <a16:creationId xmlns:a16="http://schemas.microsoft.com/office/drawing/2014/main" id="{4B63263C-D120-4634-BFCE-3A71E36CC5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8A3556-35B0-48B0-A920-4D6CFA22428D}"/>
              </a:ext>
            </a:extLst>
          </p:cNvPr>
          <p:cNvSpPr>
            <a:spLocks noGrp="1"/>
          </p:cNvSpPr>
          <p:nvPr>
            <p:ph type="sldNum" sz="quarter" idx="12"/>
          </p:nvPr>
        </p:nvSpPr>
        <p:spPr/>
        <p:txBody>
          <a:bodyPr/>
          <a:lstStyle/>
          <a:p>
            <a:fld id="{7696E7BE-0BDD-488D-A261-F52F9F66FA43}" type="slidenum">
              <a:rPr kumimoji="1" lang="ja-JP" altLang="en-US" smtClean="0"/>
              <a:t>‹#›</a:t>
            </a:fld>
            <a:endParaRPr kumimoji="1" lang="ja-JP" altLang="en-US"/>
          </a:p>
        </p:txBody>
      </p:sp>
    </p:spTree>
    <p:extLst>
      <p:ext uri="{BB962C8B-B14F-4D97-AF65-F5344CB8AC3E}">
        <p14:creationId xmlns:p14="http://schemas.microsoft.com/office/powerpoint/2010/main" val="360977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F4E415-2B26-4996-95DA-031BA7602D0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430630-7E8D-4DAA-8082-6DDCCF7C589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1FBAE21-B079-4E50-B1FD-6200697AADE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1723ED-B36D-402E-A8FC-2268F56DEFB5}"/>
              </a:ext>
            </a:extLst>
          </p:cNvPr>
          <p:cNvSpPr>
            <a:spLocks noGrp="1"/>
          </p:cNvSpPr>
          <p:nvPr>
            <p:ph type="dt" sz="half" idx="10"/>
          </p:nvPr>
        </p:nvSpPr>
        <p:spPr/>
        <p:txBody>
          <a:bodyPr/>
          <a:lstStyle/>
          <a:p>
            <a:fld id="{6C637982-1FDA-4F94-9483-F72728B1F75E}" type="datetimeFigureOut">
              <a:rPr kumimoji="1" lang="ja-JP" altLang="en-US" smtClean="0"/>
              <a:t>2020/6/12</a:t>
            </a:fld>
            <a:endParaRPr kumimoji="1" lang="ja-JP" altLang="en-US"/>
          </a:p>
        </p:txBody>
      </p:sp>
      <p:sp>
        <p:nvSpPr>
          <p:cNvPr id="6" name="フッター プレースホルダー 5">
            <a:extLst>
              <a:ext uri="{FF2B5EF4-FFF2-40B4-BE49-F238E27FC236}">
                <a16:creationId xmlns:a16="http://schemas.microsoft.com/office/drawing/2014/main" id="{A9CBACFD-C98D-4C74-83CA-28187A9B7A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6064994-B176-469E-9077-94011868CAF0}"/>
              </a:ext>
            </a:extLst>
          </p:cNvPr>
          <p:cNvSpPr>
            <a:spLocks noGrp="1"/>
          </p:cNvSpPr>
          <p:nvPr>
            <p:ph type="sldNum" sz="quarter" idx="12"/>
          </p:nvPr>
        </p:nvSpPr>
        <p:spPr/>
        <p:txBody>
          <a:bodyPr/>
          <a:lstStyle/>
          <a:p>
            <a:fld id="{7696E7BE-0BDD-488D-A261-F52F9F66FA43}" type="slidenum">
              <a:rPr kumimoji="1" lang="ja-JP" altLang="en-US" smtClean="0"/>
              <a:t>‹#›</a:t>
            </a:fld>
            <a:endParaRPr kumimoji="1" lang="ja-JP" altLang="en-US"/>
          </a:p>
        </p:txBody>
      </p:sp>
    </p:spTree>
    <p:extLst>
      <p:ext uri="{BB962C8B-B14F-4D97-AF65-F5344CB8AC3E}">
        <p14:creationId xmlns:p14="http://schemas.microsoft.com/office/powerpoint/2010/main" val="409155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B759B2-9983-4618-B4A1-2A857A10094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2E7E17-BE06-4261-B1F5-A3D72FFC5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97CCFC3-C839-4C83-8979-22E0FE860F8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EB5E88-DE38-416B-B9DD-6FC4AE671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9A83E39-F07C-4FED-8CFD-B3EBA84C275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5B9B46E-68AA-4BC3-B0AD-E0CE9AC6E8D5}"/>
              </a:ext>
            </a:extLst>
          </p:cNvPr>
          <p:cNvSpPr>
            <a:spLocks noGrp="1"/>
          </p:cNvSpPr>
          <p:nvPr>
            <p:ph type="dt" sz="half" idx="10"/>
          </p:nvPr>
        </p:nvSpPr>
        <p:spPr/>
        <p:txBody>
          <a:bodyPr/>
          <a:lstStyle/>
          <a:p>
            <a:fld id="{6C637982-1FDA-4F94-9483-F72728B1F75E}" type="datetimeFigureOut">
              <a:rPr kumimoji="1" lang="ja-JP" altLang="en-US" smtClean="0"/>
              <a:t>2020/6/12</a:t>
            </a:fld>
            <a:endParaRPr kumimoji="1" lang="ja-JP" altLang="en-US"/>
          </a:p>
        </p:txBody>
      </p:sp>
      <p:sp>
        <p:nvSpPr>
          <p:cNvPr id="8" name="フッター プレースホルダー 7">
            <a:extLst>
              <a:ext uri="{FF2B5EF4-FFF2-40B4-BE49-F238E27FC236}">
                <a16:creationId xmlns:a16="http://schemas.microsoft.com/office/drawing/2014/main" id="{8B8EDC6E-A381-476E-AA8C-0A61F3CFCF2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2643BB0-DF57-4F7B-B58A-AA735D4ACD13}"/>
              </a:ext>
            </a:extLst>
          </p:cNvPr>
          <p:cNvSpPr>
            <a:spLocks noGrp="1"/>
          </p:cNvSpPr>
          <p:nvPr>
            <p:ph type="sldNum" sz="quarter" idx="12"/>
          </p:nvPr>
        </p:nvSpPr>
        <p:spPr/>
        <p:txBody>
          <a:bodyPr/>
          <a:lstStyle/>
          <a:p>
            <a:fld id="{7696E7BE-0BDD-488D-A261-F52F9F66FA43}" type="slidenum">
              <a:rPr kumimoji="1" lang="ja-JP" altLang="en-US" smtClean="0"/>
              <a:t>‹#›</a:t>
            </a:fld>
            <a:endParaRPr kumimoji="1" lang="ja-JP" altLang="en-US"/>
          </a:p>
        </p:txBody>
      </p:sp>
    </p:spTree>
    <p:extLst>
      <p:ext uri="{BB962C8B-B14F-4D97-AF65-F5344CB8AC3E}">
        <p14:creationId xmlns:p14="http://schemas.microsoft.com/office/powerpoint/2010/main" val="251527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FB738-2D75-42C1-8817-441686DAE8C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578AD98-B33E-4B84-9BB0-E81DC15FFAC0}"/>
              </a:ext>
            </a:extLst>
          </p:cNvPr>
          <p:cNvSpPr>
            <a:spLocks noGrp="1"/>
          </p:cNvSpPr>
          <p:nvPr>
            <p:ph type="dt" sz="half" idx="10"/>
          </p:nvPr>
        </p:nvSpPr>
        <p:spPr/>
        <p:txBody>
          <a:bodyPr/>
          <a:lstStyle/>
          <a:p>
            <a:fld id="{6C637982-1FDA-4F94-9483-F72728B1F75E}" type="datetimeFigureOut">
              <a:rPr kumimoji="1" lang="ja-JP" altLang="en-US" smtClean="0"/>
              <a:t>2020/6/12</a:t>
            </a:fld>
            <a:endParaRPr kumimoji="1" lang="ja-JP" altLang="en-US"/>
          </a:p>
        </p:txBody>
      </p:sp>
      <p:sp>
        <p:nvSpPr>
          <p:cNvPr id="4" name="フッター プレースホルダー 3">
            <a:extLst>
              <a:ext uri="{FF2B5EF4-FFF2-40B4-BE49-F238E27FC236}">
                <a16:creationId xmlns:a16="http://schemas.microsoft.com/office/drawing/2014/main" id="{3AF070BA-140D-4C85-BF2D-2E34180AD93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0B746E7-8F16-4EEE-95B3-92E4C677DACB}"/>
              </a:ext>
            </a:extLst>
          </p:cNvPr>
          <p:cNvSpPr>
            <a:spLocks noGrp="1"/>
          </p:cNvSpPr>
          <p:nvPr>
            <p:ph type="sldNum" sz="quarter" idx="12"/>
          </p:nvPr>
        </p:nvSpPr>
        <p:spPr/>
        <p:txBody>
          <a:bodyPr/>
          <a:lstStyle/>
          <a:p>
            <a:fld id="{7696E7BE-0BDD-488D-A261-F52F9F66FA43}" type="slidenum">
              <a:rPr kumimoji="1" lang="ja-JP" altLang="en-US" smtClean="0"/>
              <a:t>‹#›</a:t>
            </a:fld>
            <a:endParaRPr kumimoji="1" lang="ja-JP" altLang="en-US"/>
          </a:p>
        </p:txBody>
      </p:sp>
    </p:spTree>
    <p:extLst>
      <p:ext uri="{BB962C8B-B14F-4D97-AF65-F5344CB8AC3E}">
        <p14:creationId xmlns:p14="http://schemas.microsoft.com/office/powerpoint/2010/main" val="397399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4AD861-636D-4482-8576-E4CAE346E395}"/>
              </a:ext>
            </a:extLst>
          </p:cNvPr>
          <p:cNvSpPr>
            <a:spLocks noGrp="1"/>
          </p:cNvSpPr>
          <p:nvPr>
            <p:ph type="dt" sz="half" idx="10"/>
          </p:nvPr>
        </p:nvSpPr>
        <p:spPr/>
        <p:txBody>
          <a:bodyPr/>
          <a:lstStyle/>
          <a:p>
            <a:fld id="{6C637982-1FDA-4F94-9483-F72728B1F75E}" type="datetimeFigureOut">
              <a:rPr kumimoji="1" lang="ja-JP" altLang="en-US" smtClean="0"/>
              <a:t>2020/6/12</a:t>
            </a:fld>
            <a:endParaRPr kumimoji="1" lang="ja-JP" altLang="en-US"/>
          </a:p>
        </p:txBody>
      </p:sp>
      <p:sp>
        <p:nvSpPr>
          <p:cNvPr id="3" name="フッター プレースホルダー 2">
            <a:extLst>
              <a:ext uri="{FF2B5EF4-FFF2-40B4-BE49-F238E27FC236}">
                <a16:creationId xmlns:a16="http://schemas.microsoft.com/office/drawing/2014/main" id="{C498F2BB-7E5F-4888-97C7-7FBF64E203D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755336-6AEF-41A4-9EB3-7AF389DF7ECD}"/>
              </a:ext>
            </a:extLst>
          </p:cNvPr>
          <p:cNvSpPr>
            <a:spLocks noGrp="1"/>
          </p:cNvSpPr>
          <p:nvPr>
            <p:ph type="sldNum" sz="quarter" idx="12"/>
          </p:nvPr>
        </p:nvSpPr>
        <p:spPr/>
        <p:txBody>
          <a:bodyPr/>
          <a:lstStyle/>
          <a:p>
            <a:fld id="{7696E7BE-0BDD-488D-A261-F52F9F66FA43}" type="slidenum">
              <a:rPr kumimoji="1" lang="ja-JP" altLang="en-US" smtClean="0"/>
              <a:t>‹#›</a:t>
            </a:fld>
            <a:endParaRPr kumimoji="1" lang="ja-JP" altLang="en-US"/>
          </a:p>
        </p:txBody>
      </p:sp>
    </p:spTree>
    <p:extLst>
      <p:ext uri="{BB962C8B-B14F-4D97-AF65-F5344CB8AC3E}">
        <p14:creationId xmlns:p14="http://schemas.microsoft.com/office/powerpoint/2010/main" val="161381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0C248D-FED8-43C0-806C-19BF3E8DA2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015A5B4-88FC-4D0D-868B-250E2FA0A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EE3B1A6-5D12-460B-9E88-D28021446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974487-47C6-4C82-956F-B50BAB3D8401}"/>
              </a:ext>
            </a:extLst>
          </p:cNvPr>
          <p:cNvSpPr>
            <a:spLocks noGrp="1"/>
          </p:cNvSpPr>
          <p:nvPr>
            <p:ph type="dt" sz="half" idx="10"/>
          </p:nvPr>
        </p:nvSpPr>
        <p:spPr/>
        <p:txBody>
          <a:bodyPr/>
          <a:lstStyle/>
          <a:p>
            <a:fld id="{6C637982-1FDA-4F94-9483-F72728B1F75E}" type="datetimeFigureOut">
              <a:rPr kumimoji="1" lang="ja-JP" altLang="en-US" smtClean="0"/>
              <a:t>2020/6/12</a:t>
            </a:fld>
            <a:endParaRPr kumimoji="1" lang="ja-JP" altLang="en-US"/>
          </a:p>
        </p:txBody>
      </p:sp>
      <p:sp>
        <p:nvSpPr>
          <p:cNvPr id="6" name="フッター プレースホルダー 5">
            <a:extLst>
              <a:ext uri="{FF2B5EF4-FFF2-40B4-BE49-F238E27FC236}">
                <a16:creationId xmlns:a16="http://schemas.microsoft.com/office/drawing/2014/main" id="{A2A5324C-1CDC-433F-9953-981E7ECEFBE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28E82D-7D85-4900-BD4F-ED1960CBC120}"/>
              </a:ext>
            </a:extLst>
          </p:cNvPr>
          <p:cNvSpPr>
            <a:spLocks noGrp="1"/>
          </p:cNvSpPr>
          <p:nvPr>
            <p:ph type="sldNum" sz="quarter" idx="12"/>
          </p:nvPr>
        </p:nvSpPr>
        <p:spPr/>
        <p:txBody>
          <a:bodyPr/>
          <a:lstStyle/>
          <a:p>
            <a:fld id="{7696E7BE-0BDD-488D-A261-F52F9F66FA43}" type="slidenum">
              <a:rPr kumimoji="1" lang="ja-JP" altLang="en-US" smtClean="0"/>
              <a:t>‹#›</a:t>
            </a:fld>
            <a:endParaRPr kumimoji="1" lang="ja-JP" altLang="en-US"/>
          </a:p>
        </p:txBody>
      </p:sp>
    </p:spTree>
    <p:extLst>
      <p:ext uri="{BB962C8B-B14F-4D97-AF65-F5344CB8AC3E}">
        <p14:creationId xmlns:p14="http://schemas.microsoft.com/office/powerpoint/2010/main" val="379416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528A83-1BDF-4CF4-83E1-41662BE160D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F121414-E5C2-4E06-8C3F-435DD4ADC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1F62401-CA15-41D4-BFCD-20BE3EE08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F1A3B86-7826-458D-BCCB-DF412029D610}"/>
              </a:ext>
            </a:extLst>
          </p:cNvPr>
          <p:cNvSpPr>
            <a:spLocks noGrp="1"/>
          </p:cNvSpPr>
          <p:nvPr>
            <p:ph type="dt" sz="half" idx="10"/>
          </p:nvPr>
        </p:nvSpPr>
        <p:spPr/>
        <p:txBody>
          <a:bodyPr/>
          <a:lstStyle/>
          <a:p>
            <a:fld id="{6C637982-1FDA-4F94-9483-F72728B1F75E}" type="datetimeFigureOut">
              <a:rPr kumimoji="1" lang="ja-JP" altLang="en-US" smtClean="0"/>
              <a:t>2020/6/12</a:t>
            </a:fld>
            <a:endParaRPr kumimoji="1" lang="ja-JP" altLang="en-US"/>
          </a:p>
        </p:txBody>
      </p:sp>
      <p:sp>
        <p:nvSpPr>
          <p:cNvPr id="6" name="フッター プレースホルダー 5">
            <a:extLst>
              <a:ext uri="{FF2B5EF4-FFF2-40B4-BE49-F238E27FC236}">
                <a16:creationId xmlns:a16="http://schemas.microsoft.com/office/drawing/2014/main" id="{EC9D5EF4-6F04-4401-A4C4-4CFAC0F88A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B8D1D2-EC82-4E05-8017-436257ED0AF6}"/>
              </a:ext>
            </a:extLst>
          </p:cNvPr>
          <p:cNvSpPr>
            <a:spLocks noGrp="1"/>
          </p:cNvSpPr>
          <p:nvPr>
            <p:ph type="sldNum" sz="quarter" idx="12"/>
          </p:nvPr>
        </p:nvSpPr>
        <p:spPr/>
        <p:txBody>
          <a:bodyPr/>
          <a:lstStyle/>
          <a:p>
            <a:fld id="{7696E7BE-0BDD-488D-A261-F52F9F66FA43}" type="slidenum">
              <a:rPr kumimoji="1" lang="ja-JP" altLang="en-US" smtClean="0"/>
              <a:t>‹#›</a:t>
            </a:fld>
            <a:endParaRPr kumimoji="1" lang="ja-JP" altLang="en-US"/>
          </a:p>
        </p:txBody>
      </p:sp>
    </p:spTree>
    <p:extLst>
      <p:ext uri="{BB962C8B-B14F-4D97-AF65-F5344CB8AC3E}">
        <p14:creationId xmlns:p14="http://schemas.microsoft.com/office/powerpoint/2010/main" val="410394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D2C24AF-CAA1-4824-B725-6D1A34290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62DAB8-BF4A-41D7-B11F-F41E2C8B5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937955-84F2-4321-89F7-379A04E37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37982-1FDA-4F94-9483-F72728B1F75E}" type="datetimeFigureOut">
              <a:rPr kumimoji="1" lang="ja-JP" altLang="en-US" smtClean="0"/>
              <a:t>2020/6/12</a:t>
            </a:fld>
            <a:endParaRPr kumimoji="1" lang="ja-JP" altLang="en-US"/>
          </a:p>
        </p:txBody>
      </p:sp>
      <p:sp>
        <p:nvSpPr>
          <p:cNvPr id="5" name="フッター プレースホルダー 4">
            <a:extLst>
              <a:ext uri="{FF2B5EF4-FFF2-40B4-BE49-F238E27FC236}">
                <a16:creationId xmlns:a16="http://schemas.microsoft.com/office/drawing/2014/main" id="{C64CE09C-2593-4752-952D-7F545B9D2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67E04B2-97BA-4DE5-AD9A-0E1397608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6E7BE-0BDD-488D-A261-F52F9F66FA43}" type="slidenum">
              <a:rPr kumimoji="1" lang="ja-JP" altLang="en-US" smtClean="0"/>
              <a:t>‹#›</a:t>
            </a:fld>
            <a:endParaRPr kumimoji="1" lang="ja-JP" altLang="en-US"/>
          </a:p>
        </p:txBody>
      </p:sp>
    </p:spTree>
    <p:extLst>
      <p:ext uri="{BB962C8B-B14F-4D97-AF65-F5344CB8AC3E}">
        <p14:creationId xmlns:p14="http://schemas.microsoft.com/office/powerpoint/2010/main" val="4077250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5B8178-E961-4CE5-883A-C5B8AC3D19C0}"/>
              </a:ext>
            </a:extLst>
          </p:cNvPr>
          <p:cNvSpPr>
            <a:spLocks noGrp="1"/>
          </p:cNvSpPr>
          <p:nvPr>
            <p:ph type="ctrTitle"/>
          </p:nvPr>
        </p:nvSpPr>
        <p:spPr/>
        <p:txBody>
          <a:bodyPr>
            <a:normAutofit/>
          </a:bodyPr>
          <a:lstStyle/>
          <a:p>
            <a:r>
              <a:rPr lang="ja-JP" altLang="en-US" dirty="0">
                <a:latin typeface="HGP明朝E" panose="02020900000000000000" pitchFamily="18" charset="-128"/>
                <a:ea typeface="HGP明朝E" panose="02020900000000000000" pitchFamily="18" charset="-128"/>
              </a:rPr>
              <a:t>中国の賭け</a:t>
            </a:r>
            <a:br>
              <a:rPr lang="en-US" altLang="ja-JP" dirty="0">
                <a:latin typeface="HGP明朝E" panose="02020900000000000000" pitchFamily="18" charset="-128"/>
                <a:ea typeface="HGP明朝E" panose="02020900000000000000" pitchFamily="18" charset="-128"/>
              </a:rPr>
            </a:br>
            <a:r>
              <a:rPr lang="ja-JP" altLang="en-US" dirty="0">
                <a:latin typeface="HGP明朝E" panose="02020900000000000000" pitchFamily="18" charset="-128"/>
                <a:ea typeface="HGP明朝E" panose="02020900000000000000" pitchFamily="18" charset="-128"/>
              </a:rPr>
              <a:t>残された道は対外強硬策</a:t>
            </a:r>
            <a:endParaRPr kumimoji="1" lang="ja-JP" altLang="en-US" dirty="0">
              <a:latin typeface="HGP明朝E" panose="02020900000000000000" pitchFamily="18" charset="-128"/>
              <a:ea typeface="HGP明朝E" panose="02020900000000000000" pitchFamily="18" charset="-128"/>
            </a:endParaRPr>
          </a:p>
        </p:txBody>
      </p:sp>
      <p:sp>
        <p:nvSpPr>
          <p:cNvPr id="3" name="字幕 2">
            <a:extLst>
              <a:ext uri="{FF2B5EF4-FFF2-40B4-BE49-F238E27FC236}">
                <a16:creationId xmlns:a16="http://schemas.microsoft.com/office/drawing/2014/main" id="{5272F0EF-4780-4D94-B1F2-B81211686BD6}"/>
              </a:ext>
            </a:extLst>
          </p:cNvPr>
          <p:cNvSpPr>
            <a:spLocks noGrp="1"/>
          </p:cNvSpPr>
          <p:nvPr>
            <p:ph type="subTitle" idx="1"/>
          </p:nvPr>
        </p:nvSpPr>
        <p:spPr>
          <a:xfrm>
            <a:off x="1524000" y="4340331"/>
            <a:ext cx="9144000" cy="1655762"/>
          </a:xfrm>
        </p:spPr>
        <p:txBody>
          <a:bodyPr>
            <a:normAutofit/>
          </a:bodyPr>
          <a:lstStyle/>
          <a:p>
            <a:r>
              <a:rPr kumimoji="1" lang="ja-JP" altLang="en-US" sz="3600" dirty="0">
                <a:latin typeface="HGP明朝E" panose="02020900000000000000" pitchFamily="18" charset="-128"/>
                <a:ea typeface="HGP明朝E" panose="02020900000000000000" pitchFamily="18" charset="-128"/>
              </a:rPr>
              <a:t>情報パック</a:t>
            </a:r>
            <a:r>
              <a:rPr kumimoji="1" lang="en-US" altLang="ja-JP" sz="3600" dirty="0">
                <a:latin typeface="HGP明朝E" panose="02020900000000000000" pitchFamily="18" charset="-128"/>
                <a:ea typeface="HGP明朝E" panose="02020900000000000000" pitchFamily="18" charset="-128"/>
              </a:rPr>
              <a:t>6</a:t>
            </a:r>
            <a:r>
              <a:rPr kumimoji="1" lang="ja-JP" altLang="en-US" sz="3600" dirty="0">
                <a:latin typeface="HGP明朝E" panose="02020900000000000000" pitchFamily="18" charset="-128"/>
                <a:ea typeface="HGP明朝E" panose="02020900000000000000" pitchFamily="18" charset="-128"/>
              </a:rPr>
              <a:t>月号</a:t>
            </a:r>
          </a:p>
        </p:txBody>
      </p:sp>
    </p:spTree>
    <p:extLst>
      <p:ext uri="{BB962C8B-B14F-4D97-AF65-F5344CB8AC3E}">
        <p14:creationId xmlns:p14="http://schemas.microsoft.com/office/powerpoint/2010/main" val="304737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F6B9A6-190C-4F03-A75A-5ABF20BD0CBF}"/>
              </a:ext>
            </a:extLst>
          </p:cNvPr>
          <p:cNvSpPr>
            <a:spLocks noGrp="1"/>
          </p:cNvSpPr>
          <p:nvPr>
            <p:ph type="title"/>
          </p:nvPr>
        </p:nvSpPr>
        <p:spPr/>
        <p:txBody>
          <a:bodyPr>
            <a:normAutofit/>
          </a:bodyPr>
          <a:lstStyle/>
          <a:p>
            <a:r>
              <a:rPr kumimoji="1" lang="ja-JP" altLang="en-US" sz="7200" dirty="0">
                <a:latin typeface="HGP明朝E" panose="02020900000000000000" pitchFamily="18" charset="-128"/>
                <a:ea typeface="HGP明朝E" panose="02020900000000000000" pitchFamily="18" charset="-128"/>
              </a:rPr>
              <a:t>日本の進路</a:t>
            </a:r>
          </a:p>
        </p:txBody>
      </p:sp>
      <p:sp>
        <p:nvSpPr>
          <p:cNvPr id="3" name="テキスト プレースホルダー 2">
            <a:extLst>
              <a:ext uri="{FF2B5EF4-FFF2-40B4-BE49-F238E27FC236}">
                <a16:creationId xmlns:a16="http://schemas.microsoft.com/office/drawing/2014/main" id="{223D04E9-4FA5-4792-AA4B-55B3BDA3184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03458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F2D04EB-F24B-40F1-9B7B-1FC07EDE14A5}"/>
              </a:ext>
            </a:extLst>
          </p:cNvPr>
          <p:cNvSpPr>
            <a:spLocks noGrp="1"/>
          </p:cNvSpPr>
          <p:nvPr>
            <p:ph type="title"/>
          </p:nvPr>
        </p:nvSpPr>
        <p:spPr/>
        <p:txBody>
          <a:bodyPr/>
          <a:lstStyle/>
          <a:p>
            <a:r>
              <a:rPr lang="ja-JP" altLang="ja-JP" dirty="0">
                <a:latin typeface="HGP明朝E" panose="02020900000000000000" pitchFamily="18" charset="-128"/>
                <a:ea typeface="HGP明朝E" panose="02020900000000000000" pitchFamily="18" charset="-128"/>
              </a:rPr>
              <a:t>コロナ禍で、世界が一度「分断」されるのは避けられない</a:t>
            </a:r>
            <a:endParaRPr lang="ja-JP" altLang="en-US" dirty="0">
              <a:latin typeface="HGP明朝E" panose="02020900000000000000" pitchFamily="18" charset="-128"/>
              <a:ea typeface="HGP明朝E" panose="02020900000000000000" pitchFamily="18" charset="-128"/>
            </a:endParaRPr>
          </a:p>
        </p:txBody>
      </p:sp>
      <p:sp>
        <p:nvSpPr>
          <p:cNvPr id="5" name="コンテンツ プレースホルダー 4">
            <a:extLst>
              <a:ext uri="{FF2B5EF4-FFF2-40B4-BE49-F238E27FC236}">
                <a16:creationId xmlns:a16="http://schemas.microsoft.com/office/drawing/2014/main" id="{D3CD518F-2989-4C24-BC72-5501BBB9E091}"/>
              </a:ext>
            </a:extLst>
          </p:cNvPr>
          <p:cNvSpPr>
            <a:spLocks noGrp="1"/>
          </p:cNvSpPr>
          <p:nvPr>
            <p:ph idx="1"/>
          </p:nvPr>
        </p:nvSpPr>
        <p:spPr>
          <a:xfrm>
            <a:off x="939800" y="2141537"/>
            <a:ext cx="10515600" cy="4351338"/>
          </a:xfrm>
        </p:spPr>
        <p:txBody>
          <a:bodyPr>
            <a:normAutofit/>
          </a:bodyPr>
          <a:lstStyle/>
          <a:p>
            <a:r>
              <a:rPr lang="ja-JP" altLang="ja-JP" sz="3200" dirty="0">
                <a:latin typeface="HGP明朝E" panose="02020900000000000000" pitchFamily="18" charset="-128"/>
                <a:ea typeface="HGP明朝E" panose="02020900000000000000" pitchFamily="18" charset="-128"/>
              </a:rPr>
              <a:t>英王立国際問題研究所のロビン・ニブレット所長</a:t>
            </a:r>
            <a:endParaRPr lang="en-US" altLang="ja-JP" sz="3200" dirty="0">
              <a:latin typeface="HGP明朝E" panose="02020900000000000000" pitchFamily="18" charset="-128"/>
              <a:ea typeface="HGP明朝E" panose="02020900000000000000" pitchFamily="18" charset="-128"/>
            </a:endParaRPr>
          </a:p>
          <a:p>
            <a:pPr marL="0" indent="0">
              <a:buNone/>
            </a:pPr>
            <a:r>
              <a:rPr lang="ja-JP" altLang="ja-JP" sz="3200" dirty="0">
                <a:latin typeface="HGP明朝E" panose="02020900000000000000" pitchFamily="18" charset="-128"/>
                <a:ea typeface="HGP明朝E" panose="02020900000000000000" pitchFamily="18" charset="-128"/>
              </a:rPr>
              <a:t>「米中それぞれが経済的なつながりをもった国々と連携しながら、別々に存在する世界が加速する」</a:t>
            </a:r>
            <a:endParaRPr lang="en-US" altLang="ja-JP" sz="3200" dirty="0">
              <a:latin typeface="HGP明朝E" panose="02020900000000000000" pitchFamily="18" charset="-128"/>
              <a:ea typeface="HGP明朝E" panose="02020900000000000000" pitchFamily="18" charset="-128"/>
            </a:endParaRPr>
          </a:p>
          <a:p>
            <a:pPr marL="0" indent="0">
              <a:buNone/>
            </a:pPr>
            <a:endParaRPr lang="en-US" altLang="ja-JP" sz="3200" dirty="0">
              <a:latin typeface="HGP明朝E" panose="02020900000000000000" pitchFamily="18" charset="-128"/>
              <a:ea typeface="HGP明朝E" panose="02020900000000000000" pitchFamily="18" charset="-128"/>
            </a:endParaRPr>
          </a:p>
          <a:p>
            <a:pPr marL="0" indent="0">
              <a:buNone/>
            </a:pPr>
            <a:r>
              <a:rPr lang="ja-JP" altLang="ja-JP" sz="3200" dirty="0">
                <a:latin typeface="HGP明朝E" panose="02020900000000000000" pitchFamily="18" charset="-128"/>
                <a:ea typeface="HGP明朝E" panose="02020900000000000000" pitchFamily="18" charset="-128"/>
              </a:rPr>
              <a:t>「コロナ危機は、グローバル化の隠れたコストを表面化させ、（人や物の）流れを止めなければならないという主張を完全に正当化した」（「読売」５月９日付）</a:t>
            </a:r>
          </a:p>
          <a:p>
            <a:endParaRPr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86478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753719-3AFC-4148-885B-D25783A2FAB8}"/>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日本の役割、進路</a:t>
            </a:r>
          </a:p>
        </p:txBody>
      </p:sp>
      <p:sp>
        <p:nvSpPr>
          <p:cNvPr id="3" name="コンテンツ プレースホルダー 2">
            <a:extLst>
              <a:ext uri="{FF2B5EF4-FFF2-40B4-BE49-F238E27FC236}">
                <a16:creationId xmlns:a16="http://schemas.microsoft.com/office/drawing/2014/main" id="{42E87FCA-ACEB-4E79-B34D-6ABB256FDDD7}"/>
              </a:ext>
            </a:extLst>
          </p:cNvPr>
          <p:cNvSpPr>
            <a:spLocks noGrp="1"/>
          </p:cNvSpPr>
          <p:nvPr>
            <p:ph idx="1"/>
          </p:nvPr>
        </p:nvSpPr>
        <p:spPr/>
        <p:txBody>
          <a:bodyPr>
            <a:normAutofit fontScale="92500"/>
          </a:bodyPr>
          <a:lstStyle/>
          <a:p>
            <a:r>
              <a:rPr lang="ja-JP" altLang="ja-JP" sz="3200" dirty="0">
                <a:latin typeface="HGP明朝E" panose="02020900000000000000" pitchFamily="18" charset="-128"/>
                <a:ea typeface="HGP明朝E" panose="02020900000000000000" pitchFamily="18" charset="-128"/>
              </a:rPr>
              <a:t>日米関係</a:t>
            </a:r>
            <a:r>
              <a:rPr lang="ja-JP" altLang="en-US" sz="3200" dirty="0">
                <a:latin typeface="HGP明朝E" panose="02020900000000000000" pitchFamily="18" charset="-128"/>
                <a:ea typeface="HGP明朝E" panose="02020900000000000000" pitchFamily="18" charset="-128"/>
              </a:rPr>
              <a:t>が</a:t>
            </a:r>
            <a:r>
              <a:rPr lang="ja-JP" altLang="ja-JP" sz="3200" dirty="0">
                <a:latin typeface="HGP明朝E" panose="02020900000000000000" pitchFamily="18" charset="-128"/>
                <a:ea typeface="HGP明朝E" panose="02020900000000000000" pitchFamily="18" charset="-128"/>
              </a:rPr>
              <a:t>基本</a:t>
            </a:r>
            <a:endParaRPr lang="en-US" altLang="ja-JP" sz="3200" dirty="0">
              <a:latin typeface="HGP明朝E" panose="02020900000000000000" pitchFamily="18" charset="-128"/>
              <a:ea typeface="HGP明朝E" panose="02020900000000000000" pitchFamily="18" charset="-128"/>
            </a:endParaRPr>
          </a:p>
          <a:p>
            <a:r>
              <a:rPr lang="ja-JP" altLang="ja-JP" sz="3200" dirty="0">
                <a:latin typeface="HGP明朝E" panose="02020900000000000000" pitchFamily="18" charset="-128"/>
                <a:ea typeface="HGP明朝E" panose="02020900000000000000" pitchFamily="18" charset="-128"/>
              </a:rPr>
              <a:t>ユーラシアにある欧州、ロシア、インドを重視し一層の関係強化に努めるべき</a:t>
            </a:r>
            <a:endParaRPr lang="en-US" altLang="ja-JP" sz="3200" dirty="0">
              <a:latin typeface="HGP明朝E" panose="02020900000000000000" pitchFamily="18" charset="-128"/>
              <a:ea typeface="HGP明朝E" panose="02020900000000000000" pitchFamily="18" charset="-128"/>
            </a:endParaRPr>
          </a:p>
          <a:p>
            <a:r>
              <a:rPr lang="ja-JP" altLang="ja-JP" sz="3200" dirty="0">
                <a:latin typeface="HGP明朝E" panose="02020900000000000000" pitchFamily="18" charset="-128"/>
                <a:ea typeface="HGP明朝E" panose="02020900000000000000" pitchFamily="18" charset="-128"/>
              </a:rPr>
              <a:t>東南アジアでは、目に見えるような指導的役割を担うべきであり、特にタイやマレーシア、シンガポール、ベトナムなどとの関係が重要。</a:t>
            </a:r>
            <a:endParaRPr lang="en-US" altLang="ja-JP" sz="3200" dirty="0">
              <a:latin typeface="HGP明朝E" panose="02020900000000000000" pitchFamily="18" charset="-128"/>
              <a:ea typeface="HGP明朝E" panose="02020900000000000000" pitchFamily="18" charset="-128"/>
            </a:endParaRPr>
          </a:p>
          <a:p>
            <a:r>
              <a:rPr lang="ja-JP" altLang="ja-JP" sz="3200" dirty="0">
                <a:latin typeface="HGP明朝E" panose="02020900000000000000" pitchFamily="18" charset="-128"/>
                <a:ea typeface="HGP明朝E" panose="02020900000000000000" pitchFamily="18" charset="-128"/>
              </a:rPr>
              <a:t>東南アジアでの日本の存在は米国の存在より重要だといえる。</a:t>
            </a:r>
          </a:p>
          <a:p>
            <a:r>
              <a:rPr lang="ja-JP" altLang="ja-JP" sz="3200" dirty="0">
                <a:latin typeface="HGP明朝E" panose="02020900000000000000" pitchFamily="18" charset="-128"/>
                <a:ea typeface="HGP明朝E" panose="02020900000000000000" pitchFamily="18" charset="-128"/>
              </a:rPr>
              <a:t>米国と日本と欧州は、手を携えて多国間合意に基づく新たな国際秩序形成も視野に入れて行動を起こすべ</a:t>
            </a:r>
            <a:r>
              <a:rPr lang="ja-JP" altLang="en-US" sz="3200" dirty="0">
                <a:latin typeface="HGP明朝E" panose="02020900000000000000" pitchFamily="18" charset="-128"/>
                <a:ea typeface="HGP明朝E" panose="02020900000000000000" pitchFamily="18" charset="-128"/>
              </a:rPr>
              <a:t>き。</a:t>
            </a:r>
            <a:endParaRPr lang="ja-JP" altLang="ja-JP" sz="3200" dirty="0">
              <a:latin typeface="HGP明朝E" panose="02020900000000000000" pitchFamily="18" charset="-128"/>
              <a:ea typeface="HGP明朝E" panose="02020900000000000000" pitchFamily="18" charset="-128"/>
            </a:endParaRPr>
          </a:p>
          <a:p>
            <a:endParaRPr kumimoji="1"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04766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39515D4-4696-4CA7-9C5F-84290EDEEFE0}"/>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全国人民代表大会（</a:t>
            </a:r>
            <a:r>
              <a:rPr lang="en-US" altLang="ja-JP" dirty="0">
                <a:latin typeface="HGP明朝E" panose="02020900000000000000" pitchFamily="18" charset="-128"/>
                <a:ea typeface="HGP明朝E" panose="02020900000000000000" pitchFamily="18" charset="-128"/>
              </a:rPr>
              <a:t>5</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22</a:t>
            </a:r>
            <a:r>
              <a:rPr lang="ja-JP" altLang="en-US" dirty="0">
                <a:latin typeface="HGP明朝E" panose="02020900000000000000" pitchFamily="18" charset="-128"/>
                <a:ea typeface="HGP明朝E" panose="02020900000000000000" pitchFamily="18" charset="-128"/>
              </a:rPr>
              <a:t>日～</a:t>
            </a:r>
            <a:r>
              <a:rPr lang="en-US" altLang="ja-JP" dirty="0">
                <a:latin typeface="HGP明朝E" panose="02020900000000000000" pitchFamily="18" charset="-128"/>
                <a:ea typeface="HGP明朝E" panose="02020900000000000000" pitchFamily="18" charset="-128"/>
              </a:rPr>
              <a:t>28</a:t>
            </a:r>
            <a:r>
              <a:rPr lang="ja-JP" altLang="en-US" dirty="0">
                <a:latin typeface="HGP明朝E" panose="02020900000000000000" pitchFamily="18" charset="-128"/>
                <a:ea typeface="HGP明朝E" panose="02020900000000000000" pitchFamily="18" charset="-128"/>
              </a:rPr>
              <a:t>日）</a:t>
            </a:r>
          </a:p>
        </p:txBody>
      </p:sp>
      <p:sp>
        <p:nvSpPr>
          <p:cNvPr id="5" name="コンテンツ プレースホルダー 4">
            <a:extLst>
              <a:ext uri="{FF2B5EF4-FFF2-40B4-BE49-F238E27FC236}">
                <a16:creationId xmlns:a16="http://schemas.microsoft.com/office/drawing/2014/main" id="{7EC35CCF-EB88-4EC0-AE97-F1843D4B6404}"/>
              </a:ext>
            </a:extLst>
          </p:cNvPr>
          <p:cNvSpPr>
            <a:spLocks noGrp="1"/>
          </p:cNvSpPr>
          <p:nvPr>
            <p:ph idx="1"/>
          </p:nvPr>
        </p:nvSpPr>
        <p:spPr/>
        <p:txBody>
          <a:bodyPr>
            <a:normAutofit fontScale="92500"/>
          </a:bodyPr>
          <a:lstStyle/>
          <a:p>
            <a:pPr marL="0" indent="0">
              <a:buNone/>
            </a:pPr>
            <a:r>
              <a:rPr lang="ja-JP" altLang="en-US" sz="3600" dirty="0">
                <a:latin typeface="HGP明朝E" panose="02020900000000000000" pitchFamily="18" charset="-128"/>
                <a:ea typeface="HGP明朝E" panose="02020900000000000000" pitchFamily="18" charset="-128"/>
              </a:rPr>
              <a:t>＜</a:t>
            </a:r>
            <a:r>
              <a:rPr lang="ja-JP" altLang="ja-JP" sz="3600" dirty="0">
                <a:latin typeface="HGP明朝E" panose="02020900000000000000" pitchFamily="18" charset="-128"/>
                <a:ea typeface="HGP明朝E" panose="02020900000000000000" pitchFamily="18" charset="-128"/>
              </a:rPr>
              <a:t>政府活動報告（李克強首相）のポイント</a:t>
            </a:r>
            <a:r>
              <a:rPr lang="ja-JP" altLang="en-US" sz="3600" dirty="0">
                <a:latin typeface="HGP明朝E" panose="02020900000000000000" pitchFamily="18" charset="-128"/>
                <a:ea typeface="HGP明朝E" panose="02020900000000000000" pitchFamily="18" charset="-128"/>
              </a:rPr>
              <a:t>＞</a:t>
            </a:r>
            <a:endParaRPr lang="ja-JP" altLang="ja-JP" sz="3600" dirty="0">
              <a:latin typeface="HGP明朝E" panose="02020900000000000000" pitchFamily="18" charset="-128"/>
              <a:ea typeface="HGP明朝E" panose="02020900000000000000" pitchFamily="18" charset="-128"/>
            </a:endParaRPr>
          </a:p>
          <a:p>
            <a:r>
              <a:rPr lang="ja-JP" altLang="ja-JP" sz="3600" u="sng" dirty="0">
                <a:latin typeface="HGP明朝E" panose="02020900000000000000" pitchFamily="18" charset="-128"/>
                <a:ea typeface="HGP明朝E" panose="02020900000000000000" pitchFamily="18" charset="-128"/>
              </a:rPr>
              <a:t>新型コロナウイルスの感染終息せず</a:t>
            </a:r>
          </a:p>
          <a:p>
            <a:r>
              <a:rPr lang="ja-JP" altLang="ja-JP" sz="3600" dirty="0">
                <a:latin typeface="HGP明朝E" panose="02020900000000000000" pitchFamily="18" charset="-128"/>
                <a:ea typeface="HGP明朝E" panose="02020900000000000000" pitchFamily="18" charset="-128"/>
              </a:rPr>
              <a:t>２０２０年の国内総生産（</a:t>
            </a:r>
            <a:r>
              <a:rPr lang="en-US" altLang="ja-JP" sz="3600" dirty="0">
                <a:latin typeface="HGP明朝E" panose="02020900000000000000" pitchFamily="18" charset="-128"/>
                <a:ea typeface="HGP明朝E" panose="02020900000000000000" pitchFamily="18" charset="-128"/>
              </a:rPr>
              <a:t>GDP</a:t>
            </a:r>
            <a:r>
              <a:rPr lang="ja-JP" altLang="ja-JP" sz="3600" dirty="0">
                <a:latin typeface="HGP明朝E" panose="02020900000000000000" pitchFamily="18" charset="-128"/>
                <a:ea typeface="HGP明朝E" panose="02020900000000000000" pitchFamily="18" charset="-128"/>
              </a:rPr>
              <a:t>）成長率目標の提示見送り</a:t>
            </a:r>
          </a:p>
          <a:p>
            <a:r>
              <a:rPr lang="ja-JP" altLang="ja-JP" sz="3600" dirty="0">
                <a:latin typeface="HGP明朝E" panose="02020900000000000000" pitchFamily="18" charset="-128"/>
                <a:ea typeface="HGP明朝E" panose="02020900000000000000" pitchFamily="18" charset="-128"/>
              </a:rPr>
              <a:t>雇用情勢の厳しさが顕著。企業の経営難顕在化。１兆元の特別国債を発行し景気の下支え</a:t>
            </a:r>
          </a:p>
          <a:p>
            <a:r>
              <a:rPr lang="ja-JP" altLang="ja-JP" sz="3600" dirty="0">
                <a:latin typeface="HGP明朝E" panose="02020900000000000000" pitchFamily="18" charset="-128"/>
                <a:ea typeface="HGP明朝E" panose="02020900000000000000" pitchFamily="18" charset="-128"/>
              </a:rPr>
              <a:t>２０年の軍事予算は前年比６．６％増の１兆２０８０億元</a:t>
            </a:r>
          </a:p>
          <a:p>
            <a:r>
              <a:rPr lang="ja-JP" altLang="ja-JP" sz="3600" u="sng" dirty="0">
                <a:latin typeface="HGP明朝E" panose="02020900000000000000" pitchFamily="18" charset="-128"/>
                <a:ea typeface="HGP明朝E" panose="02020900000000000000" pitchFamily="18" charset="-128"/>
              </a:rPr>
              <a:t>香港について国家安全を保護する法律を適用する制度案を提案</a:t>
            </a:r>
          </a:p>
          <a:p>
            <a:endParaRPr lang="ja-JP" altLang="en-US" sz="3600" dirty="0">
              <a:latin typeface="HGP明朝E" panose="02020900000000000000" pitchFamily="18" charset="-128"/>
              <a:ea typeface="HGP明朝E" panose="02020900000000000000" pitchFamily="18" charset="-128"/>
            </a:endParaRPr>
          </a:p>
        </p:txBody>
      </p:sp>
      <p:pic>
        <p:nvPicPr>
          <p:cNvPr id="2" name="図 1">
            <a:extLst>
              <a:ext uri="{FF2B5EF4-FFF2-40B4-BE49-F238E27FC236}">
                <a16:creationId xmlns:a16="http://schemas.microsoft.com/office/drawing/2014/main" id="{ABB6E645-2075-4015-AF8D-A3E2697D3BC4}"/>
              </a:ext>
            </a:extLst>
          </p:cNvPr>
          <p:cNvPicPr>
            <a:picLocks noChangeAspect="1"/>
          </p:cNvPicPr>
          <p:nvPr/>
        </p:nvPicPr>
        <p:blipFill>
          <a:blip r:embed="rId2"/>
          <a:stretch>
            <a:fillRect/>
          </a:stretch>
        </p:blipFill>
        <p:spPr>
          <a:xfrm>
            <a:off x="8724207" y="1334342"/>
            <a:ext cx="2335270" cy="1688147"/>
          </a:xfrm>
          <a:prstGeom prst="rect">
            <a:avLst/>
          </a:prstGeom>
        </p:spPr>
      </p:pic>
    </p:spTree>
    <p:extLst>
      <p:ext uri="{BB962C8B-B14F-4D97-AF65-F5344CB8AC3E}">
        <p14:creationId xmlns:p14="http://schemas.microsoft.com/office/powerpoint/2010/main" val="360509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5F88AB-168B-42D5-8731-EC6817D0A15C}"/>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「三段階戦略」（</a:t>
            </a:r>
            <a:r>
              <a:rPr kumimoji="1" lang="en-US" altLang="ja-JP" dirty="0">
                <a:latin typeface="HGP明朝E" panose="02020900000000000000" pitchFamily="18" charset="-128"/>
                <a:ea typeface="HGP明朝E" panose="02020900000000000000" pitchFamily="18" charset="-128"/>
              </a:rPr>
              <a:t>2017</a:t>
            </a:r>
            <a:r>
              <a:rPr kumimoji="1" lang="ja-JP" altLang="en-US" dirty="0">
                <a:latin typeface="HGP明朝E" panose="02020900000000000000" pitchFamily="18" charset="-128"/>
                <a:ea typeface="HGP明朝E" panose="02020900000000000000" pitchFamily="18" charset="-128"/>
              </a:rPr>
              <a:t>年党大会）</a:t>
            </a:r>
          </a:p>
        </p:txBody>
      </p:sp>
      <p:sp>
        <p:nvSpPr>
          <p:cNvPr id="3" name="コンテンツ プレースホルダー 2">
            <a:extLst>
              <a:ext uri="{FF2B5EF4-FFF2-40B4-BE49-F238E27FC236}">
                <a16:creationId xmlns:a16="http://schemas.microsoft.com/office/drawing/2014/main" id="{B933EE61-BC55-4D78-BAD8-29D2AC05FE65}"/>
              </a:ext>
            </a:extLst>
          </p:cNvPr>
          <p:cNvSpPr>
            <a:spLocks noGrp="1"/>
          </p:cNvSpPr>
          <p:nvPr>
            <p:ph idx="1"/>
          </p:nvPr>
        </p:nvSpPr>
        <p:spPr>
          <a:xfrm>
            <a:off x="838200" y="1537548"/>
            <a:ext cx="10515600" cy="5066452"/>
          </a:xfrm>
        </p:spPr>
        <p:txBody>
          <a:bodyPr>
            <a:normAutofit fontScale="92500" lnSpcReduction="20000"/>
          </a:bodyPr>
          <a:lstStyle/>
          <a:p>
            <a:pPr marL="0" indent="0">
              <a:lnSpc>
                <a:spcPct val="120000"/>
              </a:lnSpc>
              <a:buNone/>
            </a:pPr>
            <a:r>
              <a:rPr lang="ja-JP" altLang="en-US" dirty="0">
                <a:latin typeface="HGP明朝E" panose="02020900000000000000" pitchFamily="18" charset="-128"/>
                <a:ea typeface="HGP明朝E" panose="02020900000000000000" pitchFamily="18" charset="-128"/>
              </a:rPr>
              <a:t>①</a:t>
            </a:r>
            <a:r>
              <a:rPr lang="ja-JP" altLang="ja-JP" dirty="0">
                <a:latin typeface="HGP明朝E" panose="02020900000000000000" pitchFamily="18" charset="-128"/>
                <a:ea typeface="HGP明朝E" panose="02020900000000000000" pitchFamily="18" charset="-128"/>
              </a:rPr>
              <a:t>第一段階</a:t>
            </a:r>
            <a:endParaRPr lang="en-US" altLang="ja-JP" dirty="0">
              <a:latin typeface="HGP明朝E" panose="02020900000000000000" pitchFamily="18" charset="-128"/>
              <a:ea typeface="HGP明朝E" panose="02020900000000000000" pitchFamily="18" charset="-128"/>
            </a:endParaRPr>
          </a:p>
          <a:p>
            <a:pPr marL="0" indent="0">
              <a:lnSpc>
                <a:spcPct val="120000"/>
              </a:lnSpc>
              <a:buNone/>
            </a:pPr>
            <a:r>
              <a:rPr lang="ja-JP" altLang="ja-JP" dirty="0">
                <a:latin typeface="HGP明朝E" panose="02020900000000000000" pitchFamily="18" charset="-128"/>
                <a:ea typeface="HGP明朝E" panose="02020900000000000000" pitchFamily="18" charset="-128"/>
              </a:rPr>
              <a:t>一つ目の奮闘目標を２０２１年の「中国共産党の創設１００年」に置き、</a:t>
            </a:r>
            <a:r>
              <a:rPr lang="ja-JP" altLang="en-US" dirty="0">
                <a:latin typeface="HGP明朝E" panose="02020900000000000000" pitchFamily="18" charset="-128"/>
                <a:ea typeface="HGP明朝E" panose="02020900000000000000" pitchFamily="18" charset="-128"/>
              </a:rPr>
              <a:t>　</a:t>
            </a:r>
            <a:endParaRPr lang="en-US" altLang="ja-JP" dirty="0">
              <a:latin typeface="HGP明朝E" panose="02020900000000000000" pitchFamily="18" charset="-128"/>
              <a:ea typeface="HGP明朝E" panose="02020900000000000000" pitchFamily="18" charset="-128"/>
            </a:endParaRPr>
          </a:p>
          <a:p>
            <a:pPr marL="0" indent="0">
              <a:lnSpc>
                <a:spcPct val="120000"/>
              </a:lnSpc>
              <a:buNone/>
            </a:pPr>
            <a:r>
              <a:rPr lang="ja-JP" altLang="ja-JP" dirty="0">
                <a:latin typeface="HGP明朝E" panose="02020900000000000000" pitchFamily="18" charset="-128"/>
                <a:ea typeface="HGP明朝E" panose="02020900000000000000" pitchFamily="18" charset="-128"/>
              </a:rPr>
              <a:t>その前年をゆとりある社会を築く小康社会（「２０２０年小康社会実現」）への決勝期とした。数値目標として掲げられたのは、２０２０年の国内総生産（</a:t>
            </a:r>
            <a:r>
              <a:rPr lang="en-US" altLang="ja-JP" dirty="0">
                <a:latin typeface="HGP明朝E" panose="02020900000000000000" pitchFamily="18" charset="-128"/>
                <a:ea typeface="HGP明朝E" panose="02020900000000000000" pitchFamily="18" charset="-128"/>
              </a:rPr>
              <a:t>GDP</a:t>
            </a:r>
            <a:r>
              <a:rPr lang="ja-JP" altLang="ja-JP" dirty="0">
                <a:latin typeface="HGP明朝E" panose="02020900000000000000" pitchFamily="18" charset="-128"/>
                <a:ea typeface="HGP明朝E" panose="02020900000000000000" pitchFamily="18" charset="-128"/>
              </a:rPr>
              <a:t>）が１０年比の倍になること。</a:t>
            </a:r>
          </a:p>
          <a:p>
            <a:pPr marL="0" indent="0">
              <a:lnSpc>
                <a:spcPct val="120000"/>
              </a:lnSpc>
              <a:buNone/>
            </a:pPr>
            <a:r>
              <a:rPr lang="ja-JP" altLang="en-US" dirty="0">
                <a:latin typeface="HGP明朝E" panose="02020900000000000000" pitchFamily="18" charset="-128"/>
                <a:ea typeface="HGP明朝E" panose="02020900000000000000" pitchFamily="18" charset="-128"/>
              </a:rPr>
              <a:t>②</a:t>
            </a:r>
            <a:r>
              <a:rPr lang="ja-JP" altLang="ja-JP" dirty="0">
                <a:latin typeface="HGP明朝E" panose="02020900000000000000" pitchFamily="18" charset="-128"/>
                <a:ea typeface="HGP明朝E" panose="02020900000000000000" pitchFamily="18" charset="-128"/>
              </a:rPr>
              <a:t>第二段階</a:t>
            </a:r>
            <a:endParaRPr lang="en-US" altLang="ja-JP" dirty="0">
              <a:latin typeface="HGP明朝E" panose="02020900000000000000" pitchFamily="18" charset="-128"/>
              <a:ea typeface="HGP明朝E" panose="02020900000000000000" pitchFamily="18" charset="-128"/>
            </a:endParaRPr>
          </a:p>
          <a:p>
            <a:pPr marL="0" indent="0">
              <a:lnSpc>
                <a:spcPct val="120000"/>
              </a:lnSpc>
              <a:buNone/>
            </a:pPr>
            <a:r>
              <a:rPr lang="ja-JP" altLang="ja-JP" dirty="0">
                <a:latin typeface="HGP明朝E" panose="02020900000000000000" pitchFamily="18" charset="-128"/>
                <a:ea typeface="HGP明朝E" panose="02020900000000000000" pitchFamily="18" charset="-128"/>
              </a:rPr>
              <a:t>中間目標とする２０３５年に社会主義現代化を実現</a:t>
            </a:r>
            <a:r>
              <a:rPr lang="ja-JP" altLang="en-US" dirty="0">
                <a:latin typeface="HGP明朝E" panose="02020900000000000000" pitchFamily="18" charset="-128"/>
                <a:ea typeface="HGP明朝E" panose="02020900000000000000" pitchFamily="18" charset="-128"/>
              </a:rPr>
              <a:t>。</a:t>
            </a:r>
            <a:endParaRPr lang="en-US" altLang="ja-JP" dirty="0">
              <a:latin typeface="HGP明朝E" panose="02020900000000000000" pitchFamily="18" charset="-128"/>
              <a:ea typeface="HGP明朝E" panose="02020900000000000000" pitchFamily="18" charset="-128"/>
            </a:endParaRPr>
          </a:p>
          <a:p>
            <a:pPr marL="0" indent="0">
              <a:lnSpc>
                <a:spcPct val="120000"/>
              </a:lnSpc>
              <a:buNone/>
            </a:pPr>
            <a:r>
              <a:rPr lang="ja-JP" altLang="en-US" dirty="0">
                <a:latin typeface="HGP明朝E" panose="02020900000000000000" pitchFamily="18" charset="-128"/>
                <a:ea typeface="HGP明朝E" panose="02020900000000000000" pitchFamily="18" charset="-128"/>
              </a:rPr>
              <a:t>③</a:t>
            </a:r>
            <a:r>
              <a:rPr lang="ja-JP" altLang="ja-JP" dirty="0">
                <a:latin typeface="HGP明朝E" panose="02020900000000000000" pitchFamily="18" charset="-128"/>
                <a:ea typeface="HGP明朝E" panose="02020900000000000000" pitchFamily="18" charset="-128"/>
              </a:rPr>
              <a:t>第三段階</a:t>
            </a:r>
            <a:endParaRPr lang="en-US" altLang="ja-JP" dirty="0">
              <a:latin typeface="HGP明朝E" panose="02020900000000000000" pitchFamily="18" charset="-128"/>
              <a:ea typeface="HGP明朝E" panose="02020900000000000000" pitchFamily="18" charset="-128"/>
            </a:endParaRPr>
          </a:p>
          <a:p>
            <a:pPr marL="0" indent="0">
              <a:lnSpc>
                <a:spcPct val="120000"/>
              </a:lnSpc>
              <a:buNone/>
            </a:pPr>
            <a:r>
              <a:rPr lang="ja-JP" altLang="ja-JP" dirty="0">
                <a:latin typeface="HGP明朝E" panose="02020900000000000000" pitchFamily="18" charset="-128"/>
                <a:ea typeface="HGP明朝E" panose="02020900000000000000" pitchFamily="18" charset="-128"/>
              </a:rPr>
              <a:t>二つ目の奮闘目標とする２０４９年の「建国１００年」であり、ここで社会主義現代化強国にのし上がる。</a:t>
            </a:r>
          </a:p>
          <a:p>
            <a:pPr>
              <a:lnSpc>
                <a:spcPct val="120000"/>
              </a:lnSpc>
            </a:pP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92343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803223-D10B-40FE-91A1-1A86B99CA1CD}"/>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パックス・シニカ⇔</a:t>
            </a:r>
            <a:r>
              <a:rPr kumimoji="1" lang="ja-JP" altLang="en-US" dirty="0">
                <a:solidFill>
                  <a:srgbClr val="FF0000"/>
                </a:solidFill>
                <a:latin typeface="HGP明朝E" panose="02020900000000000000" pitchFamily="18" charset="-128"/>
                <a:ea typeface="HGP明朝E" panose="02020900000000000000" pitchFamily="18" charset="-128"/>
              </a:rPr>
              <a:t>米国、国防戦略転換</a:t>
            </a:r>
          </a:p>
        </p:txBody>
      </p:sp>
      <p:sp>
        <p:nvSpPr>
          <p:cNvPr id="3" name="コンテンツ プレースホルダー 2">
            <a:extLst>
              <a:ext uri="{FF2B5EF4-FFF2-40B4-BE49-F238E27FC236}">
                <a16:creationId xmlns:a16="http://schemas.microsoft.com/office/drawing/2014/main" id="{19C08BAB-EC26-4E19-8781-E2EE6D586299}"/>
              </a:ext>
            </a:extLst>
          </p:cNvPr>
          <p:cNvSpPr>
            <a:spLocks noGrp="1"/>
          </p:cNvSpPr>
          <p:nvPr>
            <p:ph idx="1"/>
          </p:nvPr>
        </p:nvSpPr>
        <p:spPr/>
        <p:txBody>
          <a:bodyPr>
            <a:normAutofit/>
          </a:bodyPr>
          <a:lstStyle/>
          <a:p>
            <a:r>
              <a:rPr lang="ja-JP" altLang="ja-JP" sz="3200" dirty="0">
                <a:latin typeface="HGP明朝E" panose="02020900000000000000" pitchFamily="18" charset="-128"/>
                <a:ea typeface="HGP明朝E" panose="02020900000000000000" pitchFamily="18" charset="-128"/>
              </a:rPr>
              <a:t>習氏は演説で「新時代の中国の特色ある社会主義」（「習近平思想」）を掲げた。マルクス主義に触れながら、欧米型の自由民主主義は堕落した思想であると断じ、習近平思想による「人類共通の運命共同体」実現を訴えた。</a:t>
            </a:r>
            <a:endParaRPr lang="en-US" altLang="ja-JP" sz="3200" dirty="0">
              <a:latin typeface="HGP明朝E" panose="02020900000000000000" pitchFamily="18" charset="-128"/>
              <a:ea typeface="HGP明朝E" panose="02020900000000000000" pitchFamily="18" charset="-128"/>
            </a:endParaRPr>
          </a:p>
          <a:p>
            <a:endParaRPr lang="ja-JP" altLang="ja-JP" sz="3200" dirty="0">
              <a:latin typeface="HGP明朝E" panose="02020900000000000000" pitchFamily="18" charset="-128"/>
              <a:ea typeface="HGP明朝E" panose="02020900000000000000" pitchFamily="18" charset="-128"/>
            </a:endParaRPr>
          </a:p>
          <a:p>
            <a:r>
              <a:rPr lang="ja-JP" altLang="ja-JP" sz="3200" dirty="0">
                <a:latin typeface="HGP明朝E" panose="02020900000000000000" pitchFamily="18" charset="-128"/>
                <a:ea typeface="HGP明朝E" panose="02020900000000000000" pitchFamily="18" charset="-128"/>
              </a:rPr>
              <a:t>「中華民族は世界の諸民族の中に聳え立つ」と明言するその演説は、明らかに欧米勢力を凌駕する「パクス・シニカ（中国による平和）」宣言。</a:t>
            </a:r>
          </a:p>
          <a:p>
            <a:endParaRPr kumimoji="1"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55236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13074CC-1C0A-4B12-B17F-EE51C717C28D}"/>
              </a:ext>
            </a:extLst>
          </p:cNvPr>
          <p:cNvSpPr>
            <a:spLocks noGrp="1"/>
          </p:cNvSpPr>
          <p:nvPr>
            <p:ph type="title"/>
          </p:nvPr>
        </p:nvSpPr>
        <p:spPr>
          <a:xfrm>
            <a:off x="831850" y="585366"/>
            <a:ext cx="10515600" cy="2852737"/>
          </a:xfrm>
        </p:spPr>
        <p:txBody>
          <a:bodyPr/>
          <a:lstStyle/>
          <a:p>
            <a:r>
              <a:rPr lang="ja-JP" altLang="en-US" dirty="0">
                <a:latin typeface="HGP明朝E" panose="02020900000000000000" pitchFamily="18" charset="-128"/>
                <a:ea typeface="HGP明朝E" panose="02020900000000000000" pitchFamily="18" charset="-128"/>
              </a:rPr>
              <a:t>「三段階戦略」の見直しが迫られている</a:t>
            </a:r>
          </a:p>
        </p:txBody>
      </p:sp>
      <p:sp>
        <p:nvSpPr>
          <p:cNvPr id="5" name="テキスト プレースホルダー 4">
            <a:extLst>
              <a:ext uri="{FF2B5EF4-FFF2-40B4-BE49-F238E27FC236}">
                <a16:creationId xmlns:a16="http://schemas.microsoft.com/office/drawing/2014/main" id="{C5C1C36D-947E-42EA-B1DF-D366E6FB7909}"/>
              </a:ext>
            </a:extLst>
          </p:cNvPr>
          <p:cNvSpPr>
            <a:spLocks noGrp="1"/>
          </p:cNvSpPr>
          <p:nvPr>
            <p:ph type="body" idx="1"/>
          </p:nvPr>
        </p:nvSpPr>
        <p:spPr>
          <a:xfrm>
            <a:off x="831850" y="4818063"/>
            <a:ext cx="10515600" cy="1500187"/>
          </a:xfrm>
        </p:spPr>
        <p:txBody>
          <a:bodyPr>
            <a:normAutofit/>
          </a:bodyPr>
          <a:lstStyle/>
          <a:p>
            <a:r>
              <a:rPr lang="ja-JP" altLang="en-US" sz="4800" dirty="0">
                <a:solidFill>
                  <a:srgbClr val="FF0000"/>
                </a:solidFill>
                <a:latin typeface="HGP明朝E" panose="02020900000000000000" pitchFamily="18" charset="-128"/>
                <a:ea typeface="HGP明朝E" panose="02020900000000000000" pitchFamily="18" charset="-128"/>
              </a:rPr>
              <a:t>習近平政権の危機</a:t>
            </a:r>
          </a:p>
        </p:txBody>
      </p:sp>
      <p:pic>
        <p:nvPicPr>
          <p:cNvPr id="2" name="図 1">
            <a:extLst>
              <a:ext uri="{FF2B5EF4-FFF2-40B4-BE49-F238E27FC236}">
                <a16:creationId xmlns:a16="http://schemas.microsoft.com/office/drawing/2014/main" id="{19CA2428-3629-4240-B204-2CFF96898F9A}"/>
              </a:ext>
            </a:extLst>
          </p:cNvPr>
          <p:cNvPicPr>
            <a:picLocks noChangeAspect="1"/>
          </p:cNvPicPr>
          <p:nvPr/>
        </p:nvPicPr>
        <p:blipFill>
          <a:blip r:embed="rId2"/>
          <a:stretch>
            <a:fillRect/>
          </a:stretch>
        </p:blipFill>
        <p:spPr>
          <a:xfrm>
            <a:off x="6418686" y="3825081"/>
            <a:ext cx="4357687" cy="2899843"/>
          </a:xfrm>
          <a:prstGeom prst="rect">
            <a:avLst/>
          </a:prstGeom>
        </p:spPr>
      </p:pic>
    </p:spTree>
    <p:extLst>
      <p:ext uri="{BB962C8B-B14F-4D97-AF65-F5344CB8AC3E}">
        <p14:creationId xmlns:p14="http://schemas.microsoft.com/office/powerpoint/2010/main" val="158868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704B82-39CD-4D7E-806D-D4C93C43F777}"/>
              </a:ext>
            </a:extLst>
          </p:cNvPr>
          <p:cNvSpPr>
            <a:spLocks noGrp="1"/>
          </p:cNvSpPr>
          <p:nvPr>
            <p:ph type="title"/>
          </p:nvPr>
        </p:nvSpPr>
        <p:spPr/>
        <p:txBody>
          <a:bodyPr/>
          <a:lstStyle/>
          <a:p>
            <a:r>
              <a:rPr lang="ja-JP" altLang="ja-JP" dirty="0">
                <a:latin typeface="HGP明朝E" panose="02020900000000000000" pitchFamily="18" charset="-128"/>
                <a:ea typeface="HGP明朝E" panose="02020900000000000000" pitchFamily="18" charset="-128"/>
              </a:rPr>
              <a:t>全人代は最終日（５月２８日）、</a:t>
            </a:r>
            <a:br>
              <a:rPr lang="en-US" altLang="ja-JP" dirty="0">
                <a:latin typeface="HGP明朝E" panose="02020900000000000000" pitchFamily="18" charset="-128"/>
                <a:ea typeface="HGP明朝E" panose="02020900000000000000" pitchFamily="18" charset="-128"/>
              </a:rPr>
            </a:br>
            <a:r>
              <a:rPr lang="ja-JP" altLang="ja-JP" dirty="0">
                <a:latin typeface="HGP明朝E" panose="02020900000000000000" pitchFamily="18" charset="-128"/>
                <a:ea typeface="HGP明朝E" panose="02020900000000000000" pitchFamily="18" charset="-128"/>
              </a:rPr>
              <a:t>香港に国家安全法制を導入することを採択して閉幕</a:t>
            </a:r>
            <a:endParaRPr kumimoji="1" lang="ja-JP" altLang="en-US" dirty="0">
              <a:latin typeface="HGP明朝E" panose="02020900000000000000" pitchFamily="18" charset="-128"/>
              <a:ea typeface="HGP明朝E" panose="02020900000000000000" pitchFamily="18" charset="-128"/>
            </a:endParaRPr>
          </a:p>
        </p:txBody>
      </p:sp>
      <p:sp>
        <p:nvSpPr>
          <p:cNvPr id="3" name="テキスト プレースホルダー 2">
            <a:extLst>
              <a:ext uri="{FF2B5EF4-FFF2-40B4-BE49-F238E27FC236}">
                <a16:creationId xmlns:a16="http://schemas.microsoft.com/office/drawing/2014/main" id="{00DCD4E0-21B5-4A32-A002-804AEC22B920}"/>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040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80838FC-64EC-4EB3-BDF3-30EA98547170}"/>
              </a:ext>
            </a:extLst>
          </p:cNvPr>
          <p:cNvSpPr txBox="1"/>
          <p:nvPr/>
        </p:nvSpPr>
        <p:spPr>
          <a:xfrm>
            <a:off x="901700" y="1041400"/>
            <a:ext cx="10198100" cy="548804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40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mn-cs"/>
              </a:rPr>
              <a:t>トランプ大統領は２９日、「中国は（香港に高度な自治を認める）『一国二制度』を『一国一制度』にかえた」と批判し、香港に与えている関税やビザ発給の優遇措置を取り消す方針を示した。</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mn-cs"/>
            </a:endParaRPr>
          </a:p>
        </p:txBody>
      </p:sp>
    </p:spTree>
    <p:extLst>
      <p:ext uri="{BB962C8B-B14F-4D97-AF65-F5344CB8AC3E}">
        <p14:creationId xmlns:p14="http://schemas.microsoft.com/office/powerpoint/2010/main" val="17171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1CB098-B2A8-461A-B2CC-58CE229C0C68}"/>
              </a:ext>
            </a:extLst>
          </p:cNvPr>
          <p:cNvSpPr>
            <a:spLocks noGrp="1"/>
          </p:cNvSpPr>
          <p:nvPr>
            <p:ph type="title"/>
          </p:nvPr>
        </p:nvSpPr>
        <p:spPr>
          <a:xfrm>
            <a:off x="838200" y="948269"/>
            <a:ext cx="10515600" cy="1277514"/>
          </a:xfrm>
        </p:spPr>
        <p:txBody>
          <a:bodyPr/>
          <a:lstStyle/>
          <a:p>
            <a:r>
              <a:rPr kumimoji="1" lang="ja-JP" altLang="en-US" dirty="0">
                <a:latin typeface="HGP明朝E" panose="02020900000000000000" pitchFamily="18" charset="-128"/>
                <a:ea typeface="HGP明朝E" panose="02020900000000000000" pitchFamily="18" charset="-128"/>
              </a:rPr>
              <a:t>習近平指導部の「賭け」</a:t>
            </a:r>
          </a:p>
        </p:txBody>
      </p:sp>
      <p:sp>
        <p:nvSpPr>
          <p:cNvPr id="3" name="テキスト プレースホルダー 2">
            <a:extLst>
              <a:ext uri="{FF2B5EF4-FFF2-40B4-BE49-F238E27FC236}">
                <a16:creationId xmlns:a16="http://schemas.microsoft.com/office/drawing/2014/main" id="{568904EC-E521-45B0-BE4E-D31461B7C606}"/>
              </a:ext>
            </a:extLst>
          </p:cNvPr>
          <p:cNvSpPr>
            <a:spLocks noGrp="1"/>
          </p:cNvSpPr>
          <p:nvPr>
            <p:ph type="body" idx="1"/>
          </p:nvPr>
        </p:nvSpPr>
        <p:spPr/>
        <p:txBody>
          <a:bodyPr>
            <a:normAutofit/>
          </a:bodyPr>
          <a:lstStyle/>
          <a:p>
            <a:r>
              <a:rPr kumimoji="1" lang="ja-JP" altLang="en-US" sz="3600" dirty="0">
                <a:solidFill>
                  <a:srgbClr val="FF0000"/>
                </a:solidFill>
                <a:latin typeface="HGP明朝E" panose="02020900000000000000" pitchFamily="18" charset="-128"/>
                <a:ea typeface="HGP明朝E" panose="02020900000000000000" pitchFamily="18" charset="-128"/>
              </a:rPr>
              <a:t>対外強硬政策</a:t>
            </a:r>
            <a:endParaRPr kumimoji="1" lang="en-US" altLang="ja-JP" sz="3600" dirty="0">
              <a:solidFill>
                <a:srgbClr val="FF0000"/>
              </a:solidFill>
              <a:latin typeface="HGP明朝E" panose="02020900000000000000" pitchFamily="18" charset="-128"/>
              <a:ea typeface="HGP明朝E" panose="02020900000000000000" pitchFamily="18" charset="-128"/>
            </a:endParaRPr>
          </a:p>
          <a:p>
            <a:r>
              <a:rPr kumimoji="1" lang="ja-JP" altLang="en-US" sz="3600" dirty="0">
                <a:solidFill>
                  <a:srgbClr val="FF0000"/>
                </a:solidFill>
                <a:latin typeface="HGP明朝E" panose="02020900000000000000" pitchFamily="18" charset="-128"/>
                <a:ea typeface="HGP明朝E" panose="02020900000000000000" pitchFamily="18" charset="-128"/>
              </a:rPr>
              <a:t>米国、香港、台湾、南シナ海・東シナ海・・・</a:t>
            </a:r>
          </a:p>
        </p:txBody>
      </p:sp>
      <p:pic>
        <p:nvPicPr>
          <p:cNvPr id="5" name="図 4">
            <a:extLst>
              <a:ext uri="{FF2B5EF4-FFF2-40B4-BE49-F238E27FC236}">
                <a16:creationId xmlns:a16="http://schemas.microsoft.com/office/drawing/2014/main" id="{64587D56-7A89-4738-ACB5-7D8A6C243723}"/>
              </a:ext>
            </a:extLst>
          </p:cNvPr>
          <p:cNvPicPr>
            <a:picLocks noChangeAspect="1"/>
          </p:cNvPicPr>
          <p:nvPr/>
        </p:nvPicPr>
        <p:blipFill>
          <a:blip r:embed="rId2"/>
          <a:stretch>
            <a:fillRect/>
          </a:stretch>
        </p:blipFill>
        <p:spPr>
          <a:xfrm>
            <a:off x="4887336" y="2479039"/>
            <a:ext cx="4419224" cy="2485814"/>
          </a:xfrm>
          <a:prstGeom prst="rect">
            <a:avLst/>
          </a:prstGeom>
        </p:spPr>
      </p:pic>
      <p:sp>
        <p:nvSpPr>
          <p:cNvPr id="7" name="テキスト ボックス 6">
            <a:extLst>
              <a:ext uri="{FF2B5EF4-FFF2-40B4-BE49-F238E27FC236}">
                <a16:creationId xmlns:a16="http://schemas.microsoft.com/office/drawing/2014/main" id="{0B7A5B0C-A879-4788-9183-13B6B733C3D6}"/>
              </a:ext>
            </a:extLst>
          </p:cNvPr>
          <p:cNvSpPr txBox="1"/>
          <p:nvPr/>
        </p:nvSpPr>
        <p:spPr>
          <a:xfrm>
            <a:off x="9401388" y="4589463"/>
            <a:ext cx="1151466" cy="375390"/>
          </a:xfrm>
          <a:prstGeom prst="rect">
            <a:avLst/>
          </a:prstGeom>
          <a:noFill/>
        </p:spPr>
        <p:txBody>
          <a:bodyPr wrap="square" rtlCol="0">
            <a:spAutoFit/>
          </a:bodyPr>
          <a:lstStyle/>
          <a:p>
            <a:r>
              <a:rPr kumimoji="1" lang="ja-JP" altLang="en-US" dirty="0">
                <a:latin typeface="HGS明朝E" panose="02020900000000000000" pitchFamily="18" charset="-128"/>
                <a:ea typeface="HGS明朝E" panose="02020900000000000000" pitchFamily="18" charset="-128"/>
              </a:rPr>
              <a:t>黄之鋒氏</a:t>
            </a:r>
          </a:p>
        </p:txBody>
      </p:sp>
    </p:spTree>
    <p:extLst>
      <p:ext uri="{BB962C8B-B14F-4D97-AF65-F5344CB8AC3E}">
        <p14:creationId xmlns:p14="http://schemas.microsoft.com/office/powerpoint/2010/main" val="118853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9C7DCE7-9146-4699-80ED-B0463A0226A7}"/>
              </a:ext>
            </a:extLst>
          </p:cNvPr>
          <p:cNvSpPr>
            <a:spLocks noGrp="1"/>
          </p:cNvSpPr>
          <p:nvPr>
            <p:ph type="title"/>
          </p:nvPr>
        </p:nvSpPr>
        <p:spPr/>
        <p:txBody>
          <a:bodyPr>
            <a:normAutofit/>
          </a:bodyPr>
          <a:lstStyle/>
          <a:p>
            <a:r>
              <a:rPr lang="ja-JP" altLang="en-US" sz="7200" dirty="0">
                <a:latin typeface="HGP明朝E" panose="02020900000000000000" pitchFamily="18" charset="-128"/>
                <a:ea typeface="HGP明朝E" panose="02020900000000000000" pitchFamily="18" charset="-128"/>
              </a:rPr>
              <a:t>習近平体制の危機</a:t>
            </a:r>
            <a:br>
              <a:rPr lang="en-US" altLang="ja-JP" sz="7200" dirty="0">
                <a:latin typeface="HGP明朝E" panose="02020900000000000000" pitchFamily="18" charset="-128"/>
                <a:ea typeface="HGP明朝E" panose="02020900000000000000" pitchFamily="18" charset="-128"/>
              </a:rPr>
            </a:br>
            <a:r>
              <a:rPr lang="ja-JP" altLang="en-US" sz="7200" dirty="0">
                <a:latin typeface="HGP明朝E" panose="02020900000000000000" pitchFamily="18" charset="-128"/>
                <a:ea typeface="HGP明朝E" panose="02020900000000000000" pitchFamily="18" charset="-128"/>
              </a:rPr>
              <a:t>体制維持を最優先</a:t>
            </a:r>
          </a:p>
        </p:txBody>
      </p:sp>
      <p:sp>
        <p:nvSpPr>
          <p:cNvPr id="5" name="テキスト プレースホルダー 4">
            <a:extLst>
              <a:ext uri="{FF2B5EF4-FFF2-40B4-BE49-F238E27FC236}">
                <a16:creationId xmlns:a16="http://schemas.microsoft.com/office/drawing/2014/main" id="{B16C62CE-24C5-4106-9A0B-8C2B48018E9F}"/>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2798721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656</Words>
  <Application>Microsoft Office PowerPoint</Application>
  <PresentationFormat>ワイド画面</PresentationFormat>
  <Paragraphs>42</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HGP明朝E</vt:lpstr>
      <vt:lpstr>HGS明朝E</vt:lpstr>
      <vt:lpstr>游ゴシック</vt:lpstr>
      <vt:lpstr>游ゴシック Light</vt:lpstr>
      <vt:lpstr>Arial</vt:lpstr>
      <vt:lpstr>Office テーマ</vt:lpstr>
      <vt:lpstr>中国の賭け 残された道は対外強硬策</vt:lpstr>
      <vt:lpstr>全国人民代表大会（5月22日～28日）</vt:lpstr>
      <vt:lpstr>「三段階戦略」（2017年党大会）</vt:lpstr>
      <vt:lpstr>パックス・シニカ⇔米国、国防戦略転換</vt:lpstr>
      <vt:lpstr>「三段階戦略」の見直しが迫られている</vt:lpstr>
      <vt:lpstr>全人代は最終日（５月２８日）、 香港に国家安全法制を導入することを採択して閉幕</vt:lpstr>
      <vt:lpstr>PowerPoint プレゼンテーション</vt:lpstr>
      <vt:lpstr>習近平指導部の「賭け」</vt:lpstr>
      <vt:lpstr>習近平体制の危機 体制維持を最優先</vt:lpstr>
      <vt:lpstr>日本の進路</vt:lpstr>
      <vt:lpstr>コロナ禍で、世界が一度「分断」されるのは避けられない</vt:lpstr>
      <vt:lpstr>日本の役割、進路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中国の賭け 残された道は対外強硬策</dc:title>
  <cp:revision>4</cp:revision>
  <cp:lastPrinted>2020-06-11T23:44:15Z</cp:lastPrinted>
  <dcterms:created xsi:type="dcterms:W3CDTF">2020-06-11T14:25:36Z</dcterms:created>
  <dcterms:modified xsi:type="dcterms:W3CDTF">2020-06-11T23:47:25Z</dcterms:modified>
</cp:coreProperties>
</file>