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</p:sldIdLst>
  <p:sldSz cx="12192000" cy="6858000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392BC7-8DF5-4A9C-A9D6-6BB5189E5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6C432-31C1-4F9F-9D27-DC1423A55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37F334-2663-4287-935E-A2CF24FD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DC39FC-029F-47EE-A2C9-3B1EADF1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5AB719-C7F5-431A-8ABC-BD1A2309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2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631949-2677-4EDB-B2B5-91AAF212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FD49A7-DFBD-40E4-B209-62870DB16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53B837-0B89-49CF-B8E5-04C4EDB5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A0128F-718E-4E1C-A790-9823FD54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7356B-E62D-49A7-8D07-6D55120E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1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055049-4352-4A99-8B61-ED3AB1A55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C87C53-6317-440B-B79A-E4CF09D30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653B2-1DA5-4296-BA6B-752009B6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56449C-B55F-4A25-BA72-4B3EC655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003AB1-7D53-48EF-B36F-4F389645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75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6345C7-8FE9-4129-AF31-07DD4F3ED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870D47-A63D-49D1-9316-76F6241F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56FB0B-59D7-411A-982F-F2F5B0A5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479F8D-3D54-4900-8B9D-430FCF10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D98FD0-F872-4314-94DB-E251F1A6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1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A3338-773D-4DF5-8DE7-7264D883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6E330E-CCE8-40B2-9E34-D18E82AA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28E394-103D-4179-A4C1-C6B38A81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D897CE-73C5-4872-BEDE-D00024B9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4ED44A-5A30-46B0-9B5C-24C03E98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4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2CF7B3-5589-4CC5-AA3E-D24D9D34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5B549B-567E-4067-A9E4-0DCAAA36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D599E-DA04-41E3-AF7B-E98F40D6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D208C2-558A-414B-A40F-46A6856F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A75C62-C47F-4A90-A87C-44DBA491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88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763A8-1856-4D1D-96D9-0B7F3CF1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B89536-3F1E-42F2-AFF6-810B436DB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B863AD-1B7D-4DF1-90C3-B2A2CBC51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E2338A-1287-4DE2-8154-552D8FEC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565B53-57CD-4A31-8181-FE2B137D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A6C1A9-D1EB-4E3A-B4EC-910F0742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2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34F54-CDC6-4A2C-A3E3-BFE8395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3A3E5B-5EA9-445D-8E10-E7B8CAFB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E341D7-5A33-454A-9634-8949FF8FC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67452A-3567-4498-A948-81FE76EB0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FF6F8A8-B0B6-45F0-8E9C-5DACA434F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AA8B09-9B99-4594-8E6D-20A3925F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0F390A-C68B-429D-A4B3-4EFAC158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18B6CD-9277-4C95-9E43-F00DDAB7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03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EA101-4E75-4186-BCA7-78EE05C2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99C92C-BF64-4DE6-A76C-36EF2557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6257BC-60E3-404E-B513-5C35C23E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D7606D-FE7A-4744-8E86-4D732963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8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99FD64-14F9-4BAA-997C-906B72E9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94551D-6066-4581-B20C-21658620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F10EE-0A83-4970-8D85-F0741FF5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57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E60A5-4C7D-4298-A892-7C0A1EA7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2E26F2-9B36-442C-9955-3D23C8C2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183937-BDB9-4BE1-B2AF-327869DA6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DE81FE-1108-44CC-B979-DE3999C9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4D71FE-FBF6-4C8C-9FB5-1C6A146B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080805-3CF7-4A32-B686-DBCD77CF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82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AC879-B9D2-41A1-9361-E9C84D1B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1ED89E-6AC5-43E1-B4D4-1113E83EB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BEF0D-2164-42BC-B91D-EA2AEFEC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7C18E7-5D81-4A59-9F8B-85FA8BE4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4B5A8A-1E7C-48B1-B4D4-D616D2A6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522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3BDA8-AD10-43E2-BC74-C8E366F1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A3C987-B53F-4657-9FFE-0DFC689D7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0CE22D-29DF-4F29-8FCD-2A47871A1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9C27AC-196B-4F4E-8FAD-497B5894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FDCE07-5F38-4F50-9292-434769A7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262F65-134A-4E26-BDF2-5C1F9C44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072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2B1CF-1F5B-4AF7-A5B2-9441C7AE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3C1057-74F1-4DAA-8662-FA8C40128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BFF6F0-C0AC-4198-9486-0B6B9E68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CD90EA-E958-4D7D-B7A7-D96DFF7E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8B4145-28EB-4EA2-8296-7CD58049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40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364A7D-D946-43EB-A436-963C5B083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0703C3-402B-4DA4-AE0A-37A376082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78DB08-A477-415B-9064-B7121EE4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156049-683E-413E-892C-48F59882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29EF19-951F-4BF7-883E-323E41CD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07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A4F10-B64A-471B-BDAF-226AEF19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16ABC2-6A33-4CF1-92BC-D52F3565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B58BDA-9AD0-4C17-B16D-69F08581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CD6A67-DB26-4281-948C-2E5CF07F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302818-1F43-4ADA-8EEE-EF5988DC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85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20D48-758D-4CC3-8B48-1856D505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E04355-CC41-4B70-A2B6-F7635A676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6AD712-067B-4EED-AFDF-ECE6E893C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730652-56C7-4899-8C28-5A04A199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38C509-E61F-4810-8C74-1EBDDC49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778387-1391-4CDA-A67D-CF97906F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53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9824C-489F-496A-8916-C92C2DA3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173A38-B66A-432D-8327-39735DFA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FA8AF9-B744-4224-90CE-3CE02F07F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5D2DFE-F13F-411F-81CD-A465D0793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96D5002-1FC7-4903-8F60-916D53705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93BAFC-0F61-4DDE-BDCC-8209032C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ED917D-10FF-472F-99F6-676C5120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DF2A47-95C1-4D8B-B1FE-CE34630A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42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FA87E9-1F70-41BD-8F74-F315DAA4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999DF7-16B6-4969-A8AD-5FE119C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1DBD77-5520-4B46-9007-9508FD0B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AC8720-D9B7-486A-9B58-6798B0BE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37590FC-3133-44B9-A8E0-5769D190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E05AA1-C22D-4210-9B55-45655988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008EDA-1A1E-4F1E-A279-CCB3719F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2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9F9D7-B2CB-41A7-9C93-E2C835CF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01C561-3F45-4DD1-9583-6F6566A8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A58A1D-2CF4-4519-8EA6-FA686C507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73F7BD-6756-4292-AF43-27A2BE0E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257783-68AC-49AD-A925-251C4DAF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6CB901-AD3E-4B96-9668-F007FE2A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D9157-C0E1-4B98-85A7-E15A0FAF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B2C52F-A195-4B09-8886-31DD937E9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8B46B2-26CE-462F-9B4C-25D86DB1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230FB1-DB26-474E-96F2-7E5A114D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39ABA7-B44B-4EC5-9D0F-F62EAF3B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BDFF64-543D-4C44-9C18-55F746FB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F41BE4A-1137-40C8-A317-48A14DDE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661BD8-0BFB-40C8-ACBF-652D11C5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A264FA-7E4C-4D7D-8130-8F028F8BA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2075-10C7-4369-912F-679ABD487756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02275C-0255-4628-92EE-42DB1B924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8E77F6-526A-4235-9BC6-91D9C51F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66B3-8DB0-48A1-819C-BCC2086A5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3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05E71F-78B6-4737-8610-A7A4538D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E79976-1A16-4212-8450-088347AAC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704031-1057-4468-B003-74B9340A0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174A-7714-40C1-9FCC-E250A6B766C2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F63EB3-1E27-48B1-96A2-591647CB7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5BF692-8B9D-457F-9927-E9A699348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6629-C745-46BC-8004-0D7F947C1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9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74960-608A-46AF-B615-DA00FF097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戦後最大</a:t>
            </a:r>
            <a:r>
              <a:rPr kumimoji="1" lang="ja-JP" altLang="en-US">
                <a:latin typeface="HGS明朝E" panose="02020900000000000000" pitchFamily="18" charset="-128"/>
                <a:ea typeface="HGS明朝E" panose="02020900000000000000" pitchFamily="18" charset="-128"/>
              </a:rPr>
              <a:t>の危機</a:t>
            </a:r>
            <a:r>
              <a:rPr lang="ja-JP" altLang="en-US">
                <a:latin typeface="HGS明朝E" panose="02020900000000000000" pitchFamily="18" charset="-128"/>
                <a:ea typeface="HGS明朝E" panose="02020900000000000000" pitchFamily="18" charset="-128"/>
              </a:rPr>
              <a:t>を直視する</a:t>
            </a:r>
            <a:r>
              <a:rPr kumimoji="1" lang="ja-JP" altLang="en-US">
                <a:latin typeface="HGS明朝E" panose="02020900000000000000" pitchFamily="18" charset="-128"/>
                <a:ea typeface="HGS明朝E" panose="02020900000000000000" pitchFamily="18" charset="-128"/>
              </a:rPr>
              <a:t>新政権を</a:t>
            </a:r>
            <a:endPara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B4DFAB-DE92-4A2A-9D4E-481C1A298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6144"/>
            <a:ext cx="9144000" cy="1655762"/>
          </a:xfrm>
        </p:spPr>
        <p:txBody>
          <a:bodyPr/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情報パック９月号</a:t>
            </a:r>
          </a:p>
        </p:txBody>
      </p:sp>
    </p:spTree>
    <p:extLst>
      <p:ext uri="{BB962C8B-B14F-4D97-AF65-F5344CB8AC3E}">
        <p14:creationId xmlns:p14="http://schemas.microsoft.com/office/powerpoint/2010/main" val="7297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1083C-A2BE-4B89-B033-E006B06E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HGS明朝E" panose="02020900000000000000" pitchFamily="18" charset="-128"/>
                <a:ea typeface="HGS明朝E" panose="02020900000000000000" pitchFamily="18" charset="-128"/>
              </a:rPr>
              <a:t>戦後最大の危機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4C64A2-71D8-41E5-B0DC-B0AC8764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latin typeface="HGS明朝E" panose="02020900000000000000" pitchFamily="18" charset="-128"/>
                <a:ea typeface="HGS明朝E" panose="02020900000000000000" pitchFamily="18" charset="-128"/>
              </a:rPr>
              <a:t>新型コロナウイルス感染症拡大</a:t>
            </a:r>
            <a:endParaRPr kumimoji="1" lang="en-US" altLang="ja-JP" sz="4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endParaRPr lang="en-US" altLang="ja-JP" sz="4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中国の覇権的行動、</a:t>
            </a:r>
            <a:r>
              <a:rPr lang="ja-JP" altLang="en-US" sz="4000" dirty="0">
                <a:solidFill>
                  <a:schemeClr val="accent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北朝鮮の経済危機</a:t>
            </a:r>
            <a:endParaRPr lang="en-US" altLang="ja-JP" sz="4000" dirty="0">
              <a:solidFill>
                <a:schemeClr val="accent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endParaRPr kumimoji="1" lang="en-US" altLang="ja-JP" sz="4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en-US" altLang="ja-JP" sz="4000" dirty="0">
                <a:latin typeface="HGS明朝E" panose="02020900000000000000" pitchFamily="18" charset="-128"/>
                <a:ea typeface="HGS明朝E" panose="02020900000000000000" pitchFamily="18" charset="-128"/>
              </a:rPr>
              <a:t>※</a:t>
            </a:r>
            <a:r>
              <a:rPr lang="ja-JP" altLang="en-US" sz="4000" dirty="0">
                <a:latin typeface="HGS明朝E" panose="02020900000000000000" pitchFamily="18" charset="-128"/>
                <a:ea typeface="HGS明朝E" panose="02020900000000000000" pitchFamily="18" charset="-128"/>
              </a:rPr>
              <a:t>いずれも中国と関わる問題</a:t>
            </a:r>
            <a:endParaRPr kumimoji="1" lang="ja-JP" altLang="en-US" sz="4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09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2AAE6-3B53-4820-AEFD-3CAEF30C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９月１日　二つの報告書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90768E-DA07-4A71-BB31-0304BF36F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45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①米国防総省　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＜年次報告書・中国の軍事力＞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dirty="0">
                <a:highlight>
                  <a:srgbClr val="FFFF00"/>
                </a:highlight>
                <a:latin typeface="HGS明朝E" panose="02020900000000000000" pitchFamily="18" charset="-128"/>
                <a:ea typeface="HGS明朝E" panose="02020900000000000000" pitchFamily="18" charset="-128"/>
              </a:rPr>
              <a:t>海軍の艦艇数（３５０隻）で米軍（２９５隻）を上回った</a:t>
            </a:r>
            <a:endParaRPr lang="en-US" altLang="ja-JP" dirty="0">
              <a:highlight>
                <a:srgbClr val="FFFF00"/>
              </a:highligh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中距離弾道ミサイル「</a:t>
            </a:r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DF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２６」の配備数増（８月２６日、南シナ海洋上に打ち込んだ）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潜水艦発射弾道ミサイル（</a:t>
            </a:r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SLBM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）「巨浪（</a:t>
            </a:r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JL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）２」で米本土東部を攻撃するには、戦略原潜を</a:t>
            </a:r>
            <a:r>
              <a:rPr lang="ja-JP" altLang="en-US" dirty="0">
                <a:highlight>
                  <a:srgbClr val="FFFF00"/>
                </a:highlight>
                <a:latin typeface="HGS明朝E" panose="02020900000000000000" pitchFamily="18" charset="-128"/>
                <a:ea typeface="HGS明朝E" panose="02020900000000000000" pitchFamily="18" charset="-128"/>
              </a:rPr>
              <a:t>ハワイの北側、東側に展開する必要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7E8DBA6-1299-474F-B0A4-870996019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4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②台湾国防部　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＜年次報告書・中国軍＞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中国海軍の艦隊（南海艦隊）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dirty="0">
                <a:highlight>
                  <a:srgbClr val="FFFF00"/>
                </a:highlight>
                <a:latin typeface="HGS明朝E" panose="02020900000000000000" pitchFamily="18" charset="-128"/>
                <a:ea typeface="HGS明朝E" panose="02020900000000000000" pitchFamily="18" charset="-128"/>
              </a:rPr>
              <a:t>今年の初め米ハワイを含む「第三列島線」に初めて接近して訓練</a:t>
            </a:r>
            <a:endParaRPr lang="en-US" altLang="ja-JP" dirty="0">
              <a:highlight>
                <a:srgbClr val="FFFF00"/>
              </a:highligh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アリューシャン列島、ハワイ、米領サモア、ニュージーランド</a:t>
            </a:r>
          </a:p>
        </p:txBody>
      </p:sp>
    </p:spTree>
    <p:extLst>
      <p:ext uri="{BB962C8B-B14F-4D97-AF65-F5344CB8AC3E}">
        <p14:creationId xmlns:p14="http://schemas.microsoft.com/office/powerpoint/2010/main" val="16929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0315787-D17A-4F5E-BB38-79B129E8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30" y="-176107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B8F89-6481-4572-929C-90482D2D56D1}"/>
              </a:ext>
            </a:extLst>
          </p:cNvPr>
          <p:cNvSpPr txBox="1"/>
          <p:nvPr/>
        </p:nvSpPr>
        <p:spPr>
          <a:xfrm>
            <a:off x="-16315" y="5474704"/>
            <a:ext cx="334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「</a:t>
            </a:r>
            <a:r>
              <a:rPr kumimoji="1" lang="en-US" altLang="ja-JP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A2AD</a:t>
            </a:r>
            <a:r>
              <a:rPr kumimoji="1" lang="ja-JP" altLang="en-US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」</a:t>
            </a:r>
            <a:endParaRPr kumimoji="1" lang="en-US" altLang="ja-JP" sz="24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en-US" altLang="ja-JP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(</a:t>
            </a:r>
            <a:r>
              <a:rPr lang="ja-JP" altLang="en-US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接近阻止・領域拒否）</a:t>
            </a:r>
            <a:endParaRPr kumimoji="1" lang="en-US" altLang="ja-JP" sz="24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009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335DBE1-32A4-4E5B-8C0E-180E43C2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9" y="303495"/>
            <a:ext cx="6271569" cy="131166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0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冷戦と「新冷戦」の違い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25D9CD-85AF-474E-9F96-24B227E2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9" y="1510145"/>
            <a:ext cx="5446902" cy="45494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0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「私たちは米中新冷戦構造に身を置いている。米ソ冷戦の正面は欧州で、日本は裏庭で戦った。米中新冷戦は日本が最前線にいる。大変な危機に直面している」</a:t>
            </a:r>
            <a:endParaRPr kumimoji="1" lang="en-US" altLang="ja-JP" sz="2400" dirty="0">
              <a:solidFill>
                <a:srgbClr val="00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0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（長島昭久衆議院議員）</a:t>
            </a:r>
            <a:endParaRPr kumimoji="1" lang="en-US" altLang="ja-JP" sz="2400" dirty="0">
              <a:solidFill>
                <a:srgbClr val="00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0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７月</a:t>
            </a:r>
            <a:r>
              <a:rPr lang="en-US" altLang="ja-JP" sz="2400" dirty="0">
                <a:solidFill>
                  <a:srgbClr val="0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28</a:t>
            </a:r>
            <a:r>
              <a:rPr lang="ja-JP" altLang="en-US" sz="2400" dirty="0">
                <a:solidFill>
                  <a:srgbClr val="00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日　都内で開かれた安全保障シンポジウム</a:t>
            </a:r>
            <a:endParaRPr kumimoji="1" lang="ja-JP" altLang="en-US" sz="2400" dirty="0">
              <a:solidFill>
                <a:srgbClr val="00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8447FD-62A9-4C1A-B2F3-B6DDD960C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74" r="16193" b="-1"/>
          <a:stretch/>
        </p:blipFill>
        <p:spPr>
          <a:xfrm>
            <a:off x="696259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968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A7F4F-C253-4637-8BD0-310591F4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焦点となる台湾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7EFCCF-BA5D-43BE-BD31-4CA8D4ABD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①アザール米厚生長官の訪台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1979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年の米台断交以来、台湾を訪問したアメリカの現役閣僚の中では最高ランク（</a:t>
            </a:r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9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月</a:t>
            </a:r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10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日）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67DACAA-33D4-493F-BA2C-ED5E341858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②チェコのビストルチル上院議長一行が訪台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9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月</a:t>
            </a:r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1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日、立法会で演説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　「私は台湾人」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0B5948-FFDE-4969-99DC-CE2FFB2E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13" y="3598863"/>
            <a:ext cx="3273778" cy="2578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87A7A1-CBA3-4727-A21B-5B8C7A232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644" y="3598863"/>
            <a:ext cx="3901187" cy="25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424AA9-0599-48FF-A0A0-62267A2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中国の脅しに反発する「</a:t>
            </a:r>
            <a:r>
              <a:rPr kumimoji="1"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EU</a:t>
            </a:r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」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BB22CDA-4C13-4E24-9354-2315B69A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950"/>
            <a:ext cx="10515600" cy="4860925"/>
          </a:xfrm>
        </p:spPr>
        <p:txBody>
          <a:bodyPr>
            <a:normAutofit lnSpcReduction="10000"/>
          </a:bodyPr>
          <a:lstStyle/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チェコ訪台団威嚇する中国、王毅外相に、「脅しはふさわしくない」とマース独外相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９月１日　共同記者会見で　「我々欧州人は緊密に協力して行動する。我々は国際的なパートナーに敬意を払い、全く同じことをパートナーに期待する」と明言。「ここでは、脅しはふさわしくない」と述べた。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>
                <a:latin typeface="HGS明朝E" panose="02020900000000000000" pitchFamily="18" charset="-128"/>
                <a:ea typeface="HGS明朝E" panose="02020900000000000000" pitchFamily="18" charset="-128"/>
              </a:rPr>
              <a:t>フランス外務省</a:t>
            </a:r>
            <a:endParaRPr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「</a:t>
            </a:r>
            <a:r>
              <a:rPr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EU</a:t>
            </a: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加盟国への脅しは受け入れられない。チェコとの連帯をしめす」との声明を出した</a:t>
            </a:r>
          </a:p>
          <a:p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背景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８月３１日　王毅外相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「深刻な代価を払わせる」</a:t>
            </a:r>
          </a:p>
          <a:p>
            <a:endParaRPr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D0EB43-55E6-4D29-B517-77CE28F4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0" y="4318197"/>
            <a:ext cx="3873500" cy="22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3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69F68A-7D36-4B70-AC75-9AAFB50C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>
            <a:normAutofit/>
          </a:bodyPr>
          <a:lstStyle/>
          <a:p>
            <a:r>
              <a:rPr kumimoji="1" lang="ja-JP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中国共産党にとって</a:t>
            </a:r>
            <a:r>
              <a:rPr kumimoji="1" lang="ja-JP" altLang="en-US" sz="3600" u="sng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経済は政治の道具</a:t>
            </a:r>
          </a:p>
          <a:p>
            <a:pPr lvl="1"/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第一の</a:t>
            </a:r>
            <a:r>
              <a:rPr kumimoji="1" lang="ja-JP" altLang="en-US" sz="32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核心的利益</a:t>
            </a:r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は</a:t>
            </a:r>
            <a:r>
              <a:rPr kumimoji="1" lang="ja-JP" altLang="en-US" sz="32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共産党支配体制</a:t>
            </a:r>
          </a:p>
          <a:p>
            <a:pPr lvl="1"/>
            <a:r>
              <a:rPr kumimoji="1"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国民の同意ではなく暴力装置によって維持</a:t>
            </a:r>
          </a:p>
          <a:p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米国のイデオロギーは</a:t>
            </a:r>
            <a:r>
              <a:rPr kumimoji="1" lang="ja-JP" altLang="en-US" sz="3600" u="sng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自由と民主主義を守る</a:t>
            </a:r>
            <a:r>
              <a:rPr kumimoji="1" lang="ja-JP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こと。それを</a:t>
            </a:r>
            <a:r>
              <a:rPr kumimoji="1" lang="ja-JP" altLang="en-US" sz="3600" u="sng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神から与えられた使命</a:t>
            </a:r>
            <a:r>
              <a:rPr kumimoji="1" lang="ja-JP" altLang="en-US" sz="3600" u="sng" dirty="0">
                <a:latin typeface="HGP明朝E" panose="02020900000000000000" pitchFamily="18" charset="-128"/>
                <a:ea typeface="HGP明朝E" panose="02020900000000000000" pitchFamily="18" charset="-128"/>
              </a:rPr>
              <a:t>と捉えている</a:t>
            </a:r>
          </a:p>
          <a:p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米国は血縁ではなく</a:t>
            </a:r>
            <a:r>
              <a:rPr kumimoji="1" lang="ja-JP" altLang="en-US" sz="3600" dirty="0">
                <a:highlight>
                  <a:srgbClr val="FFFF00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イデオロギーで結ばれた移民国家</a:t>
            </a:r>
          </a:p>
          <a:p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57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945E7A-AE7D-4E61-BCFC-B0C37C8B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米中対立　激化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2BCB87-9D2A-4544-94DC-DA704CFD7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①中国は台湾を「回収」する</a:t>
            </a:r>
            <a:endParaRPr kumimoji="1"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尖閣諸島はそのための要衝点</a:t>
            </a:r>
            <a:endParaRPr kumimoji="1"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②日本の基軸　日米関係</a:t>
            </a:r>
            <a:endParaRPr kumimoji="1"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HGS明朝E" panose="02020900000000000000" pitchFamily="18" charset="-128"/>
                <a:ea typeface="HGS明朝E" panose="02020900000000000000" pitchFamily="18" charset="-128"/>
              </a:rPr>
              <a:t>③新政権</a:t>
            </a:r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への期待</a:t>
            </a:r>
            <a:endParaRPr kumimoji="1"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新政権は中国の「脅し」を覚悟しなければならない。</a:t>
            </a:r>
            <a:endParaRPr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その胆力、判断力が求められる</a:t>
            </a:r>
            <a:endParaRPr kumimoji="1"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lvl="1"/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「普通の国へ」</a:t>
            </a:r>
            <a:endParaRPr kumimoji="1" lang="en-US" altLang="ja-JP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30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538</Words>
  <Application>Microsoft Office PowerPoint</Application>
  <PresentationFormat>ワイド画面</PresentationFormat>
  <Paragraphs>55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HGP明朝E</vt:lpstr>
      <vt:lpstr>HGS明朝E</vt:lpstr>
      <vt:lpstr>游ゴシック</vt:lpstr>
      <vt:lpstr>游ゴシック Light</vt:lpstr>
      <vt:lpstr>Arial</vt:lpstr>
      <vt:lpstr>Office テーマ</vt:lpstr>
      <vt:lpstr>1_Office テーマ</vt:lpstr>
      <vt:lpstr>戦後最大の危機を直視する新政権を</vt:lpstr>
      <vt:lpstr>戦後最大の危機</vt:lpstr>
      <vt:lpstr>９月１日　二つの報告書</vt:lpstr>
      <vt:lpstr>PowerPoint プレゼンテーション</vt:lpstr>
      <vt:lpstr>冷戦と「新冷戦」の違い</vt:lpstr>
      <vt:lpstr>焦点となる台湾</vt:lpstr>
      <vt:lpstr>中国の脅しに反発する「EU」</vt:lpstr>
      <vt:lpstr>PowerPoint プレゼンテーション</vt:lpstr>
      <vt:lpstr>米中対立　激化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戦後最大の危機に直面する新政権</dc:title>
  <cp:revision>15</cp:revision>
  <cp:lastPrinted>2020-09-09T01:13:02Z</cp:lastPrinted>
  <dcterms:created xsi:type="dcterms:W3CDTF">2020-09-08T23:20:57Z</dcterms:created>
  <dcterms:modified xsi:type="dcterms:W3CDTF">2020-09-11T10:53:10Z</dcterms:modified>
</cp:coreProperties>
</file>