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322" r:id="rId6"/>
    <p:sldId id="323" r:id="rId7"/>
    <p:sldId id="321" r:id="rId8"/>
    <p:sldId id="324" r:id="rId9"/>
    <p:sldId id="327" r:id="rId10"/>
    <p:sldId id="326" r:id="rId11"/>
    <p:sldId id="330" r:id="rId12"/>
    <p:sldId id="328" r:id="rId13"/>
    <p:sldId id="331" r:id="rId14"/>
    <p:sldId id="33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C4A0A-93E5-49F4-9131-85EFF19AC69E}" v="2" dt="2020-11-17T09:36:18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anabe yoshio" userId="4f88620549a6431d" providerId="LiveId" clId="{DB2C4A0A-93E5-49F4-9131-85EFF19AC69E}"/>
    <pc:docChg chg="modSld">
      <pc:chgData name="watanabe yoshio" userId="4f88620549a6431d" providerId="LiveId" clId="{DB2C4A0A-93E5-49F4-9131-85EFF19AC69E}" dt="2020-11-17T09:57:23.853" v="4" actId="20577"/>
      <pc:docMkLst>
        <pc:docMk/>
      </pc:docMkLst>
      <pc:sldChg chg="modAnim">
        <pc:chgData name="watanabe yoshio" userId="4f88620549a6431d" providerId="LiveId" clId="{DB2C4A0A-93E5-49F4-9131-85EFF19AC69E}" dt="2020-11-17T09:32:52.832" v="0"/>
        <pc:sldMkLst>
          <pc:docMk/>
          <pc:sldMk cId="3656581468" sldId="326"/>
        </pc:sldMkLst>
      </pc:sldChg>
      <pc:sldChg chg="modSp mod">
        <pc:chgData name="watanabe yoshio" userId="4f88620549a6431d" providerId="LiveId" clId="{DB2C4A0A-93E5-49F4-9131-85EFF19AC69E}" dt="2020-11-17T09:57:23.853" v="4" actId="20577"/>
        <pc:sldMkLst>
          <pc:docMk/>
          <pc:sldMk cId="389422351" sldId="327"/>
        </pc:sldMkLst>
        <pc:spChg chg="mod">
          <ac:chgData name="watanabe yoshio" userId="4f88620549a6431d" providerId="LiveId" clId="{DB2C4A0A-93E5-49F4-9131-85EFF19AC69E}" dt="2020-11-17T09:57:23.853" v="4" actId="20577"/>
          <ac:spMkLst>
            <pc:docMk/>
            <pc:sldMk cId="389422351" sldId="327"/>
            <ac:spMk id="3" creationId="{387B63A8-E783-4995-A5D7-2D9E5EC61E6B}"/>
          </ac:spMkLst>
        </pc:spChg>
      </pc:sldChg>
      <pc:sldChg chg="modAnim">
        <pc:chgData name="watanabe yoshio" userId="4f88620549a6431d" providerId="LiveId" clId="{DB2C4A0A-93E5-49F4-9131-85EFF19AC69E}" dt="2020-11-17T09:36:18.799" v="1"/>
        <pc:sldMkLst>
          <pc:docMk/>
          <pc:sldMk cId="2340411967" sldId="3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236D9-8671-4F5A-879F-EFB348F4E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2C741B-5AB9-4835-AC94-29B127D6C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CF44AF-DC06-4B1C-B228-E70E486F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17C374-E8D2-4AA6-A35E-4D2626DE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76DB71-460D-4C80-9D25-09234BA9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2A6A19-5325-475C-BC53-EADF63FE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478918-91DE-42EC-A39F-76C9BB9EA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0CE99-374B-4B12-A5E0-2D5D3A8A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1A1A1A-9FB4-407F-A911-2F3426AD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8D6B6F-E4D3-4848-92F8-FDCDB5A6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92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05BB6CD-0FDF-4A34-82E0-CBCE75611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1808E2-D499-4807-86AF-0049078EE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162621-027C-4488-86BB-6F0A8A6F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8789F2-5EF0-45F8-9399-1B835EC0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9CD590-D6BA-4611-BD4D-C5CF5A65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59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8B68C-B7CF-4244-BBB0-94CC2BE07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ADA596-EB34-4410-8001-703E606AA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8A4DDC-FB92-42AA-B35C-030468D3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A822AC-0466-4E3D-AD22-41ABB652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AEFD5A-EAF6-4BF3-BB28-2BCFC02C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88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F4742-40D1-43DA-BB01-C6221D04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2A0574-B698-4B4F-B7EC-DFFCBEC9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7816A3-A41D-4EAE-9C97-A1E69918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31E210-7288-42B6-801E-18637382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69F344-4DBB-463D-92C6-F1858D0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5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47C1B-C822-4646-ACB4-D7AF062F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B8154D-7EC2-4D06-A6E0-C6354036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70997-4C63-4530-BA61-ABA8E5A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405394-9285-4D48-95E4-C30B2ECA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25CC17-A579-45CB-813E-C97CBD97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10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FFDD0-7AC5-4A87-B340-E0B90920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A24969-19B5-4841-9506-DB06B5928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C2A5BD-C6EE-4765-BCE4-5B99A237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A0C336-33F8-4290-8624-44C770C9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B84A1-5F6A-45CE-94D9-3182354B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40DCE1-1522-4FF2-A8E9-8D4868A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59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C8CCB-09F8-45EA-A635-DCB70C60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E764C3-6773-4AA8-80A3-98956C15B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F54BFF-9E48-4D46-99A3-761C3EA1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669F6F-0066-4FED-ADA4-BCAFAFF3B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6236D8-365F-4A20-AFC1-36601E984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3F1BC5F-6EB5-43B7-B6BE-DCFAE307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E6B8A7-513D-45E5-86F4-24AA5FD2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DA0E28A-F978-4DDB-9F2D-37414BA2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8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B3414-EAEF-4864-9D69-B340FE77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DE952D-9812-4F2E-9BAB-1199B789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A2BF38-F114-4432-93DE-E5DB4529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C3FA3F-5D13-46B5-AA2D-464DA21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70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EC9000-CB05-4135-B97E-17942D08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4EB9A3-50F4-44A5-AD89-D6668FA2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A54BE4-8EED-4507-9B26-5D4E5482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42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B541E-5539-4D1A-918B-683CA2DB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2161B2-D241-46EE-9204-4C7F4ACF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8B15E-F94A-4861-9A51-D477C95B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E2AC66-8172-41F5-8622-BDAA5018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058AC6-AB33-4D5F-9836-AF283DB4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113C0C-E104-4E5A-963E-BDBB5196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CC5E99-0E31-4E25-AB86-56D0F554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8D1B0-773E-4705-86BA-0DC79531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8E2EA5-DE80-4D40-A89A-7ED18BEC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D6421A-50CB-4B4A-9A07-839CF229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95FAD7-3E1B-4EE7-924C-D761534A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767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C91B87-CA72-48F0-B261-51BE1C5A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59DA09-7A13-4F29-82A0-B879686CC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5CC5B5-4B6D-4092-9FFA-15F20CDC4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66CA15-1B74-457D-9600-F857FF23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E33523-D6E8-49DB-8E35-28FE874C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B62153-BB8A-43D9-A932-7644BFAB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22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64336F-42A3-43C7-96A8-6CA018C0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D3F2CF-78B7-4EFE-B06A-C6D84A0E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16A654-2E6C-41E5-A9BE-F851733B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E79919-7617-42F9-A533-7B4C9682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3801B-8EA1-4ACC-BBF5-A5A1AAF6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6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61C543-FA3C-4E7B-A2FD-865CEE29D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0EA133-50E0-4D1C-B563-77ACDD12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B623A6-D940-46F7-858C-44156EF8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C66246-882D-4403-95DE-C7980056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83095C-9400-41E7-9E96-28973D7F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54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8FBF9-3F6C-405D-89A2-5B8E1B43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739B13-ED21-42C4-B156-A83D6E374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76821D-DEB3-4B15-8599-41FF37E6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BFE70B-2F75-4389-9022-EA5DC995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56C0B-086D-4266-AF99-49E30BA1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10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DFC62-BE47-470F-8E40-790F8075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DDD470-B933-4409-BB54-BADFFBA91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975140-AE9D-45EE-A127-C59AC3A4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B3777E-DB30-4322-A4A2-53A8896E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AA25F9-A442-415C-8F27-1E79E493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51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D8542-704F-4E8B-8093-EEDAAC1B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58B054-9990-4556-A0E0-84E3460E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EE9E69-F5F8-494D-B6C1-FE1321A5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79D553-3C49-46E7-9871-A845E20B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057D4F-C460-4932-BFC7-64B17F31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1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60481-B279-4F98-BB29-5E05CED0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31EB4-805C-4884-859E-24ADB33DE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105D72-3807-4FDA-B4F4-84A630E0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17CAB7-A554-42C8-81F6-9A43539B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FFA393-43F3-4367-8AAF-567E8D1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388A0D-B930-41E0-AE0F-55D9C6B0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718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3CBF5-D2EF-4893-A4A3-364BC693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AD3FD0-FFC8-44EB-9166-87192C3A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A010C6-C6F6-4094-8EBD-41F5F0387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C870F1-CBCB-4DE4-87E5-F4AAAF8E9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4D2E1B-7A70-4221-A1D5-5BB810862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E71A65-E679-45E3-AE6D-A8D50B9E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E9B2B3-B95B-49F4-B727-82EF5CD3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0BAFDF-5E40-46A4-9E54-40654FC3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22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4682DD-4EE9-40DD-B633-88B43680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9FCAC-7F35-4752-85D1-EEE5220F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6DE0EE-4707-4259-9398-B29BE1E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72DB07-627E-4543-9B98-0CD00E48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83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F7400A-7FE1-4A6E-897B-EBF9327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881A94-EA27-4430-8D31-020DE392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EE50AF-440A-4D1A-8BA0-D0D73FD2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0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C4614-9EC7-4EC5-91B6-B6998D15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A83635-B765-4FF4-9BF2-7E416FC9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19B98-CBB7-4277-8D46-3CCB9504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08DA1-740D-482A-90B5-E940571B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4A8BB2-2B20-429E-A72D-67DCFE1D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6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42512-0E1E-4B17-B397-1AE6E34E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ADF70-1F8C-4521-852B-83CEDFCE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7CBCF2-6DAD-45C5-8C42-BF2D9A79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F802CA-4CFE-4C0F-958E-07E244CC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B90C09-099E-4257-9DBA-80A6FACC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341100-0061-49ED-8DE4-D9B8D6D1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259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4BE05-0A12-41B5-8652-F9D202F0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6656EC-B302-4771-809D-0B222F654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95E9C4-3795-4E1B-86CA-FA273E79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4CEDCD-03EC-45B2-97B8-89EB7B38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9F815F-BD39-42B3-87C5-F5C25125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29E60D-AA7A-4C41-9D39-99CED93A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415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6A8DC4-4CCF-423A-A3DC-A9A6C9C5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93A2B-2FE0-4FA3-98F9-FC028422F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ADAE2-5484-497B-8ECC-5DB29544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6C8FFE-D026-404A-838C-141CED41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C59B9B-8A86-4EC1-8B67-B762CDFC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642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F5DB0A-E340-4462-8CCC-F71791E18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2FFF26-3D5D-49CB-A33E-5BAC28A09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56DAEF-933C-4607-8B15-F7939373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9576DC-117F-4A27-BFD5-67026A80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4D0AC-6A52-4955-AD2B-18EFDA17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34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BAB14-4A01-40B2-9D7A-4FEC9B1C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E7F2F0-503E-4596-9A55-3B575176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D6C153-9754-4FEC-869A-D5D8FCB76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244EA0-F9E3-4BE5-8E07-079DA7E1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003D01-4F0B-45BD-BD80-5F0031BC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47B551-6709-4388-9D0E-C1DF5C6A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3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175E6-D99E-41F3-BD95-E34A35FF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9938-4E4B-4D46-BDBC-0897579D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9DF9C8-6062-47C5-AB01-36342A75A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6541E2-33C9-4D1B-97F4-C95EFB433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C19DD0-57A1-4940-A777-B286750A7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2450F6-23D5-416C-862D-0F992E17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E8D5AC-8099-47FD-8529-AEDB36D6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696511-20B2-4B6A-968F-A01B2ECA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A6EBC-F153-473B-8BAE-FA87EE63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EE3ACE-5C62-4F3B-ABCC-2DC90ADD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1A13BD-F931-43CC-9801-3E593A55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040514-5537-48EB-9099-A7FEA602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4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7CC553-1C09-43F7-83A1-FE4D31C9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B87208-0352-46ED-ABBA-9B40EA66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CB0089-2831-400A-8860-C1C811AE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E10C5-BE53-45BA-9BE2-FE7356EA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23FCDC-CF85-481D-B169-993A8073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085530-A157-4A95-BBED-BFB1D0FA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5EBE95-AFEA-4E38-A41D-8F134E09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E25608-AA77-40B8-AD55-A6FED8F5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86C599-DC36-459B-9FC4-04B72096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9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B43B3-60F0-498D-92D2-7279EB37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4DCF6C-50FB-4B2B-854C-C1D57C9E3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2EDDA2-3634-4E9A-A1BA-7438FB39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66CF7A-6CF8-4AC0-8788-9C01D5AB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0EB9B-1AC0-4A47-A2B7-08119ACE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D46D17-9341-4651-814F-C6309854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3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38066CD-57BE-436E-9737-D0976A36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8601C-B4C7-46C6-8F69-391E225F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E01C99-EB8C-4FB7-9F9B-EC1D42E48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865E-12FF-47F6-AEF2-6E9FD340486E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40E8B-B391-472A-B693-433FAE403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3A3C8A-94FD-4BD1-B660-B83ABBFFF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E4B8-9249-4149-B904-60A2A9BBF8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7C72B9-0D4A-47F3-9B18-16869F59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83B948-11D5-4911-B267-C97898F7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2CC917-AD15-4AD8-A1FF-4ED01E96A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1C07-B7AC-46D2-924F-6186E0C00D30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73506-C14E-4FB9-B867-5C6450D02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C516F-2C6E-4999-A693-E3280A6F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55F0-2639-402B-BF50-91DB1A3E4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57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4489B25-C64A-4D7A-B96B-414C07E7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2892F2-A91F-4F52-A1BC-44D9405F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64398B-65CE-42A7-8CAF-578037E94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F6A5-AA01-4FB2-8D1B-683AD99A381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476E46-4C7E-4E80-9ADF-DA7F0CCB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729B05-3F98-4A39-928A-8490FFF2C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7812-3062-41E3-9BC7-2B229B19D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80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8D295-74FD-4E71-BCDC-35286AE4B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257" y="1128114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米大統領選と今後の展望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073476-D70D-4314-BDF3-47CED02B5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492"/>
            <a:ext cx="9144000" cy="1655762"/>
          </a:xfrm>
        </p:spPr>
        <p:txBody>
          <a:bodyPr/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情報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パック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月号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84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227EA6-0227-40F6-9CF0-71324C0E5E42}"/>
              </a:ext>
            </a:extLst>
          </p:cNvPr>
          <p:cNvSpPr txBox="1"/>
          <p:nvPr/>
        </p:nvSpPr>
        <p:spPr>
          <a:xfrm>
            <a:off x="785446" y="808892"/>
            <a:ext cx="1082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バイデン氏が蘇らそうという「米国の魂」とはなにか。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　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意味不明の「多様性」の容認なのか。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「米国の魂」とは、キリスト教に基づく建国理念</a:t>
            </a:r>
            <a:endParaRPr lang="en-US" altLang="ja-JP" sz="4000" dirty="0">
              <a:solidFill>
                <a:prstClr val="black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社会主義者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（文化マルクス主義者）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が唱える「多様性」の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美名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に隠された非キリスト教化工作を野放しにしてはいけない。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C9098-0624-4164-BD1C-6287DA88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既に始まった中国の対日・米への攻勢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BB63EC-F279-49FF-A554-F90A4A02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6458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12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　菅、バイデン電話会談　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15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分</a:t>
            </a: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日米安保第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5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条の適用を確認</a:t>
            </a: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中国外務省の汪文斌報道官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「日米安保条約は冷戦時代の産物であり、第三国の利益を損なうべきではない」と述べた。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（民主党政策綱領に「新冷戦」との概念にとらわれない、とある）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14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　東アジア首脳会議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李克強首相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日本が提唱する「自由で開かれたインド太平洋構想（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FIOP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）」をアジア版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NATO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だと反発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（９月の総裁選で菅氏が「対中包囲網」に対する懸念を表明していた）</a:t>
            </a:r>
          </a:p>
        </p:txBody>
      </p:sp>
    </p:spTree>
    <p:extLst>
      <p:ext uri="{BB962C8B-B14F-4D97-AF65-F5344CB8AC3E}">
        <p14:creationId xmlns:p14="http://schemas.microsoft.com/office/powerpoint/2010/main" val="390190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5DBAC87-8164-4595-B2AB-491B5236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日本は戦後最大の試練を迎える覚悟を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899C27-DA61-45B8-AA62-3F53AFB22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97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D4FCD-9ED6-4DD6-B0BF-42D8E8E9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一般投票とその「結果」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B02784-628C-4949-8657-165B5CDE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3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　一般投票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　バイデン氏が「勝利宣言」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トランプ陣営は</a:t>
            </a:r>
            <a:r>
              <a:rPr kumimoji="1" lang="ja-JP" altLang="en-US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法廷闘争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を言明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13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日現在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バイデン氏　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7800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万票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 トランプ氏　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7300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万票</a:t>
            </a:r>
          </a:p>
        </p:txBody>
      </p:sp>
    </p:spTree>
    <p:extLst>
      <p:ext uri="{BB962C8B-B14F-4D97-AF65-F5344CB8AC3E}">
        <p14:creationId xmlns:p14="http://schemas.microsoft.com/office/powerpoint/2010/main" val="35554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4BBE69-9389-4D80-9FEE-F3A98894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21" y="41872"/>
            <a:ext cx="6577563" cy="68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EA6539-2540-48FA-93A2-FA92B327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一部の州が訴訟などで選挙人が確定せず、トランプ、バイデン両氏とも選挙人の過半数に達しない場合、</a:t>
            </a:r>
            <a:r>
              <a:rPr lang="ja-JP" altLang="en-US" sz="36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憲法修正１２条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により、下院で</a:t>
            </a:r>
            <a:r>
              <a:rPr lang="ja-JP" altLang="en-US" sz="36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５０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州の代表が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票づつ投票。過半数の２６票を獲得した候補が大統領に。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法廷闘争は「悪あがき」「潔くない」「混乱を招くのみ」との批判は当たらない。法的に認められている民主的手段である。</a:t>
            </a:r>
            <a:endParaRPr lang="en-US" altLang="ja-JP" sz="3600" dirty="0">
              <a:highlight>
                <a:srgbClr val="FFFF00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71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94942-F8EB-48A9-A52A-F8582DC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バイデン氏のメッセージ（デラウェア州ウィルミントン、</a:t>
            </a:r>
            <a:r>
              <a:rPr kumimoji="1" lang="en-US" altLang="ja-JP" sz="32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kumimoji="1" lang="ja-JP" altLang="en-US" sz="32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日）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98581C-E810-4E6B-8F87-73D0AB8C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18" y="1820015"/>
            <a:ext cx="10515600" cy="4351338"/>
          </a:xfrm>
        </p:spPr>
        <p:txBody>
          <a:bodyPr>
            <a:normAutofit/>
          </a:bodyPr>
          <a:lstStyle/>
          <a:p>
            <a:r>
              <a:rPr lang="ja-JP" altLang="ja-JP" sz="32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「米国を修復する時が来た」</a:t>
            </a:r>
            <a:endParaRPr lang="en-US" altLang="ja-JP" sz="32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32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ja-JP" sz="3200" dirty="0">
                <a:effectLst/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分裂ではなく統合</a:t>
            </a:r>
            <a:r>
              <a:rPr lang="ja-JP" altLang="ja-JP" sz="32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を目指す大統領になることを誓う」</a:t>
            </a:r>
            <a:endParaRPr lang="en-US" altLang="ja-JP" sz="32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endParaRPr lang="en-US" altLang="ja-JP" sz="32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32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ja-JP" sz="3200" dirty="0">
                <a:effectLst/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米国の魂をよみがえらせ</a:t>
            </a:r>
            <a:r>
              <a:rPr lang="ja-JP" altLang="ja-JP" sz="32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、この国の主力である中産階級を立て直し、米国を再び世界から尊敬される国にするためにこの職を目指した」</a:t>
            </a:r>
            <a:endParaRPr kumimoji="1" lang="ja-JP" altLang="en-US" sz="4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70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4EAC8-BB3C-4EC8-AF8E-7005456D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トランプ　７３００万票の意味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E7F098-E570-4F51-A588-F6CC438E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二つの「イフ」</a:t>
            </a:r>
            <a:endParaRPr kumimoji="1" lang="en-US" altLang="ja-JP" sz="4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新型コロナウイルスパンデミックがなかったら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世論調査会社、大手メディアによる調査結果が正確であったら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7300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万票の重み</a:t>
            </a: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新政権に対する意味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2"/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常に圧力であり続ける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共和党に対する意味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2"/>
            <a:r>
              <a:rPr lang="ja-JP" altLang="en-US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最有力の次期大統領候補</a:t>
            </a:r>
            <a:endParaRPr kumimoji="1" lang="ja-JP" altLang="en-US" dirty="0">
              <a:highlight>
                <a:srgbClr val="FFFF00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06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409E8-2D23-47CD-929F-1BCA0A20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続く　「トランプの闘い」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B63A8-E783-4995-A5D7-2D9E5EC6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2744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保守派の核心はキリスト教福音派であり、全人口の２５％を占めている。「トランプの闘い」を支える岩盤支持層、米国最大の政治勢力になりつつある。</a:t>
            </a:r>
          </a:p>
          <a:p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トランプ氏</a:t>
            </a:r>
            <a:r>
              <a:rPr kumimoji="1" lang="ja-JP" altLang="en-US" sz="3200">
                <a:latin typeface="HGP明朝E" panose="02020900000000000000" pitchFamily="18" charset="-128"/>
                <a:ea typeface="HGP明朝E" panose="02020900000000000000" pitchFamily="18" charset="-128"/>
              </a:rPr>
              <a:t>は今年２月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、中絶反対派の年次集会「命のための行進」に現職大統領として初めて直接参加。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２０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１７年に就任してから三人の保守派の連邦最高裁判事を任命（１０月にエイミー・バレット氏を承認）。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保守派は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医療保険などの社会保障制度をめぐっても、自助努力を重視する人々。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2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409E8-2D23-47CD-929F-1BCA0A20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続く　「トランプの闘い」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B63A8-E783-4995-A5D7-2D9E5EC6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2744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民主党オバマ政権下で非白人、非キリスト教の主張が一気に力を増してきたとの危機感を持った。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特に</a:t>
            </a:r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LGBT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などの権利保護が一層進んだと受け止め、不満を募らせた。</a:t>
            </a:r>
            <a:endParaRPr kumimoji="1"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endParaRPr kumimoji="1"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２０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１６年の前回大統領選でトランプ氏当選の原動力となったのが、こうした保守派内の不満だった。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人工妊娠中絶も胎児の生命保護を重視して中絶に反対する。</a:t>
            </a: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58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583304-D236-488C-B61F-9B274CE6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38927D1-29EE-4F2C-841C-5869D5174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1" r="1" b="18168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6E5C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CC88A5-5939-4B40-B5AF-EFAFCD2AC587}"/>
              </a:ext>
            </a:extLst>
          </p:cNvPr>
          <p:cNvSpPr txBox="1"/>
          <p:nvPr/>
        </p:nvSpPr>
        <p:spPr>
          <a:xfrm>
            <a:off x="105508" y="5427785"/>
            <a:ext cx="471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米上院、保守派バレット氏を最高裁判事に承認 （１０月２６日）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AF4BC0-C992-4A93-85F1-1A33FF9DA0B4}"/>
              </a:ext>
            </a:extLst>
          </p:cNvPr>
          <p:cNvSpPr txBox="1"/>
          <p:nvPr/>
        </p:nvSpPr>
        <p:spPr>
          <a:xfrm>
            <a:off x="7573108" y="1688123"/>
            <a:ext cx="344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トランプ氏、人工妊娠中絶反対の大規模集会に出席（２月４日）</a:t>
            </a:r>
          </a:p>
        </p:txBody>
      </p:sp>
    </p:spTree>
    <p:extLst>
      <p:ext uri="{BB962C8B-B14F-4D97-AF65-F5344CB8AC3E}">
        <p14:creationId xmlns:p14="http://schemas.microsoft.com/office/powerpoint/2010/main" val="3718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717</Words>
  <Application>Microsoft Office PowerPoint</Application>
  <PresentationFormat>ワイド画面</PresentationFormat>
  <Paragraphs>59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HGP明朝E</vt:lpstr>
      <vt:lpstr>游ゴシック</vt:lpstr>
      <vt:lpstr>游ゴシック Light</vt:lpstr>
      <vt:lpstr>Arial</vt:lpstr>
      <vt:lpstr>Office テーマ</vt:lpstr>
      <vt:lpstr>2_Office テーマ</vt:lpstr>
      <vt:lpstr>3_Office テーマ</vt:lpstr>
      <vt:lpstr>米大統領選と今後の展望</vt:lpstr>
      <vt:lpstr>一般投票とその「結果」 </vt:lpstr>
      <vt:lpstr>PowerPoint プレゼンテーション</vt:lpstr>
      <vt:lpstr>PowerPoint プレゼンテーション</vt:lpstr>
      <vt:lpstr>バイデン氏のメッセージ（デラウェア州ウィルミントン、7日）</vt:lpstr>
      <vt:lpstr>トランプ　７３００万票の意味</vt:lpstr>
      <vt:lpstr>続く　「トランプの闘い」</vt:lpstr>
      <vt:lpstr>続く　「トランプの闘い」</vt:lpstr>
      <vt:lpstr>PowerPoint プレゼンテーション</vt:lpstr>
      <vt:lpstr>PowerPoint プレゼンテーション</vt:lpstr>
      <vt:lpstr>既に始まった中国の対日・米への攻勢</vt:lpstr>
      <vt:lpstr>日本は戦後最大の試練を迎える覚悟を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米大統領選と 今後の展望</dc:title>
  <cp:revision>8</cp:revision>
  <dcterms:created xsi:type="dcterms:W3CDTF">2020-11-17T05:57:15Z</dcterms:created>
  <dcterms:modified xsi:type="dcterms:W3CDTF">2020-11-17T09:57:26Z</dcterms:modified>
</cp:coreProperties>
</file>