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sldIdLst>
    <p:sldId id="256" r:id="rId4"/>
    <p:sldId id="332" r:id="rId5"/>
    <p:sldId id="373" r:id="rId6"/>
    <p:sldId id="372" r:id="rId7"/>
    <p:sldId id="365" r:id="rId8"/>
    <p:sldId id="366" r:id="rId9"/>
    <p:sldId id="367" r:id="rId10"/>
    <p:sldId id="368" r:id="rId11"/>
    <p:sldId id="369" r:id="rId12"/>
    <p:sldId id="374" r:id="rId13"/>
    <p:sldId id="355" r:id="rId14"/>
    <p:sldId id="269" r:id="rId15"/>
    <p:sldId id="371" r:id="rId16"/>
  </p:sldIdLst>
  <p:sldSz cx="12192000" cy="6858000"/>
  <p:notesSz cx="10021888" cy="68881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FE8A50-5F73-4528-B222-4FED7C160449}" v="2" dt="2020-12-08T22:25:32.8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5" autoAdjust="0"/>
    <p:restoredTop sz="94660"/>
  </p:normalViewPr>
  <p:slideViewPr>
    <p:cSldViewPr snapToGrid="0">
      <p:cViewPr varScale="1">
        <p:scale>
          <a:sx n="67" d="100"/>
          <a:sy n="67" d="100"/>
        </p:scale>
        <p:origin x="39" y="3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21" Type="http://schemas.microsoft.com/office/2016/11/relationships/changesInfo" Target="changesInfos/changesInfo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atanabe yoshio" userId="4f88620549a6431d" providerId="LiveId" clId="{27FE8A50-5F73-4528-B222-4FED7C160449}"/>
    <pc:docChg chg="undo custSel addSld modSld">
      <pc:chgData name="watanabe yoshio" userId="4f88620549a6431d" providerId="LiveId" clId="{27FE8A50-5F73-4528-B222-4FED7C160449}" dt="2020-12-09T08:56:27.077" v="214" actId="20577"/>
      <pc:docMkLst>
        <pc:docMk/>
      </pc:docMkLst>
      <pc:sldChg chg="modSp mod">
        <pc:chgData name="watanabe yoshio" userId="4f88620549a6431d" providerId="LiveId" clId="{27FE8A50-5F73-4528-B222-4FED7C160449}" dt="2020-12-09T08:56:27.077" v="214" actId="20577"/>
        <pc:sldMkLst>
          <pc:docMk/>
          <pc:sldMk cId="3901906239" sldId="332"/>
        </pc:sldMkLst>
        <pc:spChg chg="mod">
          <ac:chgData name="watanabe yoshio" userId="4f88620549a6431d" providerId="LiveId" clId="{27FE8A50-5F73-4528-B222-4FED7C160449}" dt="2020-12-09T08:56:27.077" v="214" actId="20577"/>
          <ac:spMkLst>
            <pc:docMk/>
            <pc:sldMk cId="3901906239" sldId="332"/>
            <ac:spMk id="3" creationId="{A4BB63EC-F279-49FF-A554-F90A4A022FF5}"/>
          </ac:spMkLst>
        </pc:spChg>
      </pc:sldChg>
      <pc:sldChg chg="modSp mod">
        <pc:chgData name="watanabe yoshio" userId="4f88620549a6431d" providerId="LiveId" clId="{27FE8A50-5F73-4528-B222-4FED7C160449}" dt="2020-12-08T22:21:53.619" v="23" actId="20577"/>
        <pc:sldMkLst>
          <pc:docMk/>
          <pc:sldMk cId="106438642" sldId="366"/>
        </pc:sldMkLst>
        <pc:spChg chg="mod">
          <ac:chgData name="watanabe yoshio" userId="4f88620549a6431d" providerId="LiveId" clId="{27FE8A50-5F73-4528-B222-4FED7C160449}" dt="2020-12-08T22:21:53.619" v="23" actId="20577"/>
          <ac:spMkLst>
            <pc:docMk/>
            <pc:sldMk cId="106438642" sldId="366"/>
            <ac:spMk id="12" creationId="{00F269D2-CEE3-4E00-A9A0-53A734C2CFF0}"/>
          </ac:spMkLst>
        </pc:spChg>
      </pc:sldChg>
      <pc:sldChg chg="addSp delSp modSp new mod modClrScheme chgLayout">
        <pc:chgData name="watanabe yoshio" userId="4f88620549a6431d" providerId="LiveId" clId="{27FE8A50-5F73-4528-B222-4FED7C160449}" dt="2020-12-09T05:54:34.825" v="197" actId="13926"/>
        <pc:sldMkLst>
          <pc:docMk/>
          <pc:sldMk cId="687534806" sldId="374"/>
        </pc:sldMkLst>
        <pc:spChg chg="del mod ord">
          <ac:chgData name="watanabe yoshio" userId="4f88620549a6431d" providerId="LiveId" clId="{27FE8A50-5F73-4528-B222-4FED7C160449}" dt="2020-12-09T05:48:15.152" v="25" actId="700"/>
          <ac:spMkLst>
            <pc:docMk/>
            <pc:sldMk cId="687534806" sldId="374"/>
            <ac:spMk id="2" creationId="{63D152DD-A3E1-4F00-B777-F7913C0038CF}"/>
          </ac:spMkLst>
        </pc:spChg>
        <pc:spChg chg="del mod ord">
          <ac:chgData name="watanabe yoshio" userId="4f88620549a6431d" providerId="LiveId" clId="{27FE8A50-5F73-4528-B222-4FED7C160449}" dt="2020-12-09T05:48:15.152" v="25" actId="700"/>
          <ac:spMkLst>
            <pc:docMk/>
            <pc:sldMk cId="687534806" sldId="374"/>
            <ac:spMk id="3" creationId="{0B553672-685E-491E-8C0B-B33CBFABD106}"/>
          </ac:spMkLst>
        </pc:spChg>
        <pc:spChg chg="add mod ord">
          <ac:chgData name="watanabe yoshio" userId="4f88620549a6431d" providerId="LiveId" clId="{27FE8A50-5F73-4528-B222-4FED7C160449}" dt="2020-12-09T05:53:02.794" v="182" actId="2711"/>
          <ac:spMkLst>
            <pc:docMk/>
            <pc:sldMk cId="687534806" sldId="374"/>
            <ac:spMk id="4" creationId="{C8C5F41D-DEFD-467B-8C65-683A61843D46}"/>
          </ac:spMkLst>
        </pc:spChg>
        <pc:spChg chg="add mod ord">
          <ac:chgData name="watanabe yoshio" userId="4f88620549a6431d" providerId="LiveId" clId="{27FE8A50-5F73-4528-B222-4FED7C160449}" dt="2020-12-09T05:54:34.825" v="197" actId="13926"/>
          <ac:spMkLst>
            <pc:docMk/>
            <pc:sldMk cId="687534806" sldId="374"/>
            <ac:spMk id="5" creationId="{D5AA2013-F8AA-4790-98C2-D4338C2EE854}"/>
          </ac:spMkLst>
        </pc:spChg>
      </pc:sldChg>
    </pc:docChg>
  </pc:docChgLst>
  <pc:docChgLst>
    <pc:chgData name="watanabe yoshio" userId="4f88620549a6431d" providerId="LiveId" clId="{DCD973B1-28AA-43EA-B21D-36A9048945F4}"/>
    <pc:docChg chg="modSld">
      <pc:chgData name="watanabe yoshio" userId="4f88620549a6431d" providerId="LiveId" clId="{DCD973B1-28AA-43EA-B21D-36A9048945F4}" dt="2020-12-08T22:11:54.126" v="0" actId="208"/>
      <pc:docMkLst>
        <pc:docMk/>
      </pc:docMkLst>
      <pc:sldChg chg="modSp mod">
        <pc:chgData name="watanabe yoshio" userId="4f88620549a6431d" providerId="LiveId" clId="{DCD973B1-28AA-43EA-B21D-36A9048945F4}" dt="2020-12-08T22:11:54.126" v="0" actId="208"/>
        <pc:sldMkLst>
          <pc:docMk/>
          <pc:sldMk cId="405112575" sldId="372"/>
        </pc:sldMkLst>
        <pc:spChg chg="mod">
          <ac:chgData name="watanabe yoshio" userId="4f88620549a6431d" providerId="LiveId" clId="{DCD973B1-28AA-43EA-B21D-36A9048945F4}" dt="2020-12-08T22:11:54.126" v="0" actId="208"/>
          <ac:spMkLst>
            <pc:docMk/>
            <pc:sldMk cId="405112575" sldId="372"/>
            <ac:spMk id="4" creationId="{068B7A3A-952C-42B6-9E43-DB77A4BBD340}"/>
          </ac:spMkLst>
        </pc:spChg>
      </pc:sldChg>
    </pc:docChg>
  </pc:docChgLst>
  <pc:docChgLst>
    <pc:chgData name="watanabe yoshio" userId="4f88620549a6431d" providerId="LiveId" clId="{A4E8D46A-72D5-4B76-83E5-5980A86C3364}"/>
    <pc:docChg chg="undo redo custSel addSld modSld">
      <pc:chgData name="watanabe yoshio" userId="4f88620549a6431d" providerId="LiveId" clId="{A4E8D46A-72D5-4B76-83E5-5980A86C3364}" dt="2020-12-08T22:10:42.025" v="134" actId="115"/>
      <pc:docMkLst>
        <pc:docMk/>
      </pc:docMkLst>
      <pc:sldChg chg="modSp new mod">
        <pc:chgData name="watanabe yoshio" userId="4f88620549a6431d" providerId="LiveId" clId="{A4E8D46A-72D5-4B76-83E5-5980A86C3364}" dt="2020-12-08T22:10:42.025" v="134" actId="115"/>
        <pc:sldMkLst>
          <pc:docMk/>
          <pc:sldMk cId="3240194794" sldId="373"/>
        </pc:sldMkLst>
        <pc:spChg chg="mod">
          <ac:chgData name="watanabe yoshio" userId="4f88620549a6431d" providerId="LiveId" clId="{A4E8D46A-72D5-4B76-83E5-5980A86C3364}" dt="2020-12-08T22:09:39.709" v="127" actId="2711"/>
          <ac:spMkLst>
            <pc:docMk/>
            <pc:sldMk cId="3240194794" sldId="373"/>
            <ac:spMk id="2" creationId="{2863951B-1BDC-44E5-B4A3-6EF3EE4E8EA2}"/>
          </ac:spMkLst>
        </pc:spChg>
        <pc:spChg chg="mod">
          <ac:chgData name="watanabe yoshio" userId="4f88620549a6431d" providerId="LiveId" clId="{A4E8D46A-72D5-4B76-83E5-5980A86C3364}" dt="2020-12-08T22:10:42.025" v="134" actId="115"/>
          <ac:spMkLst>
            <pc:docMk/>
            <pc:sldMk cId="3240194794" sldId="373"/>
            <ac:spMk id="3" creationId="{CE4794B7-5DC7-4DDA-B848-7916B0179DF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21EECC-5C15-4602-AAD8-914FB598696C}"/>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EE18DEFA-006E-4974-9970-F0BE537B9F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5ED22490-2CC4-460E-ABB0-F73BB658794B}"/>
              </a:ext>
            </a:extLst>
          </p:cNvPr>
          <p:cNvSpPr>
            <a:spLocks noGrp="1"/>
          </p:cNvSpPr>
          <p:nvPr>
            <p:ph type="dt" sz="half" idx="10"/>
          </p:nvPr>
        </p:nvSpPr>
        <p:spPr/>
        <p:txBody>
          <a:bodyPr/>
          <a:lstStyle/>
          <a:p>
            <a:fld id="{3CDD54F7-325F-4BAC-BD1C-3DE0110074FD}" type="datetimeFigureOut">
              <a:rPr kumimoji="1" lang="ja-JP" altLang="en-US" smtClean="0"/>
              <a:t>2020/12/15</a:t>
            </a:fld>
            <a:endParaRPr kumimoji="1" lang="ja-JP" altLang="en-US"/>
          </a:p>
        </p:txBody>
      </p:sp>
      <p:sp>
        <p:nvSpPr>
          <p:cNvPr id="5" name="フッター プレースホルダー 4">
            <a:extLst>
              <a:ext uri="{FF2B5EF4-FFF2-40B4-BE49-F238E27FC236}">
                <a16:creationId xmlns:a16="http://schemas.microsoft.com/office/drawing/2014/main" id="{14968E1C-213E-4DCE-A1F3-198AF2E0017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B72195E-69C5-4F93-A211-87E03FCD24BD}"/>
              </a:ext>
            </a:extLst>
          </p:cNvPr>
          <p:cNvSpPr>
            <a:spLocks noGrp="1"/>
          </p:cNvSpPr>
          <p:nvPr>
            <p:ph type="sldNum" sz="quarter" idx="12"/>
          </p:nvPr>
        </p:nvSpPr>
        <p:spPr/>
        <p:txBody>
          <a:bodyPr/>
          <a:lstStyle/>
          <a:p>
            <a:fld id="{E10FA529-7F22-434D-A435-20AC8C696746}" type="slidenum">
              <a:rPr kumimoji="1" lang="ja-JP" altLang="en-US" smtClean="0"/>
              <a:t>‹#›</a:t>
            </a:fld>
            <a:endParaRPr kumimoji="1" lang="ja-JP" altLang="en-US"/>
          </a:p>
        </p:txBody>
      </p:sp>
    </p:spTree>
    <p:extLst>
      <p:ext uri="{BB962C8B-B14F-4D97-AF65-F5344CB8AC3E}">
        <p14:creationId xmlns:p14="http://schemas.microsoft.com/office/powerpoint/2010/main" val="848344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25722B-20A7-44E1-86EE-6F25694D2C44}"/>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807CA2B-921E-4456-AA0F-0C8D6CD455B2}"/>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7EBB565-4397-4367-9157-965B14F3D293}"/>
              </a:ext>
            </a:extLst>
          </p:cNvPr>
          <p:cNvSpPr>
            <a:spLocks noGrp="1"/>
          </p:cNvSpPr>
          <p:nvPr>
            <p:ph type="dt" sz="half" idx="10"/>
          </p:nvPr>
        </p:nvSpPr>
        <p:spPr/>
        <p:txBody>
          <a:bodyPr/>
          <a:lstStyle/>
          <a:p>
            <a:fld id="{3CDD54F7-325F-4BAC-BD1C-3DE0110074FD}" type="datetimeFigureOut">
              <a:rPr kumimoji="1" lang="ja-JP" altLang="en-US" smtClean="0"/>
              <a:t>2020/12/15</a:t>
            </a:fld>
            <a:endParaRPr kumimoji="1" lang="ja-JP" altLang="en-US"/>
          </a:p>
        </p:txBody>
      </p:sp>
      <p:sp>
        <p:nvSpPr>
          <p:cNvPr id="5" name="フッター プレースホルダー 4">
            <a:extLst>
              <a:ext uri="{FF2B5EF4-FFF2-40B4-BE49-F238E27FC236}">
                <a16:creationId xmlns:a16="http://schemas.microsoft.com/office/drawing/2014/main" id="{38E0EB59-4D9C-43BE-BDF1-5788B23FB7B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48297EB-5046-402A-A39F-11934E2BCD41}"/>
              </a:ext>
            </a:extLst>
          </p:cNvPr>
          <p:cNvSpPr>
            <a:spLocks noGrp="1"/>
          </p:cNvSpPr>
          <p:nvPr>
            <p:ph type="sldNum" sz="quarter" idx="12"/>
          </p:nvPr>
        </p:nvSpPr>
        <p:spPr/>
        <p:txBody>
          <a:bodyPr/>
          <a:lstStyle/>
          <a:p>
            <a:fld id="{E10FA529-7F22-434D-A435-20AC8C696746}" type="slidenum">
              <a:rPr kumimoji="1" lang="ja-JP" altLang="en-US" smtClean="0"/>
              <a:t>‹#›</a:t>
            </a:fld>
            <a:endParaRPr kumimoji="1" lang="ja-JP" altLang="en-US"/>
          </a:p>
        </p:txBody>
      </p:sp>
    </p:spTree>
    <p:extLst>
      <p:ext uri="{BB962C8B-B14F-4D97-AF65-F5344CB8AC3E}">
        <p14:creationId xmlns:p14="http://schemas.microsoft.com/office/powerpoint/2010/main" val="1579019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991301DD-27B2-42C4-B206-86C6F3ABA80C}"/>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6613FA9-E747-4193-8A9A-0B6D54FB3C5E}"/>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FB65C8D-5EF0-445A-B3C1-0FE517556576}"/>
              </a:ext>
            </a:extLst>
          </p:cNvPr>
          <p:cNvSpPr>
            <a:spLocks noGrp="1"/>
          </p:cNvSpPr>
          <p:nvPr>
            <p:ph type="dt" sz="half" idx="10"/>
          </p:nvPr>
        </p:nvSpPr>
        <p:spPr/>
        <p:txBody>
          <a:bodyPr/>
          <a:lstStyle/>
          <a:p>
            <a:fld id="{3CDD54F7-325F-4BAC-BD1C-3DE0110074FD}" type="datetimeFigureOut">
              <a:rPr kumimoji="1" lang="ja-JP" altLang="en-US" smtClean="0"/>
              <a:t>2020/12/15</a:t>
            </a:fld>
            <a:endParaRPr kumimoji="1" lang="ja-JP" altLang="en-US"/>
          </a:p>
        </p:txBody>
      </p:sp>
      <p:sp>
        <p:nvSpPr>
          <p:cNvPr id="5" name="フッター プレースホルダー 4">
            <a:extLst>
              <a:ext uri="{FF2B5EF4-FFF2-40B4-BE49-F238E27FC236}">
                <a16:creationId xmlns:a16="http://schemas.microsoft.com/office/drawing/2014/main" id="{99E8CE86-8441-4560-BD24-CB29FD0F37D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47CB1DA-0948-451C-A45F-275B36A05DED}"/>
              </a:ext>
            </a:extLst>
          </p:cNvPr>
          <p:cNvSpPr>
            <a:spLocks noGrp="1"/>
          </p:cNvSpPr>
          <p:nvPr>
            <p:ph type="sldNum" sz="quarter" idx="12"/>
          </p:nvPr>
        </p:nvSpPr>
        <p:spPr/>
        <p:txBody>
          <a:bodyPr/>
          <a:lstStyle/>
          <a:p>
            <a:fld id="{E10FA529-7F22-434D-A435-20AC8C696746}" type="slidenum">
              <a:rPr kumimoji="1" lang="ja-JP" altLang="en-US" smtClean="0"/>
              <a:t>‹#›</a:t>
            </a:fld>
            <a:endParaRPr kumimoji="1" lang="ja-JP" altLang="en-US"/>
          </a:p>
        </p:txBody>
      </p:sp>
    </p:spTree>
    <p:extLst>
      <p:ext uri="{BB962C8B-B14F-4D97-AF65-F5344CB8AC3E}">
        <p14:creationId xmlns:p14="http://schemas.microsoft.com/office/powerpoint/2010/main" val="11753660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18B68C-B7CF-4244-BBB0-94CC2BE075F6}"/>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93ADA596-EB34-4410-8001-703E606AA9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E28A4DDC-FB92-42AA-B35C-030468D3F8F8}"/>
              </a:ext>
            </a:extLst>
          </p:cNvPr>
          <p:cNvSpPr>
            <a:spLocks noGrp="1"/>
          </p:cNvSpPr>
          <p:nvPr>
            <p:ph type="dt" sz="half" idx="10"/>
          </p:nvPr>
        </p:nvSpPr>
        <p:spPr/>
        <p:txBody>
          <a:bodyPr/>
          <a:lstStyle/>
          <a:p>
            <a:fld id="{86B61C07-B7AC-46D2-924F-6186E0C00D30}" type="datetimeFigureOut">
              <a:rPr kumimoji="1" lang="ja-JP" altLang="en-US" smtClean="0"/>
              <a:t>2020/12/15</a:t>
            </a:fld>
            <a:endParaRPr kumimoji="1" lang="ja-JP" altLang="en-US"/>
          </a:p>
        </p:txBody>
      </p:sp>
      <p:sp>
        <p:nvSpPr>
          <p:cNvPr id="5" name="フッター プレースホルダー 4">
            <a:extLst>
              <a:ext uri="{FF2B5EF4-FFF2-40B4-BE49-F238E27FC236}">
                <a16:creationId xmlns:a16="http://schemas.microsoft.com/office/drawing/2014/main" id="{71A822AC-0466-4E3D-AD22-41ABB65247B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7AEFD5A-EAF6-4BF3-BB28-2BCFC02CED24}"/>
              </a:ext>
            </a:extLst>
          </p:cNvPr>
          <p:cNvSpPr>
            <a:spLocks noGrp="1"/>
          </p:cNvSpPr>
          <p:nvPr>
            <p:ph type="sldNum" sz="quarter" idx="12"/>
          </p:nvPr>
        </p:nvSpPr>
        <p:spPr/>
        <p:txBody>
          <a:bodyPr/>
          <a:lstStyle/>
          <a:p>
            <a:fld id="{38B655F0-2639-402B-BF50-91DB1A3E4325}" type="slidenum">
              <a:rPr kumimoji="1" lang="ja-JP" altLang="en-US" smtClean="0"/>
              <a:t>‹#›</a:t>
            </a:fld>
            <a:endParaRPr kumimoji="1" lang="ja-JP" altLang="en-US"/>
          </a:p>
        </p:txBody>
      </p:sp>
    </p:spTree>
    <p:extLst>
      <p:ext uri="{BB962C8B-B14F-4D97-AF65-F5344CB8AC3E}">
        <p14:creationId xmlns:p14="http://schemas.microsoft.com/office/powerpoint/2010/main" val="21390053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1F4742-40D1-43DA-BB01-C6221D04D3D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22A0574-B698-4B4F-B7EC-DFFCBEC9D1A7}"/>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27816A3-A41D-4EAE-9C97-A1E699187DA0}"/>
              </a:ext>
            </a:extLst>
          </p:cNvPr>
          <p:cNvSpPr>
            <a:spLocks noGrp="1"/>
          </p:cNvSpPr>
          <p:nvPr>
            <p:ph type="dt" sz="half" idx="10"/>
          </p:nvPr>
        </p:nvSpPr>
        <p:spPr/>
        <p:txBody>
          <a:bodyPr/>
          <a:lstStyle/>
          <a:p>
            <a:fld id="{86B61C07-B7AC-46D2-924F-6186E0C00D30}" type="datetimeFigureOut">
              <a:rPr kumimoji="1" lang="ja-JP" altLang="en-US" smtClean="0"/>
              <a:t>2020/12/15</a:t>
            </a:fld>
            <a:endParaRPr kumimoji="1" lang="ja-JP" altLang="en-US"/>
          </a:p>
        </p:txBody>
      </p:sp>
      <p:sp>
        <p:nvSpPr>
          <p:cNvPr id="5" name="フッター プレースホルダー 4">
            <a:extLst>
              <a:ext uri="{FF2B5EF4-FFF2-40B4-BE49-F238E27FC236}">
                <a16:creationId xmlns:a16="http://schemas.microsoft.com/office/drawing/2014/main" id="{D931E210-7288-42B6-801E-186373825F3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B69F344-4DBB-463D-92C6-F1858D07DD97}"/>
              </a:ext>
            </a:extLst>
          </p:cNvPr>
          <p:cNvSpPr>
            <a:spLocks noGrp="1"/>
          </p:cNvSpPr>
          <p:nvPr>
            <p:ph type="sldNum" sz="quarter" idx="12"/>
          </p:nvPr>
        </p:nvSpPr>
        <p:spPr/>
        <p:txBody>
          <a:bodyPr/>
          <a:lstStyle/>
          <a:p>
            <a:fld id="{38B655F0-2639-402B-BF50-91DB1A3E4325}" type="slidenum">
              <a:rPr kumimoji="1" lang="ja-JP" altLang="en-US" smtClean="0"/>
              <a:t>‹#›</a:t>
            </a:fld>
            <a:endParaRPr kumimoji="1" lang="ja-JP" altLang="en-US"/>
          </a:p>
        </p:txBody>
      </p:sp>
    </p:spTree>
    <p:extLst>
      <p:ext uri="{BB962C8B-B14F-4D97-AF65-F5344CB8AC3E}">
        <p14:creationId xmlns:p14="http://schemas.microsoft.com/office/powerpoint/2010/main" val="42482318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247C1B-C822-4646-ACB4-D7AF062F31D8}"/>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1B8154D-7EC2-4D06-A6E0-C635403676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23670997-4C63-4530-BA61-ABA8E5AEA0DC}"/>
              </a:ext>
            </a:extLst>
          </p:cNvPr>
          <p:cNvSpPr>
            <a:spLocks noGrp="1"/>
          </p:cNvSpPr>
          <p:nvPr>
            <p:ph type="dt" sz="half" idx="10"/>
          </p:nvPr>
        </p:nvSpPr>
        <p:spPr/>
        <p:txBody>
          <a:bodyPr/>
          <a:lstStyle/>
          <a:p>
            <a:fld id="{86B61C07-B7AC-46D2-924F-6186E0C00D30}" type="datetimeFigureOut">
              <a:rPr kumimoji="1" lang="ja-JP" altLang="en-US" smtClean="0"/>
              <a:t>2020/12/15</a:t>
            </a:fld>
            <a:endParaRPr kumimoji="1" lang="ja-JP" altLang="en-US"/>
          </a:p>
        </p:txBody>
      </p:sp>
      <p:sp>
        <p:nvSpPr>
          <p:cNvPr id="5" name="フッター プレースホルダー 4">
            <a:extLst>
              <a:ext uri="{FF2B5EF4-FFF2-40B4-BE49-F238E27FC236}">
                <a16:creationId xmlns:a16="http://schemas.microsoft.com/office/drawing/2014/main" id="{4D405394-9285-4D48-95E4-C30B2ECA34B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D25CC17-A579-45CB-813E-C97CBD97AA4C}"/>
              </a:ext>
            </a:extLst>
          </p:cNvPr>
          <p:cNvSpPr>
            <a:spLocks noGrp="1"/>
          </p:cNvSpPr>
          <p:nvPr>
            <p:ph type="sldNum" sz="quarter" idx="12"/>
          </p:nvPr>
        </p:nvSpPr>
        <p:spPr/>
        <p:txBody>
          <a:bodyPr/>
          <a:lstStyle/>
          <a:p>
            <a:fld id="{38B655F0-2639-402B-BF50-91DB1A3E4325}" type="slidenum">
              <a:rPr kumimoji="1" lang="ja-JP" altLang="en-US" smtClean="0"/>
              <a:t>‹#›</a:t>
            </a:fld>
            <a:endParaRPr kumimoji="1" lang="ja-JP" altLang="en-US"/>
          </a:p>
        </p:txBody>
      </p:sp>
    </p:spTree>
    <p:extLst>
      <p:ext uri="{BB962C8B-B14F-4D97-AF65-F5344CB8AC3E}">
        <p14:creationId xmlns:p14="http://schemas.microsoft.com/office/powerpoint/2010/main" val="29747690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DFFDD0-7AC5-4A87-B340-E0B90920628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4A24969-19B5-4841-9506-DB06B5928BFD}"/>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11C2A5BD-C6EE-4765-BCE4-5B99A237BD56}"/>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A0A0C336-33F8-4290-8624-44C770C9964A}"/>
              </a:ext>
            </a:extLst>
          </p:cNvPr>
          <p:cNvSpPr>
            <a:spLocks noGrp="1"/>
          </p:cNvSpPr>
          <p:nvPr>
            <p:ph type="dt" sz="half" idx="10"/>
          </p:nvPr>
        </p:nvSpPr>
        <p:spPr/>
        <p:txBody>
          <a:bodyPr/>
          <a:lstStyle/>
          <a:p>
            <a:fld id="{86B61C07-B7AC-46D2-924F-6186E0C00D30}" type="datetimeFigureOut">
              <a:rPr kumimoji="1" lang="ja-JP" altLang="en-US" smtClean="0"/>
              <a:t>2020/12/15</a:t>
            </a:fld>
            <a:endParaRPr kumimoji="1" lang="ja-JP" altLang="en-US"/>
          </a:p>
        </p:txBody>
      </p:sp>
      <p:sp>
        <p:nvSpPr>
          <p:cNvPr id="6" name="フッター プレースホルダー 5">
            <a:extLst>
              <a:ext uri="{FF2B5EF4-FFF2-40B4-BE49-F238E27FC236}">
                <a16:creationId xmlns:a16="http://schemas.microsoft.com/office/drawing/2014/main" id="{95BB84A1-5F6A-45CE-94D9-3182354BE01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540DCE1-1522-4FF2-A8E9-8D4868A02BB2}"/>
              </a:ext>
            </a:extLst>
          </p:cNvPr>
          <p:cNvSpPr>
            <a:spLocks noGrp="1"/>
          </p:cNvSpPr>
          <p:nvPr>
            <p:ph type="sldNum" sz="quarter" idx="12"/>
          </p:nvPr>
        </p:nvSpPr>
        <p:spPr/>
        <p:txBody>
          <a:bodyPr/>
          <a:lstStyle/>
          <a:p>
            <a:fld id="{38B655F0-2639-402B-BF50-91DB1A3E4325}" type="slidenum">
              <a:rPr kumimoji="1" lang="ja-JP" altLang="en-US" smtClean="0"/>
              <a:t>‹#›</a:t>
            </a:fld>
            <a:endParaRPr kumimoji="1" lang="ja-JP" altLang="en-US"/>
          </a:p>
        </p:txBody>
      </p:sp>
    </p:spTree>
    <p:extLst>
      <p:ext uri="{BB962C8B-B14F-4D97-AF65-F5344CB8AC3E}">
        <p14:creationId xmlns:p14="http://schemas.microsoft.com/office/powerpoint/2010/main" val="1731648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3CC8CCB-09F8-45EA-A635-DCB70C60A538}"/>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7E764C3-6773-4AA8-80A3-98956C15B8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72F54BFF-9E48-4D46-99A3-761C3EA1D4AC}"/>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2669F6F-0066-4FED-ADA4-BCAFAFF3B5B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D36236D8-365F-4A20-AFC1-36601E984916}"/>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23F1BC5F-6EB5-43B7-B6BE-DCFAE307710C}"/>
              </a:ext>
            </a:extLst>
          </p:cNvPr>
          <p:cNvSpPr>
            <a:spLocks noGrp="1"/>
          </p:cNvSpPr>
          <p:nvPr>
            <p:ph type="dt" sz="half" idx="10"/>
          </p:nvPr>
        </p:nvSpPr>
        <p:spPr/>
        <p:txBody>
          <a:bodyPr/>
          <a:lstStyle/>
          <a:p>
            <a:fld id="{86B61C07-B7AC-46D2-924F-6186E0C00D30}" type="datetimeFigureOut">
              <a:rPr kumimoji="1" lang="ja-JP" altLang="en-US" smtClean="0"/>
              <a:t>2020/12/15</a:t>
            </a:fld>
            <a:endParaRPr kumimoji="1" lang="ja-JP" altLang="en-US"/>
          </a:p>
        </p:txBody>
      </p:sp>
      <p:sp>
        <p:nvSpPr>
          <p:cNvPr id="8" name="フッター プレースホルダー 7">
            <a:extLst>
              <a:ext uri="{FF2B5EF4-FFF2-40B4-BE49-F238E27FC236}">
                <a16:creationId xmlns:a16="http://schemas.microsoft.com/office/drawing/2014/main" id="{94E6B8A7-513D-45E5-86F4-24AA5FD2EDE1}"/>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BDA0E28A-F978-4DDB-9F2D-37414BA229F8}"/>
              </a:ext>
            </a:extLst>
          </p:cNvPr>
          <p:cNvSpPr>
            <a:spLocks noGrp="1"/>
          </p:cNvSpPr>
          <p:nvPr>
            <p:ph type="sldNum" sz="quarter" idx="12"/>
          </p:nvPr>
        </p:nvSpPr>
        <p:spPr/>
        <p:txBody>
          <a:bodyPr/>
          <a:lstStyle/>
          <a:p>
            <a:fld id="{38B655F0-2639-402B-BF50-91DB1A3E4325}" type="slidenum">
              <a:rPr kumimoji="1" lang="ja-JP" altLang="en-US" smtClean="0"/>
              <a:t>‹#›</a:t>
            </a:fld>
            <a:endParaRPr kumimoji="1" lang="ja-JP" altLang="en-US"/>
          </a:p>
        </p:txBody>
      </p:sp>
    </p:spTree>
    <p:extLst>
      <p:ext uri="{BB962C8B-B14F-4D97-AF65-F5344CB8AC3E}">
        <p14:creationId xmlns:p14="http://schemas.microsoft.com/office/powerpoint/2010/main" val="10828871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2FB3414-EAEF-4864-9D69-B340FE771E5A}"/>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12DE952D-9812-4F2E-9BAB-1199B7891465}"/>
              </a:ext>
            </a:extLst>
          </p:cNvPr>
          <p:cNvSpPr>
            <a:spLocks noGrp="1"/>
          </p:cNvSpPr>
          <p:nvPr>
            <p:ph type="dt" sz="half" idx="10"/>
          </p:nvPr>
        </p:nvSpPr>
        <p:spPr/>
        <p:txBody>
          <a:bodyPr/>
          <a:lstStyle/>
          <a:p>
            <a:fld id="{86B61C07-B7AC-46D2-924F-6186E0C00D30}" type="datetimeFigureOut">
              <a:rPr kumimoji="1" lang="ja-JP" altLang="en-US" smtClean="0"/>
              <a:t>2020/12/15</a:t>
            </a:fld>
            <a:endParaRPr kumimoji="1" lang="ja-JP" altLang="en-US"/>
          </a:p>
        </p:txBody>
      </p:sp>
      <p:sp>
        <p:nvSpPr>
          <p:cNvPr id="4" name="フッター プレースホルダー 3">
            <a:extLst>
              <a:ext uri="{FF2B5EF4-FFF2-40B4-BE49-F238E27FC236}">
                <a16:creationId xmlns:a16="http://schemas.microsoft.com/office/drawing/2014/main" id="{1FA2BF38-F114-4432-93DE-E5DB4529BCA6}"/>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7FC3FA3F-5D13-46B5-AA2D-464DA21E4B1B}"/>
              </a:ext>
            </a:extLst>
          </p:cNvPr>
          <p:cNvSpPr>
            <a:spLocks noGrp="1"/>
          </p:cNvSpPr>
          <p:nvPr>
            <p:ph type="sldNum" sz="quarter" idx="12"/>
          </p:nvPr>
        </p:nvSpPr>
        <p:spPr/>
        <p:txBody>
          <a:bodyPr/>
          <a:lstStyle/>
          <a:p>
            <a:fld id="{38B655F0-2639-402B-BF50-91DB1A3E4325}" type="slidenum">
              <a:rPr kumimoji="1" lang="ja-JP" altLang="en-US" smtClean="0"/>
              <a:t>‹#›</a:t>
            </a:fld>
            <a:endParaRPr kumimoji="1" lang="ja-JP" altLang="en-US"/>
          </a:p>
        </p:txBody>
      </p:sp>
    </p:spTree>
    <p:extLst>
      <p:ext uri="{BB962C8B-B14F-4D97-AF65-F5344CB8AC3E}">
        <p14:creationId xmlns:p14="http://schemas.microsoft.com/office/powerpoint/2010/main" val="31153989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8AEC9000-CB05-4135-B97E-17942D0834D0}"/>
              </a:ext>
            </a:extLst>
          </p:cNvPr>
          <p:cNvSpPr>
            <a:spLocks noGrp="1"/>
          </p:cNvSpPr>
          <p:nvPr>
            <p:ph type="dt" sz="half" idx="10"/>
          </p:nvPr>
        </p:nvSpPr>
        <p:spPr/>
        <p:txBody>
          <a:bodyPr/>
          <a:lstStyle/>
          <a:p>
            <a:fld id="{86B61C07-B7AC-46D2-924F-6186E0C00D30}" type="datetimeFigureOut">
              <a:rPr kumimoji="1" lang="ja-JP" altLang="en-US" smtClean="0"/>
              <a:t>2020/12/15</a:t>
            </a:fld>
            <a:endParaRPr kumimoji="1" lang="ja-JP" altLang="en-US"/>
          </a:p>
        </p:txBody>
      </p:sp>
      <p:sp>
        <p:nvSpPr>
          <p:cNvPr id="3" name="フッター プレースホルダー 2">
            <a:extLst>
              <a:ext uri="{FF2B5EF4-FFF2-40B4-BE49-F238E27FC236}">
                <a16:creationId xmlns:a16="http://schemas.microsoft.com/office/drawing/2014/main" id="{A64EB9A3-50F4-44A5-AD89-D6668FA269CE}"/>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B5A54BE4-8EED-4507-9B26-5D4E5482FEF8}"/>
              </a:ext>
            </a:extLst>
          </p:cNvPr>
          <p:cNvSpPr>
            <a:spLocks noGrp="1"/>
          </p:cNvSpPr>
          <p:nvPr>
            <p:ph type="sldNum" sz="quarter" idx="12"/>
          </p:nvPr>
        </p:nvSpPr>
        <p:spPr/>
        <p:txBody>
          <a:bodyPr/>
          <a:lstStyle/>
          <a:p>
            <a:fld id="{38B655F0-2639-402B-BF50-91DB1A3E4325}" type="slidenum">
              <a:rPr kumimoji="1" lang="ja-JP" altLang="en-US" smtClean="0"/>
              <a:t>‹#›</a:t>
            </a:fld>
            <a:endParaRPr kumimoji="1" lang="ja-JP" altLang="en-US"/>
          </a:p>
        </p:txBody>
      </p:sp>
    </p:spTree>
    <p:extLst>
      <p:ext uri="{BB962C8B-B14F-4D97-AF65-F5344CB8AC3E}">
        <p14:creationId xmlns:p14="http://schemas.microsoft.com/office/powerpoint/2010/main" val="837018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FB541E-5539-4D1A-918B-683CA2DB882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32161B2-D241-46EE-9204-4C7F4ACF485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DE48B15E-F94A-4861-9A51-D477C95BD1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EE2AC66-8172-41F5-8622-BDAA5018DB1B}"/>
              </a:ext>
            </a:extLst>
          </p:cNvPr>
          <p:cNvSpPr>
            <a:spLocks noGrp="1"/>
          </p:cNvSpPr>
          <p:nvPr>
            <p:ph type="dt" sz="half" idx="10"/>
          </p:nvPr>
        </p:nvSpPr>
        <p:spPr/>
        <p:txBody>
          <a:bodyPr/>
          <a:lstStyle/>
          <a:p>
            <a:fld id="{86B61C07-B7AC-46D2-924F-6186E0C00D30}" type="datetimeFigureOut">
              <a:rPr kumimoji="1" lang="ja-JP" altLang="en-US" smtClean="0"/>
              <a:t>2020/12/15</a:t>
            </a:fld>
            <a:endParaRPr kumimoji="1" lang="ja-JP" altLang="en-US"/>
          </a:p>
        </p:txBody>
      </p:sp>
      <p:sp>
        <p:nvSpPr>
          <p:cNvPr id="6" name="フッター プレースホルダー 5">
            <a:extLst>
              <a:ext uri="{FF2B5EF4-FFF2-40B4-BE49-F238E27FC236}">
                <a16:creationId xmlns:a16="http://schemas.microsoft.com/office/drawing/2014/main" id="{64058AC6-AB33-4D5F-9836-AF283DB4714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E113C0C-E104-4E5A-963E-BDBB51963429}"/>
              </a:ext>
            </a:extLst>
          </p:cNvPr>
          <p:cNvSpPr>
            <a:spLocks noGrp="1"/>
          </p:cNvSpPr>
          <p:nvPr>
            <p:ph type="sldNum" sz="quarter" idx="12"/>
          </p:nvPr>
        </p:nvSpPr>
        <p:spPr/>
        <p:txBody>
          <a:bodyPr/>
          <a:lstStyle/>
          <a:p>
            <a:fld id="{38B655F0-2639-402B-BF50-91DB1A3E4325}" type="slidenum">
              <a:rPr kumimoji="1" lang="ja-JP" altLang="en-US" smtClean="0"/>
              <a:t>‹#›</a:t>
            </a:fld>
            <a:endParaRPr kumimoji="1" lang="ja-JP" altLang="en-US"/>
          </a:p>
        </p:txBody>
      </p:sp>
    </p:spTree>
    <p:extLst>
      <p:ext uri="{BB962C8B-B14F-4D97-AF65-F5344CB8AC3E}">
        <p14:creationId xmlns:p14="http://schemas.microsoft.com/office/powerpoint/2010/main" val="4098866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7A7051-3695-4331-A6AB-EB4ABA0BDE8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E4AF2C6-451B-493D-833E-7018268FAE80}"/>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6316728-AF11-4CE2-B18A-AA685FDE3188}"/>
              </a:ext>
            </a:extLst>
          </p:cNvPr>
          <p:cNvSpPr>
            <a:spLocks noGrp="1"/>
          </p:cNvSpPr>
          <p:nvPr>
            <p:ph type="dt" sz="half" idx="10"/>
          </p:nvPr>
        </p:nvSpPr>
        <p:spPr/>
        <p:txBody>
          <a:bodyPr/>
          <a:lstStyle/>
          <a:p>
            <a:fld id="{3CDD54F7-325F-4BAC-BD1C-3DE0110074FD}" type="datetimeFigureOut">
              <a:rPr kumimoji="1" lang="ja-JP" altLang="en-US" smtClean="0"/>
              <a:t>2020/12/15</a:t>
            </a:fld>
            <a:endParaRPr kumimoji="1" lang="ja-JP" altLang="en-US"/>
          </a:p>
        </p:txBody>
      </p:sp>
      <p:sp>
        <p:nvSpPr>
          <p:cNvPr id="5" name="フッター プレースホルダー 4">
            <a:extLst>
              <a:ext uri="{FF2B5EF4-FFF2-40B4-BE49-F238E27FC236}">
                <a16:creationId xmlns:a16="http://schemas.microsoft.com/office/drawing/2014/main" id="{379151DC-9DCD-40D3-A22B-869D166E96D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E351C17-6D06-4FA9-ACEA-1D2FC9482C1D}"/>
              </a:ext>
            </a:extLst>
          </p:cNvPr>
          <p:cNvSpPr>
            <a:spLocks noGrp="1"/>
          </p:cNvSpPr>
          <p:nvPr>
            <p:ph type="sldNum" sz="quarter" idx="12"/>
          </p:nvPr>
        </p:nvSpPr>
        <p:spPr/>
        <p:txBody>
          <a:bodyPr/>
          <a:lstStyle/>
          <a:p>
            <a:fld id="{E10FA529-7F22-434D-A435-20AC8C696746}" type="slidenum">
              <a:rPr kumimoji="1" lang="ja-JP" altLang="en-US" smtClean="0"/>
              <a:t>‹#›</a:t>
            </a:fld>
            <a:endParaRPr kumimoji="1" lang="ja-JP" altLang="en-US"/>
          </a:p>
        </p:txBody>
      </p:sp>
    </p:spTree>
    <p:extLst>
      <p:ext uri="{BB962C8B-B14F-4D97-AF65-F5344CB8AC3E}">
        <p14:creationId xmlns:p14="http://schemas.microsoft.com/office/powerpoint/2010/main" val="11383339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C91B87-CA72-48F0-B261-51BE1C5ADA4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659DA09-7A13-4F29-82A0-B879686CCE9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ー 3">
            <a:extLst>
              <a:ext uri="{FF2B5EF4-FFF2-40B4-BE49-F238E27FC236}">
                <a16:creationId xmlns:a16="http://schemas.microsoft.com/office/drawing/2014/main" id="{815CC5B5-4B6D-4092-9FFA-15F20CDC43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D66CA15-1B74-457D-9600-F857FF234390}"/>
              </a:ext>
            </a:extLst>
          </p:cNvPr>
          <p:cNvSpPr>
            <a:spLocks noGrp="1"/>
          </p:cNvSpPr>
          <p:nvPr>
            <p:ph type="dt" sz="half" idx="10"/>
          </p:nvPr>
        </p:nvSpPr>
        <p:spPr/>
        <p:txBody>
          <a:bodyPr/>
          <a:lstStyle/>
          <a:p>
            <a:fld id="{86B61C07-B7AC-46D2-924F-6186E0C00D30}" type="datetimeFigureOut">
              <a:rPr kumimoji="1" lang="ja-JP" altLang="en-US" smtClean="0"/>
              <a:t>2020/12/15</a:t>
            </a:fld>
            <a:endParaRPr kumimoji="1" lang="ja-JP" altLang="en-US"/>
          </a:p>
        </p:txBody>
      </p:sp>
      <p:sp>
        <p:nvSpPr>
          <p:cNvPr id="6" name="フッター プレースホルダー 5">
            <a:extLst>
              <a:ext uri="{FF2B5EF4-FFF2-40B4-BE49-F238E27FC236}">
                <a16:creationId xmlns:a16="http://schemas.microsoft.com/office/drawing/2014/main" id="{DBE33523-D6E8-49DB-8E35-28FE874C12E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BB62153-BB8A-43D9-A932-7644BFABC9A7}"/>
              </a:ext>
            </a:extLst>
          </p:cNvPr>
          <p:cNvSpPr>
            <a:spLocks noGrp="1"/>
          </p:cNvSpPr>
          <p:nvPr>
            <p:ph type="sldNum" sz="quarter" idx="12"/>
          </p:nvPr>
        </p:nvSpPr>
        <p:spPr/>
        <p:txBody>
          <a:bodyPr/>
          <a:lstStyle/>
          <a:p>
            <a:fld id="{38B655F0-2639-402B-BF50-91DB1A3E4325}" type="slidenum">
              <a:rPr kumimoji="1" lang="ja-JP" altLang="en-US" smtClean="0"/>
              <a:t>‹#›</a:t>
            </a:fld>
            <a:endParaRPr kumimoji="1" lang="ja-JP" altLang="en-US"/>
          </a:p>
        </p:txBody>
      </p:sp>
    </p:spTree>
    <p:extLst>
      <p:ext uri="{BB962C8B-B14F-4D97-AF65-F5344CB8AC3E}">
        <p14:creationId xmlns:p14="http://schemas.microsoft.com/office/powerpoint/2010/main" val="29220886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E64336F-42A3-43C7-96A8-6CA018C093ED}"/>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4D3F2CF-78B7-4EFE-B06A-C6D84A0E716F}"/>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816A654-2E6C-41E5-A9BE-F851733B8C14}"/>
              </a:ext>
            </a:extLst>
          </p:cNvPr>
          <p:cNvSpPr>
            <a:spLocks noGrp="1"/>
          </p:cNvSpPr>
          <p:nvPr>
            <p:ph type="dt" sz="half" idx="10"/>
          </p:nvPr>
        </p:nvSpPr>
        <p:spPr/>
        <p:txBody>
          <a:bodyPr/>
          <a:lstStyle/>
          <a:p>
            <a:fld id="{86B61C07-B7AC-46D2-924F-6186E0C00D30}" type="datetimeFigureOut">
              <a:rPr kumimoji="1" lang="ja-JP" altLang="en-US" smtClean="0"/>
              <a:t>2020/12/15</a:t>
            </a:fld>
            <a:endParaRPr kumimoji="1" lang="ja-JP" altLang="en-US"/>
          </a:p>
        </p:txBody>
      </p:sp>
      <p:sp>
        <p:nvSpPr>
          <p:cNvPr id="5" name="フッター プレースホルダー 4">
            <a:extLst>
              <a:ext uri="{FF2B5EF4-FFF2-40B4-BE49-F238E27FC236}">
                <a16:creationId xmlns:a16="http://schemas.microsoft.com/office/drawing/2014/main" id="{C8E79919-7617-42F9-A533-7B4C9682025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863801B-8EA1-4ACC-BBF5-A5A1AAF6A9C0}"/>
              </a:ext>
            </a:extLst>
          </p:cNvPr>
          <p:cNvSpPr>
            <a:spLocks noGrp="1"/>
          </p:cNvSpPr>
          <p:nvPr>
            <p:ph type="sldNum" sz="quarter" idx="12"/>
          </p:nvPr>
        </p:nvSpPr>
        <p:spPr/>
        <p:txBody>
          <a:bodyPr/>
          <a:lstStyle/>
          <a:p>
            <a:fld id="{38B655F0-2639-402B-BF50-91DB1A3E4325}" type="slidenum">
              <a:rPr kumimoji="1" lang="ja-JP" altLang="en-US" smtClean="0"/>
              <a:t>‹#›</a:t>
            </a:fld>
            <a:endParaRPr kumimoji="1" lang="ja-JP" altLang="en-US"/>
          </a:p>
        </p:txBody>
      </p:sp>
    </p:spTree>
    <p:extLst>
      <p:ext uri="{BB962C8B-B14F-4D97-AF65-F5344CB8AC3E}">
        <p14:creationId xmlns:p14="http://schemas.microsoft.com/office/powerpoint/2010/main" val="32986218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D261C543-FA3C-4E7B-A2FD-865CEE29D13D}"/>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90EA133-50E0-4D1C-B563-77ACDD125813}"/>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3B623A6-D940-46F7-858C-44156EF84758}"/>
              </a:ext>
            </a:extLst>
          </p:cNvPr>
          <p:cNvSpPr>
            <a:spLocks noGrp="1"/>
          </p:cNvSpPr>
          <p:nvPr>
            <p:ph type="dt" sz="half" idx="10"/>
          </p:nvPr>
        </p:nvSpPr>
        <p:spPr/>
        <p:txBody>
          <a:bodyPr/>
          <a:lstStyle/>
          <a:p>
            <a:fld id="{86B61C07-B7AC-46D2-924F-6186E0C00D30}" type="datetimeFigureOut">
              <a:rPr kumimoji="1" lang="ja-JP" altLang="en-US" smtClean="0"/>
              <a:t>2020/12/15</a:t>
            </a:fld>
            <a:endParaRPr kumimoji="1" lang="ja-JP" altLang="en-US"/>
          </a:p>
        </p:txBody>
      </p:sp>
      <p:sp>
        <p:nvSpPr>
          <p:cNvPr id="5" name="フッター プレースホルダー 4">
            <a:extLst>
              <a:ext uri="{FF2B5EF4-FFF2-40B4-BE49-F238E27FC236}">
                <a16:creationId xmlns:a16="http://schemas.microsoft.com/office/drawing/2014/main" id="{CEC66246-882D-4403-95DE-C7980056534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A83095C-9400-41E7-9E96-28973D7FE761}"/>
              </a:ext>
            </a:extLst>
          </p:cNvPr>
          <p:cNvSpPr>
            <a:spLocks noGrp="1"/>
          </p:cNvSpPr>
          <p:nvPr>
            <p:ph type="sldNum" sz="quarter" idx="12"/>
          </p:nvPr>
        </p:nvSpPr>
        <p:spPr/>
        <p:txBody>
          <a:bodyPr/>
          <a:lstStyle/>
          <a:p>
            <a:fld id="{38B655F0-2639-402B-BF50-91DB1A3E4325}" type="slidenum">
              <a:rPr kumimoji="1" lang="ja-JP" altLang="en-US" smtClean="0"/>
              <a:t>‹#›</a:t>
            </a:fld>
            <a:endParaRPr kumimoji="1" lang="ja-JP" altLang="en-US"/>
          </a:p>
        </p:txBody>
      </p:sp>
    </p:spTree>
    <p:extLst>
      <p:ext uri="{BB962C8B-B14F-4D97-AF65-F5344CB8AC3E}">
        <p14:creationId xmlns:p14="http://schemas.microsoft.com/office/powerpoint/2010/main" val="194092390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65BF48-21CD-46F6-B1B8-600066033EE0}"/>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1D9B499D-AB22-4BF7-AC97-6641995B9F4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0E519E86-63DB-41D0-8783-14B62ECDB843}"/>
              </a:ext>
            </a:extLst>
          </p:cNvPr>
          <p:cNvSpPr>
            <a:spLocks noGrp="1"/>
          </p:cNvSpPr>
          <p:nvPr>
            <p:ph type="dt" sz="half" idx="10"/>
          </p:nvPr>
        </p:nvSpPr>
        <p:spPr/>
        <p:txBody>
          <a:bodyPr/>
          <a:lstStyle/>
          <a:p>
            <a:fld id="{89D247D8-56EF-441C-9D5B-203FF9002687}" type="datetimeFigureOut">
              <a:rPr kumimoji="1" lang="ja-JP" altLang="en-US" smtClean="0"/>
              <a:t>2020/12/15</a:t>
            </a:fld>
            <a:endParaRPr kumimoji="1" lang="ja-JP" altLang="en-US"/>
          </a:p>
        </p:txBody>
      </p:sp>
      <p:sp>
        <p:nvSpPr>
          <p:cNvPr id="5" name="フッター プレースホルダー 4">
            <a:extLst>
              <a:ext uri="{FF2B5EF4-FFF2-40B4-BE49-F238E27FC236}">
                <a16:creationId xmlns:a16="http://schemas.microsoft.com/office/drawing/2014/main" id="{A606B4B1-4BEC-438E-874E-01684314133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92A03AF-9CF9-4AC8-A74A-1993A56D69BB}"/>
              </a:ext>
            </a:extLst>
          </p:cNvPr>
          <p:cNvSpPr>
            <a:spLocks noGrp="1"/>
          </p:cNvSpPr>
          <p:nvPr>
            <p:ph type="sldNum" sz="quarter" idx="12"/>
          </p:nvPr>
        </p:nvSpPr>
        <p:spPr/>
        <p:txBody>
          <a:bodyPr/>
          <a:lstStyle/>
          <a:p>
            <a:fld id="{1992B2E0-8624-4B75-9D01-A130D1674341}" type="slidenum">
              <a:rPr kumimoji="1" lang="ja-JP" altLang="en-US" smtClean="0"/>
              <a:t>‹#›</a:t>
            </a:fld>
            <a:endParaRPr kumimoji="1" lang="ja-JP" altLang="en-US"/>
          </a:p>
        </p:txBody>
      </p:sp>
    </p:spTree>
    <p:extLst>
      <p:ext uri="{BB962C8B-B14F-4D97-AF65-F5344CB8AC3E}">
        <p14:creationId xmlns:p14="http://schemas.microsoft.com/office/powerpoint/2010/main" val="167794973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3172E9-11D9-4592-AC46-14A1B6D1237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E2F70F4-BBF3-47B6-A2DA-DAD83DE55044}"/>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7775D85-B884-4E08-9C5B-8ADD5CFB4AA7}"/>
              </a:ext>
            </a:extLst>
          </p:cNvPr>
          <p:cNvSpPr>
            <a:spLocks noGrp="1"/>
          </p:cNvSpPr>
          <p:nvPr>
            <p:ph type="dt" sz="half" idx="10"/>
          </p:nvPr>
        </p:nvSpPr>
        <p:spPr/>
        <p:txBody>
          <a:bodyPr/>
          <a:lstStyle/>
          <a:p>
            <a:fld id="{89D247D8-56EF-441C-9D5B-203FF9002687}" type="datetimeFigureOut">
              <a:rPr kumimoji="1" lang="ja-JP" altLang="en-US" smtClean="0"/>
              <a:t>2020/12/15</a:t>
            </a:fld>
            <a:endParaRPr kumimoji="1" lang="ja-JP" altLang="en-US"/>
          </a:p>
        </p:txBody>
      </p:sp>
      <p:sp>
        <p:nvSpPr>
          <p:cNvPr id="5" name="フッター プレースホルダー 4">
            <a:extLst>
              <a:ext uri="{FF2B5EF4-FFF2-40B4-BE49-F238E27FC236}">
                <a16:creationId xmlns:a16="http://schemas.microsoft.com/office/drawing/2014/main" id="{8D16D75C-715B-4699-B88E-2AF949AB966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B42D3C4-054C-419D-A079-6154FEE225A6}"/>
              </a:ext>
            </a:extLst>
          </p:cNvPr>
          <p:cNvSpPr>
            <a:spLocks noGrp="1"/>
          </p:cNvSpPr>
          <p:nvPr>
            <p:ph type="sldNum" sz="quarter" idx="12"/>
          </p:nvPr>
        </p:nvSpPr>
        <p:spPr/>
        <p:txBody>
          <a:bodyPr/>
          <a:lstStyle/>
          <a:p>
            <a:fld id="{1992B2E0-8624-4B75-9D01-A130D1674341}" type="slidenum">
              <a:rPr kumimoji="1" lang="ja-JP" altLang="en-US" smtClean="0"/>
              <a:t>‹#›</a:t>
            </a:fld>
            <a:endParaRPr kumimoji="1" lang="ja-JP" altLang="en-US"/>
          </a:p>
        </p:txBody>
      </p:sp>
    </p:spTree>
    <p:extLst>
      <p:ext uri="{BB962C8B-B14F-4D97-AF65-F5344CB8AC3E}">
        <p14:creationId xmlns:p14="http://schemas.microsoft.com/office/powerpoint/2010/main" val="422756602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DB5FF6-0E82-4324-BE61-B1C6A031EAE4}"/>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F6FF636-1050-42BF-8E42-EAF3DDA2D8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DF81DEC0-0E63-4350-AAB9-D9AB43E15876}"/>
              </a:ext>
            </a:extLst>
          </p:cNvPr>
          <p:cNvSpPr>
            <a:spLocks noGrp="1"/>
          </p:cNvSpPr>
          <p:nvPr>
            <p:ph type="dt" sz="half" idx="10"/>
          </p:nvPr>
        </p:nvSpPr>
        <p:spPr/>
        <p:txBody>
          <a:bodyPr/>
          <a:lstStyle/>
          <a:p>
            <a:fld id="{89D247D8-56EF-441C-9D5B-203FF9002687}" type="datetimeFigureOut">
              <a:rPr kumimoji="1" lang="ja-JP" altLang="en-US" smtClean="0"/>
              <a:t>2020/12/15</a:t>
            </a:fld>
            <a:endParaRPr kumimoji="1" lang="ja-JP" altLang="en-US"/>
          </a:p>
        </p:txBody>
      </p:sp>
      <p:sp>
        <p:nvSpPr>
          <p:cNvPr id="5" name="フッター プレースホルダー 4">
            <a:extLst>
              <a:ext uri="{FF2B5EF4-FFF2-40B4-BE49-F238E27FC236}">
                <a16:creationId xmlns:a16="http://schemas.microsoft.com/office/drawing/2014/main" id="{6D353B4E-8F44-438A-8818-7479069DA9C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B543C0D-B991-4083-BA9C-D3D96094599B}"/>
              </a:ext>
            </a:extLst>
          </p:cNvPr>
          <p:cNvSpPr>
            <a:spLocks noGrp="1"/>
          </p:cNvSpPr>
          <p:nvPr>
            <p:ph type="sldNum" sz="quarter" idx="12"/>
          </p:nvPr>
        </p:nvSpPr>
        <p:spPr/>
        <p:txBody>
          <a:bodyPr/>
          <a:lstStyle/>
          <a:p>
            <a:fld id="{1992B2E0-8624-4B75-9D01-A130D1674341}" type="slidenum">
              <a:rPr kumimoji="1" lang="ja-JP" altLang="en-US" smtClean="0"/>
              <a:t>‹#›</a:t>
            </a:fld>
            <a:endParaRPr kumimoji="1" lang="ja-JP" altLang="en-US"/>
          </a:p>
        </p:txBody>
      </p:sp>
    </p:spTree>
    <p:extLst>
      <p:ext uri="{BB962C8B-B14F-4D97-AF65-F5344CB8AC3E}">
        <p14:creationId xmlns:p14="http://schemas.microsoft.com/office/powerpoint/2010/main" val="27199069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1CBB7B-3B12-4827-96A6-0C4951D8541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346C439-386F-4BE4-9C24-22F8BBDA82A5}"/>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E34B794D-49BA-43B1-BE47-DB3247F248E8}"/>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A11FD37-D7DA-472E-9A77-9C6C558AAB43}"/>
              </a:ext>
            </a:extLst>
          </p:cNvPr>
          <p:cNvSpPr>
            <a:spLocks noGrp="1"/>
          </p:cNvSpPr>
          <p:nvPr>
            <p:ph type="dt" sz="half" idx="10"/>
          </p:nvPr>
        </p:nvSpPr>
        <p:spPr/>
        <p:txBody>
          <a:bodyPr/>
          <a:lstStyle/>
          <a:p>
            <a:fld id="{89D247D8-56EF-441C-9D5B-203FF9002687}" type="datetimeFigureOut">
              <a:rPr kumimoji="1" lang="ja-JP" altLang="en-US" smtClean="0"/>
              <a:t>2020/12/15</a:t>
            </a:fld>
            <a:endParaRPr kumimoji="1" lang="ja-JP" altLang="en-US"/>
          </a:p>
        </p:txBody>
      </p:sp>
      <p:sp>
        <p:nvSpPr>
          <p:cNvPr id="6" name="フッター プレースホルダー 5">
            <a:extLst>
              <a:ext uri="{FF2B5EF4-FFF2-40B4-BE49-F238E27FC236}">
                <a16:creationId xmlns:a16="http://schemas.microsoft.com/office/drawing/2014/main" id="{48D10518-5361-4738-AA72-88B7046AF79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2B928F0-D81E-4613-A4C4-C75AD228632B}"/>
              </a:ext>
            </a:extLst>
          </p:cNvPr>
          <p:cNvSpPr>
            <a:spLocks noGrp="1"/>
          </p:cNvSpPr>
          <p:nvPr>
            <p:ph type="sldNum" sz="quarter" idx="12"/>
          </p:nvPr>
        </p:nvSpPr>
        <p:spPr/>
        <p:txBody>
          <a:bodyPr/>
          <a:lstStyle/>
          <a:p>
            <a:fld id="{1992B2E0-8624-4B75-9D01-A130D1674341}" type="slidenum">
              <a:rPr kumimoji="1" lang="ja-JP" altLang="en-US" smtClean="0"/>
              <a:t>‹#›</a:t>
            </a:fld>
            <a:endParaRPr kumimoji="1" lang="ja-JP" altLang="en-US"/>
          </a:p>
        </p:txBody>
      </p:sp>
    </p:spTree>
    <p:extLst>
      <p:ext uri="{BB962C8B-B14F-4D97-AF65-F5344CB8AC3E}">
        <p14:creationId xmlns:p14="http://schemas.microsoft.com/office/powerpoint/2010/main" val="12319052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809BAFF-3887-4495-A78E-081FA65F4929}"/>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4ADEFA2-E3F4-4FE9-BE53-C8EEBBFF44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C9CDBF68-62FB-41A6-A1EF-A56CE0C2D925}"/>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8971286-871D-4A85-9F50-38083A6E75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89289D07-54F7-47D7-B9D9-EA92C0D9A337}"/>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4FAF3CB-F072-4868-8B7A-A9C32334BFB9}"/>
              </a:ext>
            </a:extLst>
          </p:cNvPr>
          <p:cNvSpPr>
            <a:spLocks noGrp="1"/>
          </p:cNvSpPr>
          <p:nvPr>
            <p:ph type="dt" sz="half" idx="10"/>
          </p:nvPr>
        </p:nvSpPr>
        <p:spPr/>
        <p:txBody>
          <a:bodyPr/>
          <a:lstStyle/>
          <a:p>
            <a:fld id="{89D247D8-56EF-441C-9D5B-203FF9002687}" type="datetimeFigureOut">
              <a:rPr kumimoji="1" lang="ja-JP" altLang="en-US" smtClean="0"/>
              <a:t>2020/12/15</a:t>
            </a:fld>
            <a:endParaRPr kumimoji="1" lang="ja-JP" altLang="en-US"/>
          </a:p>
        </p:txBody>
      </p:sp>
      <p:sp>
        <p:nvSpPr>
          <p:cNvPr id="8" name="フッター プレースホルダー 7">
            <a:extLst>
              <a:ext uri="{FF2B5EF4-FFF2-40B4-BE49-F238E27FC236}">
                <a16:creationId xmlns:a16="http://schemas.microsoft.com/office/drawing/2014/main" id="{13CA5600-BE68-4386-ABC6-FA186B959E4D}"/>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0F2164E-619A-401D-A381-7A8AB89F780B}"/>
              </a:ext>
            </a:extLst>
          </p:cNvPr>
          <p:cNvSpPr>
            <a:spLocks noGrp="1"/>
          </p:cNvSpPr>
          <p:nvPr>
            <p:ph type="sldNum" sz="quarter" idx="12"/>
          </p:nvPr>
        </p:nvSpPr>
        <p:spPr/>
        <p:txBody>
          <a:bodyPr/>
          <a:lstStyle/>
          <a:p>
            <a:fld id="{1992B2E0-8624-4B75-9D01-A130D1674341}" type="slidenum">
              <a:rPr kumimoji="1" lang="ja-JP" altLang="en-US" smtClean="0"/>
              <a:t>‹#›</a:t>
            </a:fld>
            <a:endParaRPr kumimoji="1" lang="ja-JP" altLang="en-US"/>
          </a:p>
        </p:txBody>
      </p:sp>
    </p:spTree>
    <p:extLst>
      <p:ext uri="{BB962C8B-B14F-4D97-AF65-F5344CB8AC3E}">
        <p14:creationId xmlns:p14="http://schemas.microsoft.com/office/powerpoint/2010/main" val="361660133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523C83-0D91-43EF-8BB5-37B610BA6DF7}"/>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7F699338-889E-499C-BC43-0AD27F13FF89}"/>
              </a:ext>
            </a:extLst>
          </p:cNvPr>
          <p:cNvSpPr>
            <a:spLocks noGrp="1"/>
          </p:cNvSpPr>
          <p:nvPr>
            <p:ph type="dt" sz="half" idx="10"/>
          </p:nvPr>
        </p:nvSpPr>
        <p:spPr/>
        <p:txBody>
          <a:bodyPr/>
          <a:lstStyle/>
          <a:p>
            <a:fld id="{89D247D8-56EF-441C-9D5B-203FF9002687}" type="datetimeFigureOut">
              <a:rPr kumimoji="1" lang="ja-JP" altLang="en-US" smtClean="0"/>
              <a:t>2020/12/15</a:t>
            </a:fld>
            <a:endParaRPr kumimoji="1" lang="ja-JP" altLang="en-US"/>
          </a:p>
        </p:txBody>
      </p:sp>
      <p:sp>
        <p:nvSpPr>
          <p:cNvPr id="4" name="フッター プレースホルダー 3">
            <a:extLst>
              <a:ext uri="{FF2B5EF4-FFF2-40B4-BE49-F238E27FC236}">
                <a16:creationId xmlns:a16="http://schemas.microsoft.com/office/drawing/2014/main" id="{FA2DC527-6C59-49FA-8128-4ED07A02392F}"/>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DC230154-E481-4D48-9D4E-4A928C6135B9}"/>
              </a:ext>
            </a:extLst>
          </p:cNvPr>
          <p:cNvSpPr>
            <a:spLocks noGrp="1"/>
          </p:cNvSpPr>
          <p:nvPr>
            <p:ph type="sldNum" sz="quarter" idx="12"/>
          </p:nvPr>
        </p:nvSpPr>
        <p:spPr/>
        <p:txBody>
          <a:bodyPr/>
          <a:lstStyle/>
          <a:p>
            <a:fld id="{1992B2E0-8624-4B75-9D01-A130D1674341}" type="slidenum">
              <a:rPr kumimoji="1" lang="ja-JP" altLang="en-US" smtClean="0"/>
              <a:t>‹#›</a:t>
            </a:fld>
            <a:endParaRPr kumimoji="1" lang="ja-JP" altLang="en-US"/>
          </a:p>
        </p:txBody>
      </p:sp>
    </p:spTree>
    <p:extLst>
      <p:ext uri="{BB962C8B-B14F-4D97-AF65-F5344CB8AC3E}">
        <p14:creationId xmlns:p14="http://schemas.microsoft.com/office/powerpoint/2010/main" val="110942503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FA8153AC-163B-4A6F-A8E6-2975EC9729CF}"/>
              </a:ext>
            </a:extLst>
          </p:cNvPr>
          <p:cNvSpPr>
            <a:spLocks noGrp="1"/>
          </p:cNvSpPr>
          <p:nvPr>
            <p:ph type="dt" sz="half" idx="10"/>
          </p:nvPr>
        </p:nvSpPr>
        <p:spPr/>
        <p:txBody>
          <a:bodyPr/>
          <a:lstStyle/>
          <a:p>
            <a:fld id="{89D247D8-56EF-441C-9D5B-203FF9002687}" type="datetimeFigureOut">
              <a:rPr kumimoji="1" lang="ja-JP" altLang="en-US" smtClean="0"/>
              <a:t>2020/12/15</a:t>
            </a:fld>
            <a:endParaRPr kumimoji="1" lang="ja-JP" altLang="en-US"/>
          </a:p>
        </p:txBody>
      </p:sp>
      <p:sp>
        <p:nvSpPr>
          <p:cNvPr id="3" name="フッター プレースホルダー 2">
            <a:extLst>
              <a:ext uri="{FF2B5EF4-FFF2-40B4-BE49-F238E27FC236}">
                <a16:creationId xmlns:a16="http://schemas.microsoft.com/office/drawing/2014/main" id="{4154D436-91F5-43B9-97E9-AC4CE9713591}"/>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4146F7E-4BE5-4DC4-92C8-C50B0C5A9556}"/>
              </a:ext>
            </a:extLst>
          </p:cNvPr>
          <p:cNvSpPr>
            <a:spLocks noGrp="1"/>
          </p:cNvSpPr>
          <p:nvPr>
            <p:ph type="sldNum" sz="quarter" idx="12"/>
          </p:nvPr>
        </p:nvSpPr>
        <p:spPr/>
        <p:txBody>
          <a:bodyPr/>
          <a:lstStyle/>
          <a:p>
            <a:fld id="{1992B2E0-8624-4B75-9D01-A130D1674341}" type="slidenum">
              <a:rPr kumimoji="1" lang="ja-JP" altLang="en-US" smtClean="0"/>
              <a:t>‹#›</a:t>
            </a:fld>
            <a:endParaRPr kumimoji="1" lang="ja-JP" altLang="en-US"/>
          </a:p>
        </p:txBody>
      </p:sp>
    </p:spTree>
    <p:extLst>
      <p:ext uri="{BB962C8B-B14F-4D97-AF65-F5344CB8AC3E}">
        <p14:creationId xmlns:p14="http://schemas.microsoft.com/office/powerpoint/2010/main" val="2482531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5FDDF7-4216-44B6-8B2C-BC4B79136857}"/>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23C8E18-88A6-42B4-9D50-516FC0B68E6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FC73922E-3C5F-44CE-8A76-7E3B92E8EA58}"/>
              </a:ext>
            </a:extLst>
          </p:cNvPr>
          <p:cNvSpPr>
            <a:spLocks noGrp="1"/>
          </p:cNvSpPr>
          <p:nvPr>
            <p:ph type="dt" sz="half" idx="10"/>
          </p:nvPr>
        </p:nvSpPr>
        <p:spPr/>
        <p:txBody>
          <a:bodyPr/>
          <a:lstStyle/>
          <a:p>
            <a:fld id="{3CDD54F7-325F-4BAC-BD1C-3DE0110074FD}" type="datetimeFigureOut">
              <a:rPr kumimoji="1" lang="ja-JP" altLang="en-US" smtClean="0"/>
              <a:t>2020/12/15</a:t>
            </a:fld>
            <a:endParaRPr kumimoji="1" lang="ja-JP" altLang="en-US"/>
          </a:p>
        </p:txBody>
      </p:sp>
      <p:sp>
        <p:nvSpPr>
          <p:cNvPr id="5" name="フッター プレースホルダー 4">
            <a:extLst>
              <a:ext uri="{FF2B5EF4-FFF2-40B4-BE49-F238E27FC236}">
                <a16:creationId xmlns:a16="http://schemas.microsoft.com/office/drawing/2014/main" id="{537356D9-7F29-4C21-BBEF-D7C0F6EB4A7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381EA2D-8F87-426C-8619-C98BB99E4EE0}"/>
              </a:ext>
            </a:extLst>
          </p:cNvPr>
          <p:cNvSpPr>
            <a:spLocks noGrp="1"/>
          </p:cNvSpPr>
          <p:nvPr>
            <p:ph type="sldNum" sz="quarter" idx="12"/>
          </p:nvPr>
        </p:nvSpPr>
        <p:spPr/>
        <p:txBody>
          <a:bodyPr/>
          <a:lstStyle/>
          <a:p>
            <a:fld id="{E10FA529-7F22-434D-A435-20AC8C696746}" type="slidenum">
              <a:rPr kumimoji="1" lang="ja-JP" altLang="en-US" smtClean="0"/>
              <a:t>‹#›</a:t>
            </a:fld>
            <a:endParaRPr kumimoji="1" lang="ja-JP" altLang="en-US"/>
          </a:p>
        </p:txBody>
      </p:sp>
    </p:spTree>
    <p:extLst>
      <p:ext uri="{BB962C8B-B14F-4D97-AF65-F5344CB8AC3E}">
        <p14:creationId xmlns:p14="http://schemas.microsoft.com/office/powerpoint/2010/main" val="54971060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B90AE5-C114-4573-8E59-E8F4F4E9D5C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59BCC2F-1DA3-463C-8F53-F3AB4352E3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9408E7B-E388-47BB-A210-D431C8C142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FBCF409-25AB-497E-9490-10145A73FDF4}"/>
              </a:ext>
            </a:extLst>
          </p:cNvPr>
          <p:cNvSpPr>
            <a:spLocks noGrp="1"/>
          </p:cNvSpPr>
          <p:nvPr>
            <p:ph type="dt" sz="half" idx="10"/>
          </p:nvPr>
        </p:nvSpPr>
        <p:spPr/>
        <p:txBody>
          <a:bodyPr/>
          <a:lstStyle/>
          <a:p>
            <a:fld id="{89D247D8-56EF-441C-9D5B-203FF9002687}" type="datetimeFigureOut">
              <a:rPr kumimoji="1" lang="ja-JP" altLang="en-US" smtClean="0"/>
              <a:t>2020/12/15</a:t>
            </a:fld>
            <a:endParaRPr kumimoji="1" lang="ja-JP" altLang="en-US"/>
          </a:p>
        </p:txBody>
      </p:sp>
      <p:sp>
        <p:nvSpPr>
          <p:cNvPr id="6" name="フッター プレースホルダー 5">
            <a:extLst>
              <a:ext uri="{FF2B5EF4-FFF2-40B4-BE49-F238E27FC236}">
                <a16:creationId xmlns:a16="http://schemas.microsoft.com/office/drawing/2014/main" id="{06722B9E-A1DB-4DCF-BFD9-EDE06ECD7DF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27D1391-965B-4317-9DAC-29583BDD52C0}"/>
              </a:ext>
            </a:extLst>
          </p:cNvPr>
          <p:cNvSpPr>
            <a:spLocks noGrp="1"/>
          </p:cNvSpPr>
          <p:nvPr>
            <p:ph type="sldNum" sz="quarter" idx="12"/>
          </p:nvPr>
        </p:nvSpPr>
        <p:spPr/>
        <p:txBody>
          <a:bodyPr/>
          <a:lstStyle/>
          <a:p>
            <a:fld id="{1992B2E0-8624-4B75-9D01-A130D1674341}" type="slidenum">
              <a:rPr kumimoji="1" lang="ja-JP" altLang="en-US" smtClean="0"/>
              <a:t>‹#›</a:t>
            </a:fld>
            <a:endParaRPr kumimoji="1" lang="ja-JP" altLang="en-US"/>
          </a:p>
        </p:txBody>
      </p:sp>
    </p:spTree>
    <p:extLst>
      <p:ext uri="{BB962C8B-B14F-4D97-AF65-F5344CB8AC3E}">
        <p14:creationId xmlns:p14="http://schemas.microsoft.com/office/powerpoint/2010/main" val="88960152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0853F2-B90A-4AAD-8876-BE733982086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B0BD336F-DCE6-45B2-94F5-48518519F28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ー 3">
            <a:extLst>
              <a:ext uri="{FF2B5EF4-FFF2-40B4-BE49-F238E27FC236}">
                <a16:creationId xmlns:a16="http://schemas.microsoft.com/office/drawing/2014/main" id="{2370C1D2-4379-4A0B-8096-37DCD86579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D7AF4C8-B516-4161-A4E6-4026002C79DF}"/>
              </a:ext>
            </a:extLst>
          </p:cNvPr>
          <p:cNvSpPr>
            <a:spLocks noGrp="1"/>
          </p:cNvSpPr>
          <p:nvPr>
            <p:ph type="dt" sz="half" idx="10"/>
          </p:nvPr>
        </p:nvSpPr>
        <p:spPr/>
        <p:txBody>
          <a:bodyPr/>
          <a:lstStyle/>
          <a:p>
            <a:fld id="{89D247D8-56EF-441C-9D5B-203FF9002687}" type="datetimeFigureOut">
              <a:rPr kumimoji="1" lang="ja-JP" altLang="en-US" smtClean="0"/>
              <a:t>2020/12/15</a:t>
            </a:fld>
            <a:endParaRPr kumimoji="1" lang="ja-JP" altLang="en-US"/>
          </a:p>
        </p:txBody>
      </p:sp>
      <p:sp>
        <p:nvSpPr>
          <p:cNvPr id="6" name="フッター プレースホルダー 5">
            <a:extLst>
              <a:ext uri="{FF2B5EF4-FFF2-40B4-BE49-F238E27FC236}">
                <a16:creationId xmlns:a16="http://schemas.microsoft.com/office/drawing/2014/main" id="{679EC714-62C2-49A8-85B6-70D5BBAF5B0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1FF72ED-76E4-43D2-92B3-E6C25AD65B1F}"/>
              </a:ext>
            </a:extLst>
          </p:cNvPr>
          <p:cNvSpPr>
            <a:spLocks noGrp="1"/>
          </p:cNvSpPr>
          <p:nvPr>
            <p:ph type="sldNum" sz="quarter" idx="12"/>
          </p:nvPr>
        </p:nvSpPr>
        <p:spPr/>
        <p:txBody>
          <a:bodyPr/>
          <a:lstStyle/>
          <a:p>
            <a:fld id="{1992B2E0-8624-4B75-9D01-A130D1674341}" type="slidenum">
              <a:rPr kumimoji="1" lang="ja-JP" altLang="en-US" smtClean="0"/>
              <a:t>‹#›</a:t>
            </a:fld>
            <a:endParaRPr kumimoji="1" lang="ja-JP" altLang="en-US"/>
          </a:p>
        </p:txBody>
      </p:sp>
    </p:spTree>
    <p:extLst>
      <p:ext uri="{BB962C8B-B14F-4D97-AF65-F5344CB8AC3E}">
        <p14:creationId xmlns:p14="http://schemas.microsoft.com/office/powerpoint/2010/main" val="73997970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825147-B2FB-4353-AF15-D39AAAF0570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3D90EBB-7E96-4AE7-8222-27D236ECD234}"/>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31E6D85-DBF7-49DA-8CFD-FADAEF18D271}"/>
              </a:ext>
            </a:extLst>
          </p:cNvPr>
          <p:cNvSpPr>
            <a:spLocks noGrp="1"/>
          </p:cNvSpPr>
          <p:nvPr>
            <p:ph type="dt" sz="half" idx="10"/>
          </p:nvPr>
        </p:nvSpPr>
        <p:spPr/>
        <p:txBody>
          <a:bodyPr/>
          <a:lstStyle/>
          <a:p>
            <a:fld id="{89D247D8-56EF-441C-9D5B-203FF9002687}" type="datetimeFigureOut">
              <a:rPr kumimoji="1" lang="ja-JP" altLang="en-US" smtClean="0"/>
              <a:t>2020/12/15</a:t>
            </a:fld>
            <a:endParaRPr kumimoji="1" lang="ja-JP" altLang="en-US"/>
          </a:p>
        </p:txBody>
      </p:sp>
      <p:sp>
        <p:nvSpPr>
          <p:cNvPr id="5" name="フッター プレースホルダー 4">
            <a:extLst>
              <a:ext uri="{FF2B5EF4-FFF2-40B4-BE49-F238E27FC236}">
                <a16:creationId xmlns:a16="http://schemas.microsoft.com/office/drawing/2014/main" id="{69FB3E91-F357-4F71-9D2F-37908C07C40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C127CBD-C922-406C-A90F-43DED64E0E83}"/>
              </a:ext>
            </a:extLst>
          </p:cNvPr>
          <p:cNvSpPr>
            <a:spLocks noGrp="1"/>
          </p:cNvSpPr>
          <p:nvPr>
            <p:ph type="sldNum" sz="quarter" idx="12"/>
          </p:nvPr>
        </p:nvSpPr>
        <p:spPr/>
        <p:txBody>
          <a:bodyPr/>
          <a:lstStyle/>
          <a:p>
            <a:fld id="{1992B2E0-8624-4B75-9D01-A130D1674341}" type="slidenum">
              <a:rPr kumimoji="1" lang="ja-JP" altLang="en-US" smtClean="0"/>
              <a:t>‹#›</a:t>
            </a:fld>
            <a:endParaRPr kumimoji="1" lang="ja-JP" altLang="en-US"/>
          </a:p>
        </p:txBody>
      </p:sp>
    </p:spTree>
    <p:extLst>
      <p:ext uri="{BB962C8B-B14F-4D97-AF65-F5344CB8AC3E}">
        <p14:creationId xmlns:p14="http://schemas.microsoft.com/office/powerpoint/2010/main" val="10173938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3EE1C5BA-318A-4920-97B1-FB87965E7A08}"/>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CF2957C-A622-4F2A-B866-94BE0A907427}"/>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0DC89FF-924B-403D-9533-3580DE7D1F42}"/>
              </a:ext>
            </a:extLst>
          </p:cNvPr>
          <p:cNvSpPr>
            <a:spLocks noGrp="1"/>
          </p:cNvSpPr>
          <p:nvPr>
            <p:ph type="dt" sz="half" idx="10"/>
          </p:nvPr>
        </p:nvSpPr>
        <p:spPr/>
        <p:txBody>
          <a:bodyPr/>
          <a:lstStyle/>
          <a:p>
            <a:fld id="{89D247D8-56EF-441C-9D5B-203FF9002687}" type="datetimeFigureOut">
              <a:rPr kumimoji="1" lang="ja-JP" altLang="en-US" smtClean="0"/>
              <a:t>2020/12/15</a:t>
            </a:fld>
            <a:endParaRPr kumimoji="1" lang="ja-JP" altLang="en-US"/>
          </a:p>
        </p:txBody>
      </p:sp>
      <p:sp>
        <p:nvSpPr>
          <p:cNvPr id="5" name="フッター プレースホルダー 4">
            <a:extLst>
              <a:ext uri="{FF2B5EF4-FFF2-40B4-BE49-F238E27FC236}">
                <a16:creationId xmlns:a16="http://schemas.microsoft.com/office/drawing/2014/main" id="{996AD36A-CE0F-410A-B79E-651F15F6A89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31FB6D3-6661-4E37-BD01-373FEB0F1E83}"/>
              </a:ext>
            </a:extLst>
          </p:cNvPr>
          <p:cNvSpPr>
            <a:spLocks noGrp="1"/>
          </p:cNvSpPr>
          <p:nvPr>
            <p:ph type="sldNum" sz="quarter" idx="12"/>
          </p:nvPr>
        </p:nvSpPr>
        <p:spPr/>
        <p:txBody>
          <a:bodyPr/>
          <a:lstStyle/>
          <a:p>
            <a:fld id="{1992B2E0-8624-4B75-9D01-A130D1674341}" type="slidenum">
              <a:rPr kumimoji="1" lang="ja-JP" altLang="en-US" smtClean="0"/>
              <a:t>‹#›</a:t>
            </a:fld>
            <a:endParaRPr kumimoji="1" lang="ja-JP" altLang="en-US"/>
          </a:p>
        </p:txBody>
      </p:sp>
    </p:spTree>
    <p:extLst>
      <p:ext uri="{BB962C8B-B14F-4D97-AF65-F5344CB8AC3E}">
        <p14:creationId xmlns:p14="http://schemas.microsoft.com/office/powerpoint/2010/main" val="4183338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804871-4043-4A33-83F8-47708066B0E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99FA1A3-AA3D-440C-8E37-DF5ADA5412C7}"/>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0F4667BE-F7FF-4555-BF37-745746A02823}"/>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DE3B42B-7FBB-4962-8275-DD0D3062F43E}"/>
              </a:ext>
            </a:extLst>
          </p:cNvPr>
          <p:cNvSpPr>
            <a:spLocks noGrp="1"/>
          </p:cNvSpPr>
          <p:nvPr>
            <p:ph type="dt" sz="half" idx="10"/>
          </p:nvPr>
        </p:nvSpPr>
        <p:spPr/>
        <p:txBody>
          <a:bodyPr/>
          <a:lstStyle/>
          <a:p>
            <a:fld id="{3CDD54F7-325F-4BAC-BD1C-3DE0110074FD}" type="datetimeFigureOut">
              <a:rPr kumimoji="1" lang="ja-JP" altLang="en-US" smtClean="0"/>
              <a:t>2020/12/15</a:t>
            </a:fld>
            <a:endParaRPr kumimoji="1" lang="ja-JP" altLang="en-US"/>
          </a:p>
        </p:txBody>
      </p:sp>
      <p:sp>
        <p:nvSpPr>
          <p:cNvPr id="6" name="フッター プレースホルダー 5">
            <a:extLst>
              <a:ext uri="{FF2B5EF4-FFF2-40B4-BE49-F238E27FC236}">
                <a16:creationId xmlns:a16="http://schemas.microsoft.com/office/drawing/2014/main" id="{7F5D7B65-898E-4CCD-99A7-941AD88F1AA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7FBE0A6-24D4-4B43-BDE3-73B9AFFE56CF}"/>
              </a:ext>
            </a:extLst>
          </p:cNvPr>
          <p:cNvSpPr>
            <a:spLocks noGrp="1"/>
          </p:cNvSpPr>
          <p:nvPr>
            <p:ph type="sldNum" sz="quarter" idx="12"/>
          </p:nvPr>
        </p:nvSpPr>
        <p:spPr/>
        <p:txBody>
          <a:bodyPr/>
          <a:lstStyle/>
          <a:p>
            <a:fld id="{E10FA529-7F22-434D-A435-20AC8C696746}" type="slidenum">
              <a:rPr kumimoji="1" lang="ja-JP" altLang="en-US" smtClean="0"/>
              <a:t>‹#›</a:t>
            </a:fld>
            <a:endParaRPr kumimoji="1" lang="ja-JP" altLang="en-US"/>
          </a:p>
        </p:txBody>
      </p:sp>
    </p:spTree>
    <p:extLst>
      <p:ext uri="{BB962C8B-B14F-4D97-AF65-F5344CB8AC3E}">
        <p14:creationId xmlns:p14="http://schemas.microsoft.com/office/powerpoint/2010/main" val="70183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35226F9-19E9-4315-9E7F-1F9F00426A41}"/>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5A52448-484B-4A09-B252-CA98F61B367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69DDBAE3-3F2E-4FF7-9BE2-78D1D6438EAE}"/>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6074F655-A03B-4A64-9C6E-B032DED31E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049FA271-5C8A-4B59-89C8-705E31471CAD}"/>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F91E383B-33E1-4C93-9B0E-E4B2A88EDBA9}"/>
              </a:ext>
            </a:extLst>
          </p:cNvPr>
          <p:cNvSpPr>
            <a:spLocks noGrp="1"/>
          </p:cNvSpPr>
          <p:nvPr>
            <p:ph type="dt" sz="half" idx="10"/>
          </p:nvPr>
        </p:nvSpPr>
        <p:spPr/>
        <p:txBody>
          <a:bodyPr/>
          <a:lstStyle/>
          <a:p>
            <a:fld id="{3CDD54F7-325F-4BAC-BD1C-3DE0110074FD}" type="datetimeFigureOut">
              <a:rPr kumimoji="1" lang="ja-JP" altLang="en-US" smtClean="0"/>
              <a:t>2020/12/15</a:t>
            </a:fld>
            <a:endParaRPr kumimoji="1" lang="ja-JP" altLang="en-US"/>
          </a:p>
        </p:txBody>
      </p:sp>
      <p:sp>
        <p:nvSpPr>
          <p:cNvPr id="8" name="フッター プレースホルダー 7">
            <a:extLst>
              <a:ext uri="{FF2B5EF4-FFF2-40B4-BE49-F238E27FC236}">
                <a16:creationId xmlns:a16="http://schemas.microsoft.com/office/drawing/2014/main" id="{ABDA576B-697F-4256-809E-AAB5BC7A465E}"/>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BA153A43-DF25-4290-9F44-C1879EDBAA93}"/>
              </a:ext>
            </a:extLst>
          </p:cNvPr>
          <p:cNvSpPr>
            <a:spLocks noGrp="1"/>
          </p:cNvSpPr>
          <p:nvPr>
            <p:ph type="sldNum" sz="quarter" idx="12"/>
          </p:nvPr>
        </p:nvSpPr>
        <p:spPr/>
        <p:txBody>
          <a:bodyPr/>
          <a:lstStyle/>
          <a:p>
            <a:fld id="{E10FA529-7F22-434D-A435-20AC8C696746}" type="slidenum">
              <a:rPr kumimoji="1" lang="ja-JP" altLang="en-US" smtClean="0"/>
              <a:t>‹#›</a:t>
            </a:fld>
            <a:endParaRPr kumimoji="1" lang="ja-JP" altLang="en-US"/>
          </a:p>
        </p:txBody>
      </p:sp>
    </p:spTree>
    <p:extLst>
      <p:ext uri="{BB962C8B-B14F-4D97-AF65-F5344CB8AC3E}">
        <p14:creationId xmlns:p14="http://schemas.microsoft.com/office/powerpoint/2010/main" val="3308046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6DA6C1-72CB-408A-91D2-FF647BC0A43B}"/>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A1057856-2D1A-435F-A195-7DFEBEC15334}"/>
              </a:ext>
            </a:extLst>
          </p:cNvPr>
          <p:cNvSpPr>
            <a:spLocks noGrp="1"/>
          </p:cNvSpPr>
          <p:nvPr>
            <p:ph type="dt" sz="half" idx="10"/>
          </p:nvPr>
        </p:nvSpPr>
        <p:spPr/>
        <p:txBody>
          <a:bodyPr/>
          <a:lstStyle/>
          <a:p>
            <a:fld id="{3CDD54F7-325F-4BAC-BD1C-3DE0110074FD}" type="datetimeFigureOut">
              <a:rPr kumimoji="1" lang="ja-JP" altLang="en-US" smtClean="0"/>
              <a:t>2020/12/15</a:t>
            </a:fld>
            <a:endParaRPr kumimoji="1" lang="ja-JP" altLang="en-US"/>
          </a:p>
        </p:txBody>
      </p:sp>
      <p:sp>
        <p:nvSpPr>
          <p:cNvPr id="4" name="フッター プレースホルダー 3">
            <a:extLst>
              <a:ext uri="{FF2B5EF4-FFF2-40B4-BE49-F238E27FC236}">
                <a16:creationId xmlns:a16="http://schemas.microsoft.com/office/drawing/2014/main" id="{056E79DB-BA31-4EB2-B306-06558D792410}"/>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680046FC-8F6F-4234-8EFC-ADC70A064E26}"/>
              </a:ext>
            </a:extLst>
          </p:cNvPr>
          <p:cNvSpPr>
            <a:spLocks noGrp="1"/>
          </p:cNvSpPr>
          <p:nvPr>
            <p:ph type="sldNum" sz="quarter" idx="12"/>
          </p:nvPr>
        </p:nvSpPr>
        <p:spPr/>
        <p:txBody>
          <a:bodyPr/>
          <a:lstStyle/>
          <a:p>
            <a:fld id="{E10FA529-7F22-434D-A435-20AC8C696746}" type="slidenum">
              <a:rPr kumimoji="1" lang="ja-JP" altLang="en-US" smtClean="0"/>
              <a:t>‹#›</a:t>
            </a:fld>
            <a:endParaRPr kumimoji="1" lang="ja-JP" altLang="en-US"/>
          </a:p>
        </p:txBody>
      </p:sp>
    </p:spTree>
    <p:extLst>
      <p:ext uri="{BB962C8B-B14F-4D97-AF65-F5344CB8AC3E}">
        <p14:creationId xmlns:p14="http://schemas.microsoft.com/office/powerpoint/2010/main" val="234605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817088A4-5FE2-4103-8D7A-75DB3E9F3176}"/>
              </a:ext>
            </a:extLst>
          </p:cNvPr>
          <p:cNvSpPr>
            <a:spLocks noGrp="1"/>
          </p:cNvSpPr>
          <p:nvPr>
            <p:ph type="dt" sz="half" idx="10"/>
          </p:nvPr>
        </p:nvSpPr>
        <p:spPr/>
        <p:txBody>
          <a:bodyPr/>
          <a:lstStyle/>
          <a:p>
            <a:fld id="{3CDD54F7-325F-4BAC-BD1C-3DE0110074FD}" type="datetimeFigureOut">
              <a:rPr kumimoji="1" lang="ja-JP" altLang="en-US" smtClean="0"/>
              <a:t>2020/12/15</a:t>
            </a:fld>
            <a:endParaRPr kumimoji="1" lang="ja-JP" altLang="en-US"/>
          </a:p>
        </p:txBody>
      </p:sp>
      <p:sp>
        <p:nvSpPr>
          <p:cNvPr id="3" name="フッター プレースホルダー 2">
            <a:extLst>
              <a:ext uri="{FF2B5EF4-FFF2-40B4-BE49-F238E27FC236}">
                <a16:creationId xmlns:a16="http://schemas.microsoft.com/office/drawing/2014/main" id="{C44BCE1E-53AC-4F01-AB3E-CA422488D640}"/>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53D0ACC7-DA57-4D24-AA65-19ECBD180A69}"/>
              </a:ext>
            </a:extLst>
          </p:cNvPr>
          <p:cNvSpPr>
            <a:spLocks noGrp="1"/>
          </p:cNvSpPr>
          <p:nvPr>
            <p:ph type="sldNum" sz="quarter" idx="12"/>
          </p:nvPr>
        </p:nvSpPr>
        <p:spPr/>
        <p:txBody>
          <a:bodyPr/>
          <a:lstStyle/>
          <a:p>
            <a:fld id="{E10FA529-7F22-434D-A435-20AC8C696746}" type="slidenum">
              <a:rPr kumimoji="1" lang="ja-JP" altLang="en-US" smtClean="0"/>
              <a:t>‹#›</a:t>
            </a:fld>
            <a:endParaRPr kumimoji="1" lang="ja-JP" altLang="en-US"/>
          </a:p>
        </p:txBody>
      </p:sp>
    </p:spTree>
    <p:extLst>
      <p:ext uri="{BB962C8B-B14F-4D97-AF65-F5344CB8AC3E}">
        <p14:creationId xmlns:p14="http://schemas.microsoft.com/office/powerpoint/2010/main" val="925066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F14321-BA4C-400D-B5F8-BA9A2A4B3E9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6D5635C-0751-46BD-899E-546A641CFA4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86A8057D-11AF-4595-9719-50BDDD8C08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6F0D1CF-8907-4BE2-A71E-4773DEB9D90A}"/>
              </a:ext>
            </a:extLst>
          </p:cNvPr>
          <p:cNvSpPr>
            <a:spLocks noGrp="1"/>
          </p:cNvSpPr>
          <p:nvPr>
            <p:ph type="dt" sz="half" idx="10"/>
          </p:nvPr>
        </p:nvSpPr>
        <p:spPr/>
        <p:txBody>
          <a:bodyPr/>
          <a:lstStyle/>
          <a:p>
            <a:fld id="{3CDD54F7-325F-4BAC-BD1C-3DE0110074FD}" type="datetimeFigureOut">
              <a:rPr kumimoji="1" lang="ja-JP" altLang="en-US" smtClean="0"/>
              <a:t>2020/12/15</a:t>
            </a:fld>
            <a:endParaRPr kumimoji="1" lang="ja-JP" altLang="en-US"/>
          </a:p>
        </p:txBody>
      </p:sp>
      <p:sp>
        <p:nvSpPr>
          <p:cNvPr id="6" name="フッター プレースホルダー 5">
            <a:extLst>
              <a:ext uri="{FF2B5EF4-FFF2-40B4-BE49-F238E27FC236}">
                <a16:creationId xmlns:a16="http://schemas.microsoft.com/office/drawing/2014/main" id="{BC87AB0C-2130-40CC-9EF0-11750F47FB2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348FC8B-E088-442B-8A72-58B08E70D61E}"/>
              </a:ext>
            </a:extLst>
          </p:cNvPr>
          <p:cNvSpPr>
            <a:spLocks noGrp="1"/>
          </p:cNvSpPr>
          <p:nvPr>
            <p:ph type="sldNum" sz="quarter" idx="12"/>
          </p:nvPr>
        </p:nvSpPr>
        <p:spPr/>
        <p:txBody>
          <a:bodyPr/>
          <a:lstStyle/>
          <a:p>
            <a:fld id="{E10FA529-7F22-434D-A435-20AC8C696746}" type="slidenum">
              <a:rPr kumimoji="1" lang="ja-JP" altLang="en-US" smtClean="0"/>
              <a:t>‹#›</a:t>
            </a:fld>
            <a:endParaRPr kumimoji="1" lang="ja-JP" altLang="en-US"/>
          </a:p>
        </p:txBody>
      </p:sp>
    </p:spTree>
    <p:extLst>
      <p:ext uri="{BB962C8B-B14F-4D97-AF65-F5344CB8AC3E}">
        <p14:creationId xmlns:p14="http://schemas.microsoft.com/office/powerpoint/2010/main" val="1873872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AE76A7-F7BA-4868-A338-B08B988F903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ECA8B43A-4865-4A33-8CCF-DB3712A353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59A7C7F3-76BE-4F13-80EC-A70BD97CE6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A65FCFA-18E0-4EC3-ADBB-2F6316DC733B}"/>
              </a:ext>
            </a:extLst>
          </p:cNvPr>
          <p:cNvSpPr>
            <a:spLocks noGrp="1"/>
          </p:cNvSpPr>
          <p:nvPr>
            <p:ph type="dt" sz="half" idx="10"/>
          </p:nvPr>
        </p:nvSpPr>
        <p:spPr/>
        <p:txBody>
          <a:bodyPr/>
          <a:lstStyle/>
          <a:p>
            <a:fld id="{3CDD54F7-325F-4BAC-BD1C-3DE0110074FD}" type="datetimeFigureOut">
              <a:rPr kumimoji="1" lang="ja-JP" altLang="en-US" smtClean="0"/>
              <a:t>2020/12/15</a:t>
            </a:fld>
            <a:endParaRPr kumimoji="1" lang="ja-JP" altLang="en-US"/>
          </a:p>
        </p:txBody>
      </p:sp>
      <p:sp>
        <p:nvSpPr>
          <p:cNvPr id="6" name="フッター プレースホルダー 5">
            <a:extLst>
              <a:ext uri="{FF2B5EF4-FFF2-40B4-BE49-F238E27FC236}">
                <a16:creationId xmlns:a16="http://schemas.microsoft.com/office/drawing/2014/main" id="{DBE01152-7EA3-469F-9483-99041C173B3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DBEC98F-51A0-4485-95E8-2AB991D22DDE}"/>
              </a:ext>
            </a:extLst>
          </p:cNvPr>
          <p:cNvSpPr>
            <a:spLocks noGrp="1"/>
          </p:cNvSpPr>
          <p:nvPr>
            <p:ph type="sldNum" sz="quarter" idx="12"/>
          </p:nvPr>
        </p:nvSpPr>
        <p:spPr/>
        <p:txBody>
          <a:bodyPr/>
          <a:lstStyle/>
          <a:p>
            <a:fld id="{E10FA529-7F22-434D-A435-20AC8C696746}" type="slidenum">
              <a:rPr kumimoji="1" lang="ja-JP" altLang="en-US" smtClean="0"/>
              <a:t>‹#›</a:t>
            </a:fld>
            <a:endParaRPr kumimoji="1" lang="ja-JP" altLang="en-US"/>
          </a:p>
        </p:txBody>
      </p:sp>
    </p:spTree>
    <p:extLst>
      <p:ext uri="{BB962C8B-B14F-4D97-AF65-F5344CB8AC3E}">
        <p14:creationId xmlns:p14="http://schemas.microsoft.com/office/powerpoint/2010/main" val="279855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FAF25552-6D15-47E0-9551-D261B3F269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DEE3E7F-3334-44B0-99BA-8E0B53E583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E3E8DD6-6F3F-4452-82FF-6B1C8600A4B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DD54F7-325F-4BAC-BD1C-3DE0110074FD}" type="datetimeFigureOut">
              <a:rPr kumimoji="1" lang="ja-JP" altLang="en-US" smtClean="0"/>
              <a:t>2020/12/15</a:t>
            </a:fld>
            <a:endParaRPr kumimoji="1" lang="ja-JP" altLang="en-US"/>
          </a:p>
        </p:txBody>
      </p:sp>
      <p:sp>
        <p:nvSpPr>
          <p:cNvPr id="5" name="フッター プレースホルダー 4">
            <a:extLst>
              <a:ext uri="{FF2B5EF4-FFF2-40B4-BE49-F238E27FC236}">
                <a16:creationId xmlns:a16="http://schemas.microsoft.com/office/drawing/2014/main" id="{F61E8D43-B6E7-483E-B5E8-018CEEC93D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7ACACBBD-9CB7-4802-9803-81EB7E0AF5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0FA529-7F22-434D-A435-20AC8C696746}" type="slidenum">
              <a:rPr kumimoji="1" lang="ja-JP" altLang="en-US" smtClean="0"/>
              <a:t>‹#›</a:t>
            </a:fld>
            <a:endParaRPr kumimoji="1" lang="ja-JP" altLang="en-US"/>
          </a:p>
        </p:txBody>
      </p:sp>
    </p:spTree>
    <p:extLst>
      <p:ext uri="{BB962C8B-B14F-4D97-AF65-F5344CB8AC3E}">
        <p14:creationId xmlns:p14="http://schemas.microsoft.com/office/powerpoint/2010/main" val="350788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F57C72B9-0D4A-47F3-9B18-16869F5994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D83B948-11D5-4911-B267-C97898F7FE6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92CC917-AD15-4AD8-A1FF-4ED01E96A3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B61C07-B7AC-46D2-924F-6186E0C00D30}" type="datetimeFigureOut">
              <a:rPr kumimoji="1" lang="ja-JP" altLang="en-US" smtClean="0"/>
              <a:t>2020/12/15</a:t>
            </a:fld>
            <a:endParaRPr kumimoji="1" lang="ja-JP" altLang="en-US"/>
          </a:p>
        </p:txBody>
      </p:sp>
      <p:sp>
        <p:nvSpPr>
          <p:cNvPr id="5" name="フッター プレースホルダー 4">
            <a:extLst>
              <a:ext uri="{FF2B5EF4-FFF2-40B4-BE49-F238E27FC236}">
                <a16:creationId xmlns:a16="http://schemas.microsoft.com/office/drawing/2014/main" id="{78973506-C14E-4FB9-B867-5C6450D0213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296C516F-2C6E-4999-A693-E3280A6F654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B655F0-2639-402B-BF50-91DB1A3E4325}" type="slidenum">
              <a:rPr kumimoji="1" lang="ja-JP" altLang="en-US" smtClean="0"/>
              <a:t>‹#›</a:t>
            </a:fld>
            <a:endParaRPr kumimoji="1" lang="ja-JP" altLang="en-US"/>
          </a:p>
        </p:txBody>
      </p:sp>
    </p:spTree>
    <p:extLst>
      <p:ext uri="{BB962C8B-B14F-4D97-AF65-F5344CB8AC3E}">
        <p14:creationId xmlns:p14="http://schemas.microsoft.com/office/powerpoint/2010/main" val="30886724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2D75238D-120F-4363-B33D-D10BCD6208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5526536-E79B-4F93-958E-46F3F7E323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21A5819-6D77-4C6C-978F-1E99C733C8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D247D8-56EF-441C-9D5B-203FF9002687}" type="datetimeFigureOut">
              <a:rPr kumimoji="1" lang="ja-JP" altLang="en-US" smtClean="0"/>
              <a:t>2020/12/15</a:t>
            </a:fld>
            <a:endParaRPr kumimoji="1" lang="ja-JP" altLang="en-US"/>
          </a:p>
        </p:txBody>
      </p:sp>
      <p:sp>
        <p:nvSpPr>
          <p:cNvPr id="5" name="フッター プレースホルダー 4">
            <a:extLst>
              <a:ext uri="{FF2B5EF4-FFF2-40B4-BE49-F238E27FC236}">
                <a16:creationId xmlns:a16="http://schemas.microsoft.com/office/drawing/2014/main" id="{4ADF4DD9-19D0-4F68-9048-9A3854782B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F7C0CB36-F9EC-49F8-9634-76048BCBFCE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92B2E0-8624-4B75-9D01-A130D1674341}" type="slidenum">
              <a:rPr kumimoji="1" lang="ja-JP" altLang="en-US" smtClean="0"/>
              <a:t>‹#›</a:t>
            </a:fld>
            <a:endParaRPr kumimoji="1" lang="ja-JP" altLang="en-US"/>
          </a:p>
        </p:txBody>
      </p:sp>
    </p:spTree>
    <p:extLst>
      <p:ext uri="{BB962C8B-B14F-4D97-AF65-F5344CB8AC3E}">
        <p14:creationId xmlns:p14="http://schemas.microsoft.com/office/powerpoint/2010/main" val="157192625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3.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C882F0-70AE-49AD-B035-40115E5A3EF0}"/>
              </a:ext>
            </a:extLst>
          </p:cNvPr>
          <p:cNvSpPr>
            <a:spLocks noGrp="1"/>
          </p:cNvSpPr>
          <p:nvPr>
            <p:ph type="ctrTitle"/>
          </p:nvPr>
        </p:nvSpPr>
        <p:spPr/>
        <p:txBody>
          <a:bodyPr/>
          <a:lstStyle/>
          <a:p>
            <a:r>
              <a:rPr kumimoji="1" lang="ja-JP" altLang="en-US" dirty="0">
                <a:latin typeface="HGP明朝E" panose="02020900000000000000" pitchFamily="18" charset="-128"/>
                <a:ea typeface="HGP明朝E" panose="02020900000000000000" pitchFamily="18" charset="-128"/>
              </a:rPr>
              <a:t>際立つ中国の攻勢</a:t>
            </a:r>
          </a:p>
        </p:txBody>
      </p:sp>
      <p:sp>
        <p:nvSpPr>
          <p:cNvPr id="3" name="字幕 2">
            <a:extLst>
              <a:ext uri="{FF2B5EF4-FFF2-40B4-BE49-F238E27FC236}">
                <a16:creationId xmlns:a16="http://schemas.microsoft.com/office/drawing/2014/main" id="{BC9B0905-E3F5-4A1F-A435-8BBD932D33BB}"/>
              </a:ext>
            </a:extLst>
          </p:cNvPr>
          <p:cNvSpPr>
            <a:spLocks noGrp="1"/>
          </p:cNvSpPr>
          <p:nvPr>
            <p:ph type="subTitle" idx="1"/>
          </p:nvPr>
        </p:nvSpPr>
        <p:spPr/>
        <p:txBody>
          <a:bodyPr/>
          <a:lstStyle/>
          <a:p>
            <a:r>
              <a:rPr kumimoji="1" lang="ja-JP" altLang="en-US" dirty="0">
                <a:latin typeface="HGP明朝E" panose="02020900000000000000" pitchFamily="18" charset="-128"/>
                <a:ea typeface="HGP明朝E" panose="02020900000000000000" pitchFamily="18" charset="-128"/>
              </a:rPr>
              <a:t>情報パック</a:t>
            </a:r>
            <a:r>
              <a:rPr kumimoji="1" lang="en-US" altLang="ja-JP" dirty="0">
                <a:latin typeface="HGP明朝E" panose="02020900000000000000" pitchFamily="18" charset="-128"/>
                <a:ea typeface="HGP明朝E" panose="02020900000000000000" pitchFamily="18" charset="-128"/>
              </a:rPr>
              <a:t>12</a:t>
            </a:r>
            <a:r>
              <a:rPr kumimoji="1" lang="ja-JP" altLang="en-US" dirty="0">
                <a:latin typeface="HGP明朝E" panose="02020900000000000000" pitchFamily="18" charset="-128"/>
                <a:ea typeface="HGP明朝E" panose="02020900000000000000" pitchFamily="18" charset="-128"/>
              </a:rPr>
              <a:t>月号</a:t>
            </a:r>
          </a:p>
        </p:txBody>
      </p:sp>
    </p:spTree>
    <p:extLst>
      <p:ext uri="{BB962C8B-B14F-4D97-AF65-F5344CB8AC3E}">
        <p14:creationId xmlns:p14="http://schemas.microsoft.com/office/powerpoint/2010/main" val="37487718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C8C5F41D-DEFD-467B-8C65-683A61843D46}"/>
              </a:ext>
            </a:extLst>
          </p:cNvPr>
          <p:cNvSpPr>
            <a:spLocks noGrp="1"/>
          </p:cNvSpPr>
          <p:nvPr>
            <p:ph type="title"/>
          </p:nvPr>
        </p:nvSpPr>
        <p:spPr/>
        <p:txBody>
          <a:bodyPr/>
          <a:lstStyle/>
          <a:p>
            <a:r>
              <a:rPr lang="ja-JP" altLang="en-US" dirty="0">
                <a:latin typeface="HGP明朝E" panose="02020900000000000000" pitchFamily="18" charset="-128"/>
                <a:ea typeface="HGP明朝E" panose="02020900000000000000" pitchFamily="18" charset="-128"/>
              </a:rPr>
              <a:t>米国　「香港自治法」　</a:t>
            </a:r>
            <a:r>
              <a:rPr lang="en-US" altLang="ja-JP" dirty="0">
                <a:latin typeface="HGP明朝E" panose="02020900000000000000" pitchFamily="18" charset="-128"/>
                <a:ea typeface="HGP明朝E" panose="02020900000000000000" pitchFamily="18" charset="-128"/>
              </a:rPr>
              <a:t>2020</a:t>
            </a:r>
            <a:r>
              <a:rPr lang="ja-JP" altLang="en-US" dirty="0">
                <a:latin typeface="HGP明朝E" panose="02020900000000000000" pitchFamily="18" charset="-128"/>
                <a:ea typeface="HGP明朝E" panose="02020900000000000000" pitchFamily="18" charset="-128"/>
              </a:rPr>
              <a:t>年</a:t>
            </a:r>
            <a:r>
              <a:rPr lang="en-US" altLang="ja-JP" dirty="0">
                <a:latin typeface="HGP明朝E" panose="02020900000000000000" pitchFamily="18" charset="-128"/>
                <a:ea typeface="HGP明朝E" panose="02020900000000000000" pitchFamily="18" charset="-128"/>
              </a:rPr>
              <a:t>7</a:t>
            </a:r>
            <a:r>
              <a:rPr lang="ja-JP" altLang="en-US" dirty="0">
                <a:latin typeface="HGP明朝E" panose="02020900000000000000" pitchFamily="18" charset="-128"/>
                <a:ea typeface="HGP明朝E" panose="02020900000000000000" pitchFamily="18" charset="-128"/>
              </a:rPr>
              <a:t>月</a:t>
            </a:r>
            <a:r>
              <a:rPr lang="en-US" altLang="ja-JP" dirty="0">
                <a:latin typeface="HGP明朝E" panose="02020900000000000000" pitchFamily="18" charset="-128"/>
                <a:ea typeface="HGP明朝E" panose="02020900000000000000" pitchFamily="18" charset="-128"/>
              </a:rPr>
              <a:t>14</a:t>
            </a:r>
            <a:r>
              <a:rPr lang="ja-JP" altLang="en-US" dirty="0">
                <a:latin typeface="HGP明朝E" panose="02020900000000000000" pitchFamily="18" charset="-128"/>
                <a:ea typeface="HGP明朝E" panose="02020900000000000000" pitchFamily="18" charset="-128"/>
              </a:rPr>
              <a:t>日</a:t>
            </a:r>
          </a:p>
        </p:txBody>
      </p:sp>
      <p:sp>
        <p:nvSpPr>
          <p:cNvPr id="5" name="コンテンツ プレースホルダー 4">
            <a:extLst>
              <a:ext uri="{FF2B5EF4-FFF2-40B4-BE49-F238E27FC236}">
                <a16:creationId xmlns:a16="http://schemas.microsoft.com/office/drawing/2014/main" id="{D5AA2013-F8AA-4790-98C2-D4338C2EE854}"/>
              </a:ext>
            </a:extLst>
          </p:cNvPr>
          <p:cNvSpPr>
            <a:spLocks noGrp="1"/>
          </p:cNvSpPr>
          <p:nvPr>
            <p:ph idx="1"/>
          </p:nvPr>
        </p:nvSpPr>
        <p:spPr>
          <a:xfrm>
            <a:off x="838200" y="1525870"/>
            <a:ext cx="10515600" cy="5189080"/>
          </a:xfrm>
        </p:spPr>
        <p:txBody>
          <a:bodyPr>
            <a:normAutofit/>
          </a:bodyPr>
          <a:lstStyle/>
          <a:p>
            <a:pPr>
              <a:lnSpc>
                <a:spcPct val="120000"/>
              </a:lnSpc>
            </a:pPr>
            <a:r>
              <a:rPr lang="ja-JP" altLang="en-US" dirty="0">
                <a:latin typeface="HGP明朝E" panose="02020900000000000000" pitchFamily="18" charset="-128"/>
                <a:ea typeface="HGP明朝E" panose="02020900000000000000" pitchFamily="18" charset="-128"/>
              </a:rPr>
              <a:t>香港の自治の維持に対する中華人民共和国による侵害に関与する外国の個人および団体と、それらと著しい取引のある外国の金融機関に対し制裁を科すことを可能とする法律</a:t>
            </a:r>
            <a:endParaRPr lang="en-US" altLang="ja-JP" dirty="0">
              <a:latin typeface="HGP明朝E" panose="02020900000000000000" pitchFamily="18" charset="-128"/>
              <a:ea typeface="HGP明朝E" panose="02020900000000000000" pitchFamily="18" charset="-128"/>
            </a:endParaRPr>
          </a:p>
          <a:p>
            <a:pPr lvl="1">
              <a:lnSpc>
                <a:spcPct val="120000"/>
              </a:lnSpc>
            </a:pPr>
            <a:r>
              <a:rPr lang="ja-JP" altLang="en-US" dirty="0">
                <a:highlight>
                  <a:srgbClr val="FFFF00"/>
                </a:highlight>
                <a:latin typeface="HGP明朝E" panose="02020900000000000000" pitchFamily="18" charset="-128"/>
                <a:ea typeface="HGP明朝E" panose="02020900000000000000" pitchFamily="18" charset="-128"/>
              </a:rPr>
              <a:t>特定された個人および団体</a:t>
            </a:r>
            <a:r>
              <a:rPr lang="ja-JP" altLang="en-US" dirty="0">
                <a:latin typeface="HGP明朝E" panose="02020900000000000000" pitchFamily="18" charset="-128"/>
                <a:ea typeface="HGP明朝E" panose="02020900000000000000" pitchFamily="18" charset="-128"/>
              </a:rPr>
              <a:t>に対し米国管轄権の及ぶ</a:t>
            </a:r>
            <a:r>
              <a:rPr lang="ja-JP" altLang="en-US" dirty="0">
                <a:highlight>
                  <a:srgbClr val="FFFF00"/>
                </a:highlight>
                <a:latin typeface="HGP明朝E" panose="02020900000000000000" pitchFamily="18" charset="-128"/>
                <a:ea typeface="HGP明朝E" panose="02020900000000000000" pitchFamily="18" charset="-128"/>
              </a:rPr>
              <a:t>資産の凍結</a:t>
            </a:r>
            <a:r>
              <a:rPr lang="ja-JP" altLang="en-US" dirty="0">
                <a:latin typeface="HGP明朝E" panose="02020900000000000000" pitchFamily="18" charset="-128"/>
                <a:ea typeface="HGP明朝E" panose="02020900000000000000" pitchFamily="18" charset="-128"/>
              </a:rPr>
              <a:t>を行う</a:t>
            </a:r>
            <a:endParaRPr lang="en-US" altLang="ja-JP" dirty="0">
              <a:latin typeface="HGP明朝E" panose="02020900000000000000" pitchFamily="18" charset="-128"/>
              <a:ea typeface="HGP明朝E" panose="02020900000000000000" pitchFamily="18" charset="-128"/>
            </a:endParaRPr>
          </a:p>
          <a:p>
            <a:pPr lvl="1">
              <a:lnSpc>
                <a:spcPct val="120000"/>
              </a:lnSpc>
            </a:pPr>
            <a:r>
              <a:rPr lang="ja-JP" altLang="en-US" dirty="0">
                <a:highlight>
                  <a:srgbClr val="FFFF00"/>
                </a:highlight>
                <a:latin typeface="HGP明朝E" panose="02020900000000000000" pitchFamily="18" charset="-128"/>
                <a:ea typeface="HGP明朝E" panose="02020900000000000000" pitchFamily="18" charset="-128"/>
              </a:rPr>
              <a:t>特定された個人</a:t>
            </a:r>
            <a:r>
              <a:rPr lang="ja-JP" altLang="en-US" dirty="0">
                <a:latin typeface="HGP明朝E" panose="02020900000000000000" pitchFamily="18" charset="-128"/>
                <a:ea typeface="HGP明朝E" panose="02020900000000000000" pitchFamily="18" charset="-128"/>
              </a:rPr>
              <a:t>に対し</a:t>
            </a:r>
            <a:r>
              <a:rPr lang="ja-JP" altLang="en-US" dirty="0">
                <a:highlight>
                  <a:srgbClr val="FFFF00"/>
                </a:highlight>
                <a:latin typeface="HGP明朝E" panose="02020900000000000000" pitchFamily="18" charset="-128"/>
                <a:ea typeface="HGP明朝E" panose="02020900000000000000" pitchFamily="18" charset="-128"/>
              </a:rPr>
              <a:t>米国へのビザ発給拒否、国外退去の対象</a:t>
            </a:r>
            <a:r>
              <a:rPr lang="ja-JP" altLang="en-US" dirty="0">
                <a:latin typeface="HGP明朝E" panose="02020900000000000000" pitchFamily="18" charset="-128"/>
                <a:ea typeface="HGP明朝E" panose="02020900000000000000" pitchFamily="18" charset="-128"/>
              </a:rPr>
              <a:t>とする</a:t>
            </a:r>
          </a:p>
          <a:p>
            <a:pPr lvl="2">
              <a:lnSpc>
                <a:spcPct val="120000"/>
              </a:lnSpc>
            </a:pPr>
            <a:r>
              <a:rPr lang="ja-JP" altLang="en-US" dirty="0">
                <a:latin typeface="HGP明朝E" panose="02020900000000000000" pitchFamily="18" charset="-128"/>
                <a:ea typeface="HGP明朝E" panose="02020900000000000000" pitchFamily="18" charset="-128"/>
              </a:rPr>
              <a:t>上記の制裁について大統領は国務長官の報告書の提出後遅くとも</a:t>
            </a:r>
            <a:r>
              <a:rPr lang="en-US" altLang="ja-JP" dirty="0">
                <a:latin typeface="HGP明朝E" panose="02020900000000000000" pitchFamily="18" charset="-128"/>
                <a:ea typeface="HGP明朝E" panose="02020900000000000000" pitchFamily="18" charset="-128"/>
              </a:rPr>
              <a:t>1</a:t>
            </a:r>
            <a:r>
              <a:rPr lang="ja-JP" altLang="en-US" dirty="0">
                <a:latin typeface="HGP明朝E" panose="02020900000000000000" pitchFamily="18" charset="-128"/>
                <a:ea typeface="HGP明朝E" panose="02020900000000000000" pitchFamily="18" charset="-128"/>
              </a:rPr>
              <a:t>年以内に科すものとする</a:t>
            </a:r>
          </a:p>
          <a:p>
            <a:pPr lvl="1">
              <a:lnSpc>
                <a:spcPct val="120000"/>
              </a:lnSpc>
            </a:pPr>
            <a:r>
              <a:rPr lang="ja-JP" altLang="en-US" dirty="0">
                <a:highlight>
                  <a:srgbClr val="FFFF00"/>
                </a:highlight>
                <a:latin typeface="HGP明朝E" panose="02020900000000000000" pitchFamily="18" charset="-128"/>
                <a:ea typeface="HGP明朝E" panose="02020900000000000000" pitchFamily="18" charset="-128"/>
              </a:rPr>
              <a:t>特定された金融機関</a:t>
            </a:r>
            <a:r>
              <a:rPr lang="ja-JP" altLang="en-US" dirty="0">
                <a:latin typeface="HGP明朝E" panose="02020900000000000000" pitchFamily="18" charset="-128"/>
                <a:ea typeface="HGP明朝E" panose="02020900000000000000" pitchFamily="18" charset="-128"/>
              </a:rPr>
              <a:t>に対し</a:t>
            </a:r>
            <a:r>
              <a:rPr lang="ja-JP" altLang="en-US" dirty="0">
                <a:highlight>
                  <a:srgbClr val="FFFF00"/>
                </a:highlight>
                <a:latin typeface="HGP明朝E" panose="02020900000000000000" pitchFamily="18" charset="-128"/>
                <a:ea typeface="HGP明朝E" panose="02020900000000000000" pitchFamily="18" charset="-128"/>
              </a:rPr>
              <a:t>８項目のうち少なくとも</a:t>
            </a:r>
            <a:r>
              <a:rPr lang="en-US" altLang="ja-JP" dirty="0">
                <a:highlight>
                  <a:srgbClr val="FFFF00"/>
                </a:highlight>
                <a:latin typeface="HGP明朝E" panose="02020900000000000000" pitchFamily="18" charset="-128"/>
                <a:ea typeface="HGP明朝E" panose="02020900000000000000" pitchFamily="18" charset="-128"/>
              </a:rPr>
              <a:t>5</a:t>
            </a:r>
            <a:r>
              <a:rPr lang="ja-JP" altLang="en-US" dirty="0">
                <a:highlight>
                  <a:srgbClr val="FFFF00"/>
                </a:highlight>
                <a:latin typeface="HGP明朝E" panose="02020900000000000000" pitchFamily="18" charset="-128"/>
                <a:ea typeface="HGP明朝E" panose="02020900000000000000" pitchFamily="18" charset="-128"/>
              </a:rPr>
              <a:t>つの項目の制裁</a:t>
            </a:r>
            <a:r>
              <a:rPr lang="ja-JP" altLang="en-US" dirty="0">
                <a:latin typeface="HGP明朝E" panose="02020900000000000000" pitchFamily="18" charset="-128"/>
                <a:ea typeface="HGP明朝E" panose="02020900000000000000" pitchFamily="18" charset="-128"/>
              </a:rPr>
              <a:t>を財務長官の報告書の提出後遅くとも</a:t>
            </a:r>
            <a:r>
              <a:rPr lang="en-US" altLang="ja-JP" dirty="0">
                <a:latin typeface="HGP明朝E" panose="02020900000000000000" pitchFamily="18" charset="-128"/>
                <a:ea typeface="HGP明朝E" panose="02020900000000000000" pitchFamily="18" charset="-128"/>
              </a:rPr>
              <a:t>1</a:t>
            </a:r>
            <a:r>
              <a:rPr lang="ja-JP" altLang="en-US" dirty="0">
                <a:latin typeface="HGP明朝E" panose="02020900000000000000" pitchFamily="18" charset="-128"/>
                <a:ea typeface="HGP明朝E" panose="02020900000000000000" pitchFamily="18" charset="-128"/>
              </a:rPr>
              <a:t>年以内に、残りの項目も報告書の提出後遅くとも</a:t>
            </a:r>
            <a:r>
              <a:rPr lang="en-US" altLang="ja-JP" dirty="0">
                <a:latin typeface="HGP明朝E" panose="02020900000000000000" pitchFamily="18" charset="-128"/>
                <a:ea typeface="HGP明朝E" panose="02020900000000000000" pitchFamily="18" charset="-128"/>
              </a:rPr>
              <a:t>2</a:t>
            </a:r>
            <a:r>
              <a:rPr lang="ja-JP" altLang="en-US" dirty="0">
                <a:latin typeface="HGP明朝E" panose="02020900000000000000" pitchFamily="18" charset="-128"/>
                <a:ea typeface="HGP明朝E" panose="02020900000000000000" pitchFamily="18" charset="-128"/>
              </a:rPr>
              <a:t>年以内に科すものとする</a:t>
            </a:r>
          </a:p>
        </p:txBody>
      </p:sp>
    </p:spTree>
    <p:extLst>
      <p:ext uri="{BB962C8B-B14F-4D97-AF65-F5344CB8AC3E}">
        <p14:creationId xmlns:p14="http://schemas.microsoft.com/office/powerpoint/2010/main" val="687534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EF892989-0584-4FF2-8B08-A0F4BDFDC397}"/>
              </a:ext>
            </a:extLst>
          </p:cNvPr>
          <p:cNvSpPr/>
          <p:nvPr/>
        </p:nvSpPr>
        <p:spPr>
          <a:xfrm>
            <a:off x="1200149" y="1085242"/>
            <a:ext cx="9472613" cy="4647426"/>
          </a:xfrm>
          <a:prstGeom prst="rect">
            <a:avLst/>
          </a:prstGeom>
          <a:solidFill>
            <a:schemeClr val="accent3">
              <a:lumMod val="60000"/>
              <a:lumOff val="40000"/>
            </a:schemeClr>
          </a:solidFill>
        </p:spPr>
        <p:txBody>
          <a:bodyPr wrap="square">
            <a:sp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1" lang="ja-JP" altLang="en-US" sz="4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「共産主義者は、これまでのいっさいの社会秩序を</a:t>
            </a:r>
            <a:r>
              <a:rPr kumimoji="1" lang="ja-JP" altLang="en-US" sz="4000" b="0" i="0" u="none" strike="noStrike" kern="1200" cap="none" spc="0" normalizeH="0" baseline="0" noProof="0" dirty="0">
                <a:ln>
                  <a:noFill/>
                </a:ln>
                <a:solidFill>
                  <a:prstClr val="black"/>
                </a:solidFill>
                <a:effectLst/>
                <a:highlight>
                  <a:srgbClr val="FFFF00"/>
                </a:highlight>
                <a:uLnTx/>
                <a:uFillTx/>
                <a:latin typeface="HGP明朝E" panose="02020900000000000000" pitchFamily="18" charset="-128"/>
                <a:ea typeface="HGP明朝E" panose="02020900000000000000" pitchFamily="18" charset="-128"/>
                <a:cs typeface="+mn-cs"/>
              </a:rPr>
              <a:t>暴力的に転覆</a:t>
            </a:r>
            <a:r>
              <a:rPr kumimoji="1" lang="ja-JP" altLang="en-US" sz="4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することによってのみ自己の目的を達成することを公然と宣言する。</a:t>
            </a:r>
            <a:endParaRPr kumimoji="1" lang="en-US" altLang="ja-JP" sz="4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endParaRPr>
          </a:p>
          <a:p>
            <a:pPr marL="0" marR="0" lvl="0" indent="0" algn="l" defTabSz="914400" rtl="0" eaLnBrk="1" fontAlgn="auto" latinLnBrk="0" hangingPunct="1">
              <a:lnSpc>
                <a:spcPct val="100000"/>
              </a:lnSpc>
              <a:spcBef>
                <a:spcPct val="20000"/>
              </a:spcBef>
              <a:spcAft>
                <a:spcPts val="0"/>
              </a:spcAft>
              <a:buClrTx/>
              <a:buSzTx/>
              <a:buFontTx/>
              <a:buNone/>
              <a:tabLst/>
              <a:defRPr/>
            </a:pPr>
            <a:r>
              <a:rPr kumimoji="1" lang="ja-JP" altLang="en-US" sz="4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支配階級よ、共産主義革命のまえにおののくがよい」</a:t>
            </a:r>
            <a:endParaRPr kumimoji="1" lang="en-US" altLang="ja-JP" sz="4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endParaRPr>
          </a:p>
          <a:p>
            <a:pPr marL="0" marR="0" lvl="0" indent="0" algn="l" defTabSz="914400" rtl="0" eaLnBrk="1" fontAlgn="auto" latinLnBrk="0" hangingPunct="1">
              <a:lnSpc>
                <a:spcPct val="100000"/>
              </a:lnSpc>
              <a:spcBef>
                <a:spcPct val="20000"/>
              </a:spcBef>
              <a:spcAft>
                <a:spcPts val="0"/>
              </a:spcAft>
              <a:buClrTx/>
              <a:buSzTx/>
              <a:buFontTx/>
              <a:buNone/>
              <a:tabLst/>
              <a:defRPr/>
            </a:pPr>
            <a:r>
              <a:rPr kumimoji="1" lang="ja-JP" altLang="en-US" sz="4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（「共産党宣言」１８４８年）</a:t>
            </a:r>
          </a:p>
        </p:txBody>
      </p:sp>
      <p:sp>
        <p:nvSpPr>
          <p:cNvPr id="2" name="テキスト ボックス 1">
            <a:extLst>
              <a:ext uri="{FF2B5EF4-FFF2-40B4-BE49-F238E27FC236}">
                <a16:creationId xmlns:a16="http://schemas.microsoft.com/office/drawing/2014/main" id="{7148969B-88B1-4AE0-9168-687941E7C748}"/>
              </a:ext>
            </a:extLst>
          </p:cNvPr>
          <p:cNvSpPr txBox="1"/>
          <p:nvPr/>
        </p:nvSpPr>
        <p:spPr>
          <a:xfrm>
            <a:off x="4717855" y="5901526"/>
            <a:ext cx="4538341"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200" b="0" i="0" u="none" strike="noStrike" kern="1200" cap="none" spc="0" normalizeH="0" baseline="0" noProof="0" dirty="0">
                <a:ln>
                  <a:noFill/>
                </a:ln>
                <a:solidFill>
                  <a:srgbClr val="FF0000"/>
                </a:solidFill>
                <a:effectLst/>
                <a:uLnTx/>
                <a:uFillTx/>
                <a:latin typeface="HGP明朝E" panose="02020900000000000000" pitchFamily="18" charset="-128"/>
                <a:ea typeface="HGP明朝E" panose="02020900000000000000" pitchFamily="18" charset="-128"/>
                <a:cs typeface="+mn-cs"/>
              </a:rPr>
              <a:t>「強力的に転覆」へ</a:t>
            </a:r>
          </a:p>
        </p:txBody>
      </p:sp>
    </p:spTree>
    <p:extLst>
      <p:ext uri="{BB962C8B-B14F-4D97-AF65-F5344CB8AC3E}">
        <p14:creationId xmlns:p14="http://schemas.microsoft.com/office/powerpoint/2010/main" val="31986881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07DB89-082C-41D3-B2D1-288B57E27EAA}"/>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残された道</a:t>
            </a:r>
          </a:p>
        </p:txBody>
      </p:sp>
      <p:sp>
        <p:nvSpPr>
          <p:cNvPr id="3" name="コンテンツ プレースホルダー 2">
            <a:extLst>
              <a:ext uri="{FF2B5EF4-FFF2-40B4-BE49-F238E27FC236}">
                <a16:creationId xmlns:a16="http://schemas.microsoft.com/office/drawing/2014/main" id="{E519F237-F424-433D-8D07-07256CBE9821}"/>
              </a:ext>
            </a:extLst>
          </p:cNvPr>
          <p:cNvSpPr>
            <a:spLocks noGrp="1"/>
          </p:cNvSpPr>
          <p:nvPr>
            <p:ph idx="1"/>
          </p:nvPr>
        </p:nvSpPr>
        <p:spPr/>
        <p:txBody>
          <a:bodyPr>
            <a:normAutofit lnSpcReduction="10000"/>
          </a:bodyPr>
          <a:lstStyle/>
          <a:p>
            <a:r>
              <a:rPr lang="ja-JP" altLang="ja-JP" sz="3600" dirty="0">
                <a:latin typeface="HGP明朝E" panose="02020900000000000000" pitchFamily="18" charset="-128"/>
                <a:ea typeface="HGP明朝E" panose="02020900000000000000" pitchFamily="18" charset="-128"/>
              </a:rPr>
              <a:t>習氏に、</a:t>
            </a:r>
            <a:r>
              <a:rPr lang="ja-JP" altLang="en-US" sz="3600" dirty="0">
                <a:latin typeface="HGP明朝E" panose="02020900000000000000" pitchFamily="18" charset="-128"/>
                <a:ea typeface="HGP明朝E" panose="02020900000000000000" pitchFamily="18" charset="-128"/>
              </a:rPr>
              <a:t>「</a:t>
            </a:r>
            <a:r>
              <a:rPr lang="ja-JP" altLang="ja-JP" sz="3600" dirty="0">
                <a:latin typeface="HGP明朝E" panose="02020900000000000000" pitchFamily="18" charset="-128"/>
                <a:ea typeface="HGP明朝E" panose="02020900000000000000" pitchFamily="18" charset="-128"/>
              </a:rPr>
              <a:t>一国二制度</a:t>
            </a:r>
            <a:r>
              <a:rPr lang="ja-JP" altLang="en-US" sz="3600" dirty="0">
                <a:latin typeface="HGP明朝E" panose="02020900000000000000" pitchFamily="18" charset="-128"/>
                <a:ea typeface="HGP明朝E" panose="02020900000000000000" pitchFamily="18" charset="-128"/>
              </a:rPr>
              <a:t>」</a:t>
            </a:r>
            <a:r>
              <a:rPr lang="ja-JP" altLang="ja-JP" sz="3600" dirty="0">
                <a:latin typeface="HGP明朝E" panose="02020900000000000000" pitchFamily="18" charset="-128"/>
                <a:ea typeface="HGP明朝E" panose="02020900000000000000" pitchFamily="18" charset="-128"/>
              </a:rPr>
              <a:t>にかわるカードはない</a:t>
            </a:r>
          </a:p>
          <a:p>
            <a:r>
              <a:rPr lang="ja-JP" altLang="ja-JP" sz="3600" dirty="0">
                <a:latin typeface="HGP明朝E" panose="02020900000000000000" pitchFamily="18" charset="-128"/>
                <a:ea typeface="HGP明朝E" panose="02020900000000000000" pitchFamily="18" charset="-128"/>
              </a:rPr>
              <a:t>習氏が中台統一の夢をあきらめることはない </a:t>
            </a:r>
          </a:p>
          <a:p>
            <a:pPr lvl="1"/>
            <a:r>
              <a:rPr lang="ja-JP" altLang="ja-JP" sz="3200" dirty="0">
                <a:solidFill>
                  <a:srgbClr val="FF0000"/>
                </a:solidFill>
                <a:latin typeface="HGP明朝E" panose="02020900000000000000" pitchFamily="18" charset="-128"/>
                <a:ea typeface="HGP明朝E" panose="02020900000000000000" pitchFamily="18" charset="-128"/>
              </a:rPr>
              <a:t>「我々は武力行使を放棄しない」</a:t>
            </a:r>
            <a:endParaRPr lang="en-US" altLang="ja-JP" sz="3200" dirty="0">
              <a:solidFill>
                <a:srgbClr val="FF0000"/>
              </a:solidFill>
              <a:latin typeface="HGP明朝E" panose="02020900000000000000" pitchFamily="18" charset="-128"/>
              <a:ea typeface="HGP明朝E" panose="02020900000000000000" pitchFamily="18" charset="-128"/>
            </a:endParaRPr>
          </a:p>
          <a:p>
            <a:endParaRPr lang="en-US" altLang="ja-JP" sz="4400" dirty="0">
              <a:solidFill>
                <a:srgbClr val="FF0000"/>
              </a:solidFill>
              <a:latin typeface="HGP明朝E" panose="02020900000000000000" pitchFamily="18" charset="-128"/>
              <a:ea typeface="HGP明朝E" panose="02020900000000000000" pitchFamily="18" charset="-128"/>
            </a:endParaRPr>
          </a:p>
          <a:p>
            <a:r>
              <a:rPr lang="ja-JP" altLang="ja-JP" sz="2400" dirty="0">
                <a:effectLst/>
                <a:highlight>
                  <a:srgbClr val="FFFF00"/>
                </a:highlight>
                <a:latin typeface="HGP明朝E" panose="02020900000000000000" pitchFamily="18" charset="-128"/>
                <a:ea typeface="HGP明朝E" panose="02020900000000000000" pitchFamily="18" charset="-128"/>
              </a:rPr>
              <a:t>２００５年３月１４日　反分裂国会法　採択　直ちに施行</a:t>
            </a:r>
            <a:endParaRPr lang="ja-JP" altLang="ja-JP" sz="2400" dirty="0">
              <a:effectLst/>
              <a:latin typeface="HGP明朝E" panose="02020900000000000000" pitchFamily="18" charset="-128"/>
              <a:ea typeface="HGP明朝E" panose="02020900000000000000" pitchFamily="18" charset="-128"/>
            </a:endParaRPr>
          </a:p>
          <a:p>
            <a:r>
              <a:rPr lang="ja-JP" altLang="ja-JP" sz="2400" dirty="0">
                <a:effectLst/>
                <a:highlight>
                  <a:srgbClr val="FFFF00"/>
                </a:highlight>
                <a:latin typeface="HGP明朝E" panose="02020900000000000000" pitchFamily="18" charset="-128"/>
                <a:ea typeface="HGP明朝E" panose="02020900000000000000" pitchFamily="18" charset="-128"/>
              </a:rPr>
              <a:t>２０１０年７月１日施行　国防動員法</a:t>
            </a:r>
            <a:endParaRPr lang="ja-JP" altLang="ja-JP" sz="2400" dirty="0">
              <a:effectLst/>
              <a:latin typeface="HGP明朝E" panose="02020900000000000000" pitchFamily="18" charset="-128"/>
              <a:ea typeface="HGP明朝E" panose="02020900000000000000" pitchFamily="18" charset="-128"/>
            </a:endParaRPr>
          </a:p>
          <a:p>
            <a:r>
              <a:rPr lang="ja-JP" altLang="ja-JP" sz="2400" dirty="0">
                <a:effectLst/>
                <a:highlight>
                  <a:srgbClr val="FFFF00"/>
                </a:highlight>
                <a:latin typeface="HGP明朝E" panose="02020900000000000000" pitchFamily="18" charset="-128"/>
                <a:ea typeface="HGP明朝E" panose="02020900000000000000" pitchFamily="18" charset="-128"/>
              </a:rPr>
              <a:t>２０１５年７月１日施行　国家安全法</a:t>
            </a:r>
            <a:r>
              <a:rPr lang="ja-JP" altLang="en-US" sz="2400" dirty="0">
                <a:effectLst/>
                <a:highlight>
                  <a:srgbClr val="FFFF00"/>
                </a:highlight>
                <a:latin typeface="HGP明朝E" panose="02020900000000000000" pitchFamily="18" charset="-128"/>
                <a:ea typeface="HGP明朝E" panose="02020900000000000000" pitchFamily="18" charset="-128"/>
              </a:rPr>
              <a:t>（国家安全維持法）</a:t>
            </a:r>
            <a:endParaRPr lang="en-US" altLang="ja-JP" sz="2400" dirty="0">
              <a:effectLst/>
              <a:highlight>
                <a:srgbClr val="FFFF00"/>
              </a:highlight>
              <a:latin typeface="HGP明朝E" panose="02020900000000000000" pitchFamily="18" charset="-128"/>
              <a:ea typeface="HGP明朝E" panose="02020900000000000000" pitchFamily="18" charset="-128"/>
            </a:endParaRPr>
          </a:p>
          <a:p>
            <a:pPr lvl="1"/>
            <a:r>
              <a:rPr lang="ja-JP" altLang="en-US" sz="2000" dirty="0">
                <a:solidFill>
                  <a:srgbClr val="FF0000"/>
                </a:solidFill>
                <a:latin typeface="HGP明朝E" panose="02020900000000000000" pitchFamily="18" charset="-128"/>
                <a:ea typeface="HGP明朝E" panose="02020900000000000000" pitchFamily="18" charset="-128"/>
              </a:rPr>
              <a:t>「国家主権と領土保全の維持は香港、マカオ、台湾住民を含む中国人民の共同義務だ」と規定</a:t>
            </a:r>
          </a:p>
          <a:p>
            <a:endParaRPr lang="en-US" altLang="ja-JP" sz="2400" dirty="0">
              <a:effectLst/>
              <a:highlight>
                <a:srgbClr val="FFFF00"/>
              </a:highlight>
              <a:latin typeface="HGP明朝E" panose="02020900000000000000" pitchFamily="18" charset="-128"/>
              <a:ea typeface="HGP明朝E" panose="02020900000000000000" pitchFamily="18" charset="-128"/>
            </a:endParaRPr>
          </a:p>
          <a:p>
            <a:endParaRPr lang="ja-JP" altLang="ja-JP" sz="2400" dirty="0">
              <a:effectLst/>
              <a:latin typeface="HGP明朝E" panose="02020900000000000000" pitchFamily="18" charset="-128"/>
              <a:ea typeface="HGP明朝E" panose="02020900000000000000" pitchFamily="18" charset="-128"/>
            </a:endParaRPr>
          </a:p>
          <a:p>
            <a:endParaRPr lang="ja-JP" altLang="ja-JP" sz="4400" dirty="0">
              <a:solidFill>
                <a:srgbClr val="FF0000"/>
              </a:solidFill>
              <a:latin typeface="HGP明朝E" panose="02020900000000000000" pitchFamily="18" charset="-128"/>
              <a:ea typeface="HGP明朝E" panose="02020900000000000000" pitchFamily="18" charset="-128"/>
            </a:endParaRPr>
          </a:p>
          <a:p>
            <a:endParaRPr kumimoji="1" lang="ja-JP" altLang="en-US" sz="3600"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1003802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58297680-1E91-4DCA-A149-2F3FE13C7FCD}"/>
              </a:ext>
            </a:extLst>
          </p:cNvPr>
          <p:cNvSpPr>
            <a:spLocks noGrp="1"/>
          </p:cNvSpPr>
          <p:nvPr>
            <p:ph type="title"/>
          </p:nvPr>
        </p:nvSpPr>
        <p:spPr>
          <a:xfrm>
            <a:off x="831850" y="1709738"/>
            <a:ext cx="10515600" cy="3959542"/>
          </a:xfrm>
        </p:spPr>
        <p:txBody>
          <a:bodyPr>
            <a:noAutofit/>
          </a:bodyPr>
          <a:lstStyle/>
          <a:p>
            <a:r>
              <a:rPr lang="ja-JP" altLang="en-US" sz="5400" dirty="0">
                <a:latin typeface="HGP明朝E" panose="02020900000000000000" pitchFamily="18" charset="-128"/>
                <a:ea typeface="HGP明朝E" panose="02020900000000000000" pitchFamily="18" charset="-128"/>
              </a:rPr>
              <a:t>米国とともに国際社会が連携して「力」を示さなければならない。</a:t>
            </a:r>
            <a:br>
              <a:rPr lang="en-US" altLang="ja-JP" sz="5400" dirty="0">
                <a:latin typeface="HGP明朝E" panose="02020900000000000000" pitchFamily="18" charset="-128"/>
                <a:ea typeface="HGP明朝E" panose="02020900000000000000" pitchFamily="18" charset="-128"/>
              </a:rPr>
            </a:br>
            <a:br>
              <a:rPr lang="en-US" altLang="ja-JP" sz="5400" dirty="0">
                <a:latin typeface="HGP明朝E" panose="02020900000000000000" pitchFamily="18" charset="-128"/>
                <a:ea typeface="HGP明朝E" panose="02020900000000000000" pitchFamily="18" charset="-128"/>
              </a:rPr>
            </a:br>
            <a:r>
              <a:rPr lang="ja-JP" altLang="en-US" sz="5400" dirty="0">
                <a:latin typeface="HGP明朝E" panose="02020900000000000000" pitchFamily="18" charset="-128"/>
                <a:ea typeface="HGP明朝E" panose="02020900000000000000" pitchFamily="18" charset="-128"/>
              </a:rPr>
              <a:t>それが共産主義との闘いの鉄則であり、日米の連携が試されている。</a:t>
            </a:r>
          </a:p>
        </p:txBody>
      </p:sp>
    </p:spTree>
    <p:extLst>
      <p:ext uri="{BB962C8B-B14F-4D97-AF65-F5344CB8AC3E}">
        <p14:creationId xmlns:p14="http://schemas.microsoft.com/office/powerpoint/2010/main" val="1833692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9C9098-0624-4164-BD1C-6287DA880D2C}"/>
              </a:ext>
            </a:extLst>
          </p:cNvPr>
          <p:cNvSpPr>
            <a:spLocks noGrp="1"/>
          </p:cNvSpPr>
          <p:nvPr>
            <p:ph type="title"/>
          </p:nvPr>
        </p:nvSpPr>
        <p:spPr/>
        <p:txBody>
          <a:bodyPr/>
          <a:lstStyle/>
          <a:p>
            <a:r>
              <a:rPr lang="ja-JP" altLang="en-US" dirty="0">
                <a:latin typeface="HGP明朝E" panose="02020900000000000000" pitchFamily="18" charset="-128"/>
                <a:ea typeface="HGP明朝E" panose="02020900000000000000" pitchFamily="18" charset="-128"/>
              </a:rPr>
              <a:t>始まった中国の対日・米への攻勢</a:t>
            </a:r>
          </a:p>
        </p:txBody>
      </p:sp>
      <p:sp>
        <p:nvSpPr>
          <p:cNvPr id="3" name="コンテンツ プレースホルダー 2">
            <a:extLst>
              <a:ext uri="{FF2B5EF4-FFF2-40B4-BE49-F238E27FC236}">
                <a16:creationId xmlns:a16="http://schemas.microsoft.com/office/drawing/2014/main" id="{A4BB63EC-F279-49FF-A554-F90A4A022FF5}"/>
              </a:ext>
            </a:extLst>
          </p:cNvPr>
          <p:cNvSpPr>
            <a:spLocks noGrp="1"/>
          </p:cNvSpPr>
          <p:nvPr>
            <p:ph idx="1"/>
          </p:nvPr>
        </p:nvSpPr>
        <p:spPr>
          <a:xfrm>
            <a:off x="838200" y="1825625"/>
            <a:ext cx="10515600" cy="4776458"/>
          </a:xfrm>
        </p:spPr>
        <p:txBody>
          <a:bodyPr>
            <a:normAutofit/>
          </a:bodyPr>
          <a:lstStyle/>
          <a:p>
            <a:r>
              <a:rPr lang="en-US" altLang="ja-JP" dirty="0">
                <a:latin typeface="HGP明朝E" panose="02020900000000000000" pitchFamily="18" charset="-128"/>
                <a:ea typeface="HGP明朝E" panose="02020900000000000000" pitchFamily="18" charset="-128"/>
              </a:rPr>
              <a:t>11</a:t>
            </a:r>
            <a:r>
              <a:rPr lang="ja-JP" altLang="en-US" dirty="0">
                <a:latin typeface="HGP明朝E" panose="02020900000000000000" pitchFamily="18" charset="-128"/>
                <a:ea typeface="HGP明朝E" panose="02020900000000000000" pitchFamily="18" charset="-128"/>
              </a:rPr>
              <a:t>月</a:t>
            </a:r>
            <a:r>
              <a:rPr lang="en-US" altLang="ja-JP" dirty="0">
                <a:latin typeface="HGP明朝E" panose="02020900000000000000" pitchFamily="18" charset="-128"/>
                <a:ea typeface="HGP明朝E" panose="02020900000000000000" pitchFamily="18" charset="-128"/>
              </a:rPr>
              <a:t>12</a:t>
            </a:r>
            <a:r>
              <a:rPr lang="ja-JP" altLang="en-US" dirty="0">
                <a:latin typeface="HGP明朝E" panose="02020900000000000000" pitchFamily="18" charset="-128"/>
                <a:ea typeface="HGP明朝E" panose="02020900000000000000" pitchFamily="18" charset="-128"/>
              </a:rPr>
              <a:t>日　菅義偉首相、バイデン氏電話会談　</a:t>
            </a:r>
            <a:r>
              <a:rPr lang="en-US" altLang="ja-JP" dirty="0">
                <a:latin typeface="HGP明朝E" panose="02020900000000000000" pitchFamily="18" charset="-128"/>
                <a:ea typeface="HGP明朝E" panose="02020900000000000000" pitchFamily="18" charset="-128"/>
              </a:rPr>
              <a:t>15</a:t>
            </a:r>
            <a:r>
              <a:rPr lang="ja-JP" altLang="en-US" dirty="0">
                <a:latin typeface="HGP明朝E" panose="02020900000000000000" pitchFamily="18" charset="-128"/>
                <a:ea typeface="HGP明朝E" panose="02020900000000000000" pitchFamily="18" charset="-128"/>
              </a:rPr>
              <a:t>分</a:t>
            </a:r>
          </a:p>
          <a:p>
            <a:pPr lvl="1"/>
            <a:r>
              <a:rPr lang="ja-JP" altLang="en-US" dirty="0">
                <a:latin typeface="HGP明朝E" panose="02020900000000000000" pitchFamily="18" charset="-128"/>
                <a:ea typeface="HGP明朝E" panose="02020900000000000000" pitchFamily="18" charset="-128"/>
              </a:rPr>
              <a:t>尖閣諸島に日米安保第</a:t>
            </a:r>
            <a:r>
              <a:rPr lang="en-US" altLang="ja-JP" dirty="0">
                <a:latin typeface="HGP明朝E" panose="02020900000000000000" pitchFamily="18" charset="-128"/>
                <a:ea typeface="HGP明朝E" panose="02020900000000000000" pitchFamily="18" charset="-128"/>
              </a:rPr>
              <a:t>5</a:t>
            </a:r>
            <a:r>
              <a:rPr lang="ja-JP" altLang="en-US" dirty="0">
                <a:latin typeface="HGP明朝E" panose="02020900000000000000" pitchFamily="18" charset="-128"/>
                <a:ea typeface="HGP明朝E" panose="02020900000000000000" pitchFamily="18" charset="-128"/>
              </a:rPr>
              <a:t>条の適用を確認</a:t>
            </a:r>
          </a:p>
          <a:p>
            <a:pPr lvl="1"/>
            <a:r>
              <a:rPr lang="ja-JP" altLang="en-US" dirty="0">
                <a:latin typeface="HGP明朝E" panose="02020900000000000000" pitchFamily="18" charset="-128"/>
                <a:ea typeface="HGP明朝E" panose="02020900000000000000" pitchFamily="18" charset="-128"/>
              </a:rPr>
              <a:t>中国外務省の汪文斌報道官</a:t>
            </a:r>
            <a:endParaRPr lang="en-US" altLang="ja-JP" dirty="0">
              <a:latin typeface="HGP明朝E" panose="02020900000000000000" pitchFamily="18" charset="-128"/>
              <a:ea typeface="HGP明朝E" panose="02020900000000000000" pitchFamily="18" charset="-128"/>
            </a:endParaRPr>
          </a:p>
          <a:p>
            <a:pPr marL="457200" lvl="1" indent="0">
              <a:buNone/>
            </a:pPr>
            <a:r>
              <a:rPr lang="ja-JP" altLang="en-US" dirty="0">
                <a:latin typeface="HGP明朝E" panose="02020900000000000000" pitchFamily="18" charset="-128"/>
                <a:ea typeface="HGP明朝E" panose="02020900000000000000" pitchFamily="18" charset="-128"/>
              </a:rPr>
              <a:t>「日米安保条約は</a:t>
            </a:r>
            <a:r>
              <a:rPr lang="ja-JP" altLang="en-US" dirty="0">
                <a:solidFill>
                  <a:srgbClr val="FF0000"/>
                </a:solidFill>
                <a:latin typeface="HGP明朝E" panose="02020900000000000000" pitchFamily="18" charset="-128"/>
                <a:ea typeface="HGP明朝E" panose="02020900000000000000" pitchFamily="18" charset="-128"/>
              </a:rPr>
              <a:t>冷戦時代の産物</a:t>
            </a:r>
            <a:r>
              <a:rPr lang="ja-JP" altLang="en-US" dirty="0">
                <a:latin typeface="HGP明朝E" panose="02020900000000000000" pitchFamily="18" charset="-128"/>
                <a:ea typeface="HGP明朝E" panose="02020900000000000000" pitchFamily="18" charset="-128"/>
              </a:rPr>
              <a:t>であり、第三国の利益を損なうべきではない」と述べた。</a:t>
            </a:r>
            <a:r>
              <a:rPr lang="ja-JP" altLang="en-US" dirty="0">
                <a:highlight>
                  <a:srgbClr val="FFFF00"/>
                </a:highlight>
                <a:latin typeface="HGP明朝E" panose="02020900000000000000" pitchFamily="18" charset="-128"/>
                <a:ea typeface="HGP明朝E" panose="02020900000000000000" pitchFamily="18" charset="-128"/>
              </a:rPr>
              <a:t>（民主党政策綱領に「新冷戦」との概念にとらわれない、とある）</a:t>
            </a:r>
            <a:endParaRPr lang="en-US" altLang="ja-JP" dirty="0">
              <a:highlight>
                <a:srgbClr val="FFFF00"/>
              </a:highlight>
              <a:latin typeface="HGP明朝E" panose="02020900000000000000" pitchFamily="18" charset="-128"/>
              <a:ea typeface="HGP明朝E" panose="02020900000000000000" pitchFamily="18" charset="-128"/>
            </a:endParaRPr>
          </a:p>
          <a:p>
            <a:r>
              <a:rPr lang="en-US" altLang="ja-JP" dirty="0">
                <a:latin typeface="HGP明朝E" panose="02020900000000000000" pitchFamily="18" charset="-128"/>
                <a:ea typeface="HGP明朝E" panose="02020900000000000000" pitchFamily="18" charset="-128"/>
              </a:rPr>
              <a:t>11</a:t>
            </a:r>
            <a:r>
              <a:rPr lang="ja-JP" altLang="en-US" dirty="0">
                <a:latin typeface="HGP明朝E" panose="02020900000000000000" pitchFamily="18" charset="-128"/>
                <a:ea typeface="HGP明朝E" panose="02020900000000000000" pitchFamily="18" charset="-128"/>
              </a:rPr>
              <a:t>月</a:t>
            </a:r>
            <a:r>
              <a:rPr lang="en-US" altLang="ja-JP" dirty="0">
                <a:latin typeface="HGP明朝E" panose="02020900000000000000" pitchFamily="18" charset="-128"/>
                <a:ea typeface="HGP明朝E" panose="02020900000000000000" pitchFamily="18" charset="-128"/>
              </a:rPr>
              <a:t>14</a:t>
            </a:r>
            <a:r>
              <a:rPr lang="ja-JP" altLang="en-US" dirty="0">
                <a:latin typeface="HGP明朝E" panose="02020900000000000000" pitchFamily="18" charset="-128"/>
                <a:ea typeface="HGP明朝E" panose="02020900000000000000" pitchFamily="18" charset="-128"/>
              </a:rPr>
              <a:t>日　東アジア首脳会議</a:t>
            </a:r>
            <a:endParaRPr lang="en-US" altLang="ja-JP" dirty="0">
              <a:latin typeface="HGP明朝E" panose="02020900000000000000" pitchFamily="18" charset="-128"/>
              <a:ea typeface="HGP明朝E" panose="02020900000000000000" pitchFamily="18" charset="-128"/>
            </a:endParaRPr>
          </a:p>
          <a:p>
            <a:pPr lvl="1"/>
            <a:r>
              <a:rPr lang="ja-JP" altLang="en-US" dirty="0">
                <a:latin typeface="HGP明朝E" panose="02020900000000000000" pitchFamily="18" charset="-128"/>
                <a:ea typeface="HGP明朝E" panose="02020900000000000000" pitchFamily="18" charset="-128"/>
              </a:rPr>
              <a:t>李克強首相</a:t>
            </a:r>
            <a:endParaRPr lang="en-US" altLang="ja-JP" dirty="0">
              <a:latin typeface="HGP明朝E" panose="02020900000000000000" pitchFamily="18" charset="-128"/>
              <a:ea typeface="HGP明朝E" panose="02020900000000000000" pitchFamily="18" charset="-128"/>
            </a:endParaRPr>
          </a:p>
          <a:p>
            <a:pPr lvl="1"/>
            <a:r>
              <a:rPr lang="ja-JP" altLang="en-US" dirty="0">
                <a:latin typeface="HGP明朝E" panose="02020900000000000000" pitchFamily="18" charset="-128"/>
                <a:ea typeface="HGP明朝E" panose="02020900000000000000" pitchFamily="18" charset="-128"/>
              </a:rPr>
              <a:t>日本が提唱する「自由で開かれたインド太平洋構想（</a:t>
            </a:r>
            <a:r>
              <a:rPr lang="en-US" altLang="ja-JP" dirty="0">
                <a:latin typeface="HGP明朝E" panose="02020900000000000000" pitchFamily="18" charset="-128"/>
                <a:ea typeface="HGP明朝E" panose="02020900000000000000" pitchFamily="18" charset="-128"/>
              </a:rPr>
              <a:t>FIOP</a:t>
            </a:r>
            <a:r>
              <a:rPr lang="ja-JP" altLang="en-US" dirty="0">
                <a:latin typeface="HGP明朝E" panose="02020900000000000000" pitchFamily="18" charset="-128"/>
                <a:ea typeface="HGP明朝E" panose="02020900000000000000" pitchFamily="18" charset="-128"/>
              </a:rPr>
              <a:t>）」を</a:t>
            </a:r>
            <a:r>
              <a:rPr lang="ja-JP" altLang="en-US" dirty="0">
                <a:solidFill>
                  <a:srgbClr val="FF0000"/>
                </a:solidFill>
                <a:latin typeface="HGP明朝E" panose="02020900000000000000" pitchFamily="18" charset="-128"/>
                <a:ea typeface="HGP明朝E" panose="02020900000000000000" pitchFamily="18" charset="-128"/>
              </a:rPr>
              <a:t>アジア版</a:t>
            </a:r>
            <a:r>
              <a:rPr lang="en-US" altLang="ja-JP" dirty="0">
                <a:solidFill>
                  <a:srgbClr val="FF0000"/>
                </a:solidFill>
                <a:latin typeface="HGP明朝E" panose="02020900000000000000" pitchFamily="18" charset="-128"/>
                <a:ea typeface="HGP明朝E" panose="02020900000000000000" pitchFamily="18" charset="-128"/>
              </a:rPr>
              <a:t>NATO</a:t>
            </a:r>
            <a:r>
              <a:rPr lang="ja-JP" altLang="en-US" dirty="0">
                <a:solidFill>
                  <a:srgbClr val="FF0000"/>
                </a:solidFill>
                <a:latin typeface="HGP明朝E" panose="02020900000000000000" pitchFamily="18" charset="-128"/>
                <a:ea typeface="HGP明朝E" panose="02020900000000000000" pitchFamily="18" charset="-128"/>
              </a:rPr>
              <a:t> （</a:t>
            </a:r>
            <a:r>
              <a:rPr lang="zh-TW" altLang="en-US" dirty="0">
                <a:solidFill>
                  <a:srgbClr val="FF0000"/>
                </a:solidFill>
                <a:latin typeface="HGP明朝E" panose="02020900000000000000" pitchFamily="18" charset="-128"/>
                <a:ea typeface="HGP明朝E" panose="02020900000000000000" pitchFamily="18" charset="-128"/>
              </a:rPr>
              <a:t>北大西洋条約機構</a:t>
            </a:r>
            <a:r>
              <a:rPr lang="ja-JP" altLang="en-US" dirty="0">
                <a:solidFill>
                  <a:srgbClr val="FF0000"/>
                </a:solidFill>
                <a:latin typeface="HGP明朝E" panose="02020900000000000000" pitchFamily="18" charset="-128"/>
                <a:ea typeface="HGP明朝E" panose="02020900000000000000" pitchFamily="18" charset="-128"/>
              </a:rPr>
              <a:t>）</a:t>
            </a:r>
            <a:r>
              <a:rPr lang="ja-JP" altLang="en-US" dirty="0">
                <a:latin typeface="HGP明朝E" panose="02020900000000000000" pitchFamily="18" charset="-128"/>
                <a:ea typeface="HGP明朝E" panose="02020900000000000000" pitchFamily="18" charset="-128"/>
              </a:rPr>
              <a:t>だと反発</a:t>
            </a:r>
            <a:endParaRPr lang="en-US" altLang="ja-JP" dirty="0">
              <a:latin typeface="HGP明朝E" panose="02020900000000000000" pitchFamily="18" charset="-128"/>
              <a:ea typeface="HGP明朝E" panose="02020900000000000000" pitchFamily="18" charset="-128"/>
            </a:endParaRPr>
          </a:p>
          <a:p>
            <a:pPr lvl="1"/>
            <a:r>
              <a:rPr lang="ja-JP" altLang="en-US" dirty="0">
                <a:highlight>
                  <a:srgbClr val="FFFF00"/>
                </a:highlight>
                <a:latin typeface="HGP明朝E" panose="02020900000000000000" pitchFamily="18" charset="-128"/>
                <a:ea typeface="HGP明朝E" panose="02020900000000000000" pitchFamily="18" charset="-128"/>
              </a:rPr>
              <a:t>（９月の総裁選で菅氏の</a:t>
            </a:r>
            <a:r>
              <a:rPr lang="ja-JP" altLang="en-US" dirty="0">
                <a:solidFill>
                  <a:srgbClr val="FF0000"/>
                </a:solidFill>
                <a:highlight>
                  <a:srgbClr val="FFFF00"/>
                </a:highlight>
                <a:latin typeface="HGP明朝E" panose="02020900000000000000" pitchFamily="18" charset="-128"/>
                <a:ea typeface="HGP明朝E" panose="02020900000000000000" pitchFamily="18" charset="-128"/>
              </a:rPr>
              <a:t>「対中包囲網」</a:t>
            </a:r>
            <a:r>
              <a:rPr lang="ja-JP" altLang="en-US" dirty="0">
                <a:highlight>
                  <a:srgbClr val="FFFF00"/>
                </a:highlight>
                <a:latin typeface="HGP明朝E" panose="02020900000000000000" pitchFamily="18" charset="-128"/>
                <a:ea typeface="HGP明朝E" panose="02020900000000000000" pitchFamily="18" charset="-128"/>
              </a:rPr>
              <a:t>に対する否定的発言があった）</a:t>
            </a:r>
            <a:endParaRPr lang="en-US" altLang="ja-JP" dirty="0">
              <a:highlight>
                <a:srgbClr val="FFFF00"/>
              </a:highlight>
              <a:latin typeface="HGP明朝E" panose="02020900000000000000" pitchFamily="18" charset="-128"/>
              <a:ea typeface="HGP明朝E" panose="02020900000000000000" pitchFamily="18" charset="-128"/>
            </a:endParaRPr>
          </a:p>
          <a:p>
            <a:r>
              <a:rPr lang="en-US" altLang="ja-JP" dirty="0">
                <a:latin typeface="HGP明朝E" panose="02020900000000000000" pitchFamily="18" charset="-128"/>
                <a:ea typeface="HGP明朝E" panose="02020900000000000000" pitchFamily="18" charset="-128"/>
              </a:rPr>
              <a:t>RCEP</a:t>
            </a:r>
            <a:r>
              <a:rPr lang="ja-JP" altLang="en-US" dirty="0">
                <a:latin typeface="HGP明朝E" panose="02020900000000000000" pitchFamily="18" charset="-128"/>
                <a:ea typeface="HGP明朝E" panose="02020900000000000000" pitchFamily="18" charset="-128"/>
              </a:rPr>
              <a:t>（東アジア包括的経済連携）協定の署名（</a:t>
            </a:r>
            <a:r>
              <a:rPr lang="en-US" altLang="ja-JP" dirty="0">
                <a:latin typeface="HGP明朝E" panose="02020900000000000000" pitchFamily="18" charset="-128"/>
                <a:ea typeface="HGP明朝E" panose="02020900000000000000" pitchFamily="18" charset="-128"/>
              </a:rPr>
              <a:t>11</a:t>
            </a:r>
            <a:r>
              <a:rPr lang="ja-JP" altLang="en-US" dirty="0">
                <a:latin typeface="HGP明朝E" panose="02020900000000000000" pitchFamily="18" charset="-128"/>
                <a:ea typeface="HGP明朝E" panose="02020900000000000000" pitchFamily="18" charset="-128"/>
              </a:rPr>
              <a:t>月</a:t>
            </a:r>
            <a:r>
              <a:rPr lang="en-US" altLang="ja-JP" dirty="0">
                <a:latin typeface="HGP明朝E" panose="02020900000000000000" pitchFamily="18" charset="-128"/>
                <a:ea typeface="HGP明朝E" panose="02020900000000000000" pitchFamily="18" charset="-128"/>
              </a:rPr>
              <a:t>15</a:t>
            </a:r>
            <a:r>
              <a:rPr lang="ja-JP" altLang="en-US" dirty="0">
                <a:latin typeface="HGP明朝E" panose="02020900000000000000" pitchFamily="18" charset="-128"/>
                <a:ea typeface="HGP明朝E" panose="02020900000000000000" pitchFamily="18" charset="-128"/>
              </a:rPr>
              <a:t>日）　中国も</a:t>
            </a:r>
            <a:endParaRPr lang="en-US" altLang="ja-JP"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3901906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863951B-1BDC-44E5-B4A3-6EF3EE4E8EA2}"/>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米民主党　政策綱領（</a:t>
            </a:r>
            <a:r>
              <a:rPr lang="en-US" altLang="ja-JP" dirty="0">
                <a:latin typeface="HGP明朝E" panose="02020900000000000000" pitchFamily="18" charset="-128"/>
                <a:ea typeface="HGP明朝E" panose="02020900000000000000" pitchFamily="18" charset="-128"/>
              </a:rPr>
              <a:t>8</a:t>
            </a:r>
            <a:r>
              <a:rPr lang="ja-JP" altLang="en-US" dirty="0">
                <a:latin typeface="HGP明朝E" panose="02020900000000000000" pitchFamily="18" charset="-128"/>
                <a:ea typeface="HGP明朝E" panose="02020900000000000000" pitchFamily="18" charset="-128"/>
              </a:rPr>
              <a:t>月党大会採択）</a:t>
            </a:r>
            <a:endParaRPr kumimoji="1" lang="ja-JP" altLang="en-US" dirty="0">
              <a:latin typeface="HGP明朝E" panose="02020900000000000000" pitchFamily="18" charset="-128"/>
              <a:ea typeface="HGP明朝E" panose="02020900000000000000" pitchFamily="18" charset="-128"/>
            </a:endParaRPr>
          </a:p>
        </p:txBody>
      </p:sp>
      <p:sp>
        <p:nvSpPr>
          <p:cNvPr id="3" name="コンテンツ プレースホルダー 2">
            <a:extLst>
              <a:ext uri="{FF2B5EF4-FFF2-40B4-BE49-F238E27FC236}">
                <a16:creationId xmlns:a16="http://schemas.microsoft.com/office/drawing/2014/main" id="{CE4794B7-5DC7-4DDA-B848-7916B0179DF7}"/>
              </a:ext>
            </a:extLst>
          </p:cNvPr>
          <p:cNvSpPr>
            <a:spLocks noGrp="1"/>
          </p:cNvSpPr>
          <p:nvPr>
            <p:ph idx="1"/>
          </p:nvPr>
        </p:nvSpPr>
        <p:spPr/>
        <p:txBody>
          <a:bodyPr>
            <a:normAutofit/>
          </a:bodyPr>
          <a:lstStyle/>
          <a:p>
            <a:r>
              <a:rPr kumimoji="1" lang="ja-JP" altLang="en-US" sz="3200" dirty="0">
                <a:latin typeface="HGP明朝E" panose="02020900000000000000" pitchFamily="18" charset="-128"/>
                <a:ea typeface="HGP明朝E" panose="02020900000000000000" pitchFamily="18" charset="-128"/>
              </a:rPr>
              <a:t>経済や安全保障など広範な分野で中国に付け入るスキを与えたオバマ前政権の路線に回帰する恐れ</a:t>
            </a:r>
          </a:p>
          <a:p>
            <a:pPr lvl="1"/>
            <a:r>
              <a:rPr kumimoji="1" lang="ja-JP" altLang="en-US" sz="2800" dirty="0">
                <a:latin typeface="HGP明朝E" panose="02020900000000000000" pitchFamily="18" charset="-128"/>
                <a:ea typeface="HGP明朝E" panose="02020900000000000000" pitchFamily="18" charset="-128"/>
              </a:rPr>
              <a:t>国際規範を弱体化させる中国の動きに対しては</a:t>
            </a:r>
            <a:r>
              <a:rPr kumimoji="1" lang="ja-JP" altLang="en-US" sz="2800" dirty="0">
                <a:highlight>
                  <a:srgbClr val="FFFF00"/>
                </a:highlight>
                <a:latin typeface="HGP明朝E" panose="02020900000000000000" pitchFamily="18" charset="-128"/>
                <a:ea typeface="HGP明朝E" panose="02020900000000000000" pitchFamily="18" charset="-128"/>
              </a:rPr>
              <a:t>「友好国や同盟国を結集して対抗する」</a:t>
            </a:r>
            <a:r>
              <a:rPr kumimoji="1" lang="ja-JP" altLang="en-US" sz="2800" dirty="0">
                <a:latin typeface="HGP明朝E" panose="02020900000000000000" pitchFamily="18" charset="-128"/>
                <a:ea typeface="HGP明朝E" panose="02020900000000000000" pitchFamily="18" charset="-128"/>
              </a:rPr>
              <a:t>と宣言</a:t>
            </a:r>
            <a:endParaRPr kumimoji="1" lang="en-US" altLang="ja-JP" sz="2800" dirty="0">
              <a:latin typeface="HGP明朝E" panose="02020900000000000000" pitchFamily="18" charset="-128"/>
              <a:ea typeface="HGP明朝E" panose="02020900000000000000" pitchFamily="18" charset="-128"/>
            </a:endParaRPr>
          </a:p>
          <a:p>
            <a:pPr lvl="1"/>
            <a:r>
              <a:rPr kumimoji="1" lang="ja-JP" altLang="en-US" sz="2800" dirty="0">
                <a:latin typeface="HGP明朝E" panose="02020900000000000000" pitchFamily="18" charset="-128"/>
                <a:ea typeface="HGP明朝E" panose="02020900000000000000" pitchFamily="18" charset="-128"/>
              </a:rPr>
              <a:t>「中国からの挑戦は基本的に</a:t>
            </a:r>
            <a:r>
              <a:rPr kumimoji="1" lang="ja-JP" altLang="en-US" sz="2800" dirty="0">
                <a:solidFill>
                  <a:srgbClr val="FF0000"/>
                </a:solidFill>
                <a:latin typeface="HGP明朝E" panose="02020900000000000000" pitchFamily="18" charset="-128"/>
                <a:ea typeface="HGP明朝E" panose="02020900000000000000" pitchFamily="18" charset="-128"/>
              </a:rPr>
              <a:t>軍事的なものではない</a:t>
            </a:r>
            <a:r>
              <a:rPr kumimoji="1" lang="ja-JP" altLang="en-US" sz="2800" dirty="0">
                <a:latin typeface="HGP明朝E" panose="02020900000000000000" pitchFamily="18" charset="-128"/>
                <a:ea typeface="HGP明朝E" panose="02020900000000000000" pitchFamily="18" charset="-128"/>
              </a:rPr>
              <a:t>と信じる」</a:t>
            </a:r>
            <a:endParaRPr kumimoji="1" lang="en-US" altLang="ja-JP" sz="2800" dirty="0">
              <a:latin typeface="HGP明朝E" panose="02020900000000000000" pitchFamily="18" charset="-128"/>
              <a:ea typeface="HGP明朝E" panose="02020900000000000000" pitchFamily="18" charset="-128"/>
            </a:endParaRPr>
          </a:p>
          <a:p>
            <a:pPr lvl="1"/>
            <a:r>
              <a:rPr kumimoji="1" lang="ja-JP" altLang="en-US" sz="2800" dirty="0">
                <a:latin typeface="HGP明朝E" panose="02020900000000000000" pitchFamily="18" charset="-128"/>
                <a:ea typeface="HGP明朝E" panose="02020900000000000000" pitchFamily="18" charset="-128"/>
              </a:rPr>
              <a:t>民主党は自滅的で一方的な関税戦争に訴えたり、</a:t>
            </a:r>
            <a:r>
              <a:rPr kumimoji="1" lang="en-US" altLang="ja-JP" sz="2800" dirty="0">
                <a:solidFill>
                  <a:srgbClr val="FF0000"/>
                </a:solidFill>
                <a:latin typeface="HGP明朝E" panose="02020900000000000000" pitchFamily="18" charset="-128"/>
                <a:ea typeface="HGP明朝E" panose="02020900000000000000" pitchFamily="18" charset="-128"/>
              </a:rPr>
              <a:t>『</a:t>
            </a:r>
            <a:r>
              <a:rPr kumimoji="1" lang="ja-JP" altLang="en-US" sz="2800" dirty="0">
                <a:solidFill>
                  <a:srgbClr val="FF0000"/>
                </a:solidFill>
                <a:latin typeface="HGP明朝E" panose="02020900000000000000" pitchFamily="18" charset="-128"/>
                <a:ea typeface="HGP明朝E" panose="02020900000000000000" pitchFamily="18" charset="-128"/>
              </a:rPr>
              <a:t>新冷戦</a:t>
            </a:r>
            <a:r>
              <a:rPr kumimoji="1" lang="en-US" altLang="ja-JP" sz="2800" dirty="0">
                <a:solidFill>
                  <a:srgbClr val="FF0000"/>
                </a:solidFill>
                <a:latin typeface="HGP明朝E" panose="02020900000000000000" pitchFamily="18" charset="-128"/>
                <a:ea typeface="HGP明朝E" panose="02020900000000000000" pitchFamily="18" charset="-128"/>
              </a:rPr>
              <a:t>』</a:t>
            </a:r>
            <a:r>
              <a:rPr kumimoji="1" lang="ja-JP" altLang="en-US" sz="2800" dirty="0">
                <a:solidFill>
                  <a:srgbClr val="FF0000"/>
                </a:solidFill>
                <a:latin typeface="HGP明朝E" panose="02020900000000000000" pitchFamily="18" charset="-128"/>
                <a:ea typeface="HGP明朝E" panose="02020900000000000000" pitchFamily="18" charset="-128"/>
              </a:rPr>
              <a:t>のわなに陥ったりしない</a:t>
            </a:r>
            <a:r>
              <a:rPr kumimoji="1" lang="ja-JP" altLang="en-US" sz="2800" dirty="0">
                <a:latin typeface="HGP明朝E" panose="02020900000000000000" pitchFamily="18" charset="-128"/>
                <a:ea typeface="HGP明朝E" panose="02020900000000000000" pitchFamily="18" charset="-128"/>
              </a:rPr>
              <a:t>」と強調</a:t>
            </a:r>
            <a:endParaRPr kumimoji="1" lang="en-US" altLang="ja-JP" sz="2800" dirty="0">
              <a:latin typeface="HGP明朝E" panose="02020900000000000000" pitchFamily="18" charset="-128"/>
              <a:ea typeface="HGP明朝E" panose="02020900000000000000" pitchFamily="18" charset="-128"/>
            </a:endParaRPr>
          </a:p>
          <a:p>
            <a:pPr lvl="1"/>
            <a:r>
              <a:rPr kumimoji="1" lang="ja-JP" altLang="en-US" sz="2800" u="sng" dirty="0">
                <a:latin typeface="HGP明朝E" panose="02020900000000000000" pitchFamily="18" charset="-128"/>
                <a:ea typeface="HGP明朝E" panose="02020900000000000000" pitchFamily="18" charset="-128"/>
              </a:rPr>
              <a:t>中国とは気候変動対策などの分野では協力する</a:t>
            </a:r>
          </a:p>
          <a:p>
            <a:endParaRPr kumimoji="1" lang="ja-JP" altLang="en-US" sz="3200"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3240194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AE4CA6-AA6D-4B17-A297-AC78A8172CFA}"/>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米国大統領選後の不安定期を狙う</a:t>
            </a:r>
          </a:p>
        </p:txBody>
      </p:sp>
      <p:sp>
        <p:nvSpPr>
          <p:cNvPr id="3" name="コンテンツ プレースホルダー 2">
            <a:extLst>
              <a:ext uri="{FF2B5EF4-FFF2-40B4-BE49-F238E27FC236}">
                <a16:creationId xmlns:a16="http://schemas.microsoft.com/office/drawing/2014/main" id="{04F520A0-FDF8-44BF-87AC-2680726977F9}"/>
              </a:ext>
            </a:extLst>
          </p:cNvPr>
          <p:cNvSpPr>
            <a:spLocks noGrp="1"/>
          </p:cNvSpPr>
          <p:nvPr>
            <p:ph idx="1"/>
          </p:nvPr>
        </p:nvSpPr>
        <p:spPr>
          <a:xfrm>
            <a:off x="478631" y="1825625"/>
            <a:ext cx="10875169" cy="4351338"/>
          </a:xfrm>
        </p:spPr>
        <p:txBody>
          <a:bodyPr/>
          <a:lstStyle/>
          <a:p>
            <a:r>
              <a:rPr lang="en-US" altLang="ja-JP" dirty="0">
                <a:solidFill>
                  <a:srgbClr val="FF0000"/>
                </a:solidFill>
                <a:latin typeface="HGP明朝E" panose="02020900000000000000" pitchFamily="18" charset="-128"/>
                <a:ea typeface="HGP明朝E" panose="02020900000000000000" pitchFamily="18" charset="-128"/>
              </a:rPr>
              <a:t>11</a:t>
            </a:r>
            <a:r>
              <a:rPr lang="ja-JP" altLang="en-US" dirty="0">
                <a:solidFill>
                  <a:srgbClr val="FF0000"/>
                </a:solidFill>
                <a:latin typeface="HGP明朝E" panose="02020900000000000000" pitchFamily="18" charset="-128"/>
                <a:ea typeface="HGP明朝E" panose="02020900000000000000" pitchFamily="18" charset="-128"/>
              </a:rPr>
              <a:t>月</a:t>
            </a:r>
            <a:r>
              <a:rPr lang="en-US" altLang="ja-JP" dirty="0">
                <a:solidFill>
                  <a:srgbClr val="FF0000"/>
                </a:solidFill>
                <a:latin typeface="HGP明朝E" panose="02020900000000000000" pitchFamily="18" charset="-128"/>
                <a:ea typeface="HGP明朝E" panose="02020900000000000000" pitchFamily="18" charset="-128"/>
              </a:rPr>
              <a:t>20</a:t>
            </a:r>
            <a:r>
              <a:rPr lang="ja-JP" altLang="en-US" dirty="0">
                <a:solidFill>
                  <a:srgbClr val="FF0000"/>
                </a:solidFill>
                <a:latin typeface="HGP明朝E" panose="02020900000000000000" pitchFamily="18" charset="-128"/>
                <a:ea typeface="HGP明朝E" panose="02020900000000000000" pitchFamily="18" charset="-128"/>
              </a:rPr>
              <a:t>日　習近平国家主席　</a:t>
            </a:r>
            <a:r>
              <a:rPr lang="en-US" altLang="ja-JP" dirty="0">
                <a:solidFill>
                  <a:srgbClr val="FF0000"/>
                </a:solidFill>
                <a:latin typeface="HGP明朝E" panose="02020900000000000000" pitchFamily="18" charset="-128"/>
                <a:ea typeface="HGP明朝E" panose="02020900000000000000" pitchFamily="18" charset="-128"/>
              </a:rPr>
              <a:t>TPP</a:t>
            </a:r>
            <a:r>
              <a:rPr lang="ja-JP" altLang="en-US" dirty="0">
                <a:solidFill>
                  <a:srgbClr val="FF0000"/>
                </a:solidFill>
                <a:latin typeface="HGP明朝E" panose="02020900000000000000" pitchFamily="18" charset="-128"/>
                <a:ea typeface="HGP明朝E" panose="02020900000000000000" pitchFamily="18" charset="-128"/>
              </a:rPr>
              <a:t>参加の意欲表明（</a:t>
            </a:r>
            <a:r>
              <a:rPr lang="en-US" altLang="ja-JP" dirty="0">
                <a:solidFill>
                  <a:srgbClr val="FF0000"/>
                </a:solidFill>
                <a:latin typeface="HGP明朝E" panose="02020900000000000000" pitchFamily="18" charset="-128"/>
                <a:ea typeface="HGP明朝E" panose="02020900000000000000" pitchFamily="18" charset="-128"/>
              </a:rPr>
              <a:t>APEC</a:t>
            </a:r>
            <a:r>
              <a:rPr lang="ja-JP" altLang="en-US" dirty="0">
                <a:solidFill>
                  <a:srgbClr val="FF0000"/>
                </a:solidFill>
                <a:latin typeface="HGP明朝E" panose="02020900000000000000" pitchFamily="18" charset="-128"/>
                <a:ea typeface="HGP明朝E" panose="02020900000000000000" pitchFamily="18" charset="-128"/>
              </a:rPr>
              <a:t>首脳会議）</a:t>
            </a:r>
            <a:endParaRPr lang="en-US" altLang="ja-JP" dirty="0">
              <a:solidFill>
                <a:srgbClr val="FF0000"/>
              </a:solidFill>
              <a:latin typeface="HGP明朝E" panose="02020900000000000000" pitchFamily="18" charset="-128"/>
              <a:ea typeface="HGP明朝E" panose="02020900000000000000" pitchFamily="18" charset="-128"/>
            </a:endParaRPr>
          </a:p>
          <a:p>
            <a:pPr lvl="1"/>
            <a:r>
              <a:rPr lang="en-US" altLang="ja-JP" dirty="0">
                <a:latin typeface="HGP明朝E" panose="02020900000000000000" pitchFamily="18" charset="-128"/>
                <a:ea typeface="HGP明朝E" panose="02020900000000000000" pitchFamily="18" charset="-128"/>
              </a:rPr>
              <a:t>RCEP</a:t>
            </a:r>
            <a:r>
              <a:rPr lang="ja-JP" altLang="en-US" dirty="0">
                <a:latin typeface="HGP明朝E" panose="02020900000000000000" pitchFamily="18" charset="-128"/>
                <a:ea typeface="HGP明朝E" panose="02020900000000000000" pitchFamily="18" charset="-128"/>
              </a:rPr>
              <a:t>交渉でも、</a:t>
            </a:r>
            <a:r>
              <a:rPr lang="ja-JP" altLang="en-US" u="sng" dirty="0">
                <a:latin typeface="HGP明朝E" panose="02020900000000000000" pitchFamily="18" charset="-128"/>
                <a:ea typeface="HGP明朝E" panose="02020900000000000000" pitchFamily="18" charset="-128"/>
              </a:rPr>
              <a:t>産業補助金やソースコードの開示要求問題</a:t>
            </a:r>
            <a:r>
              <a:rPr lang="ja-JP" altLang="en-US" dirty="0">
                <a:latin typeface="HGP明朝E" panose="02020900000000000000" pitchFamily="18" charset="-128"/>
                <a:ea typeface="HGP明朝E" panose="02020900000000000000" pitchFamily="18" charset="-128"/>
              </a:rPr>
              <a:t>など、他国が懸念する問題で妥協することはなかった。</a:t>
            </a:r>
            <a:endParaRPr lang="en-US" altLang="ja-JP" dirty="0">
              <a:latin typeface="HGP明朝E" panose="02020900000000000000" pitchFamily="18" charset="-128"/>
              <a:ea typeface="HGP明朝E" panose="02020900000000000000" pitchFamily="18" charset="-128"/>
            </a:endParaRPr>
          </a:p>
          <a:p>
            <a:pPr lvl="1"/>
            <a:r>
              <a:rPr lang="en-US" altLang="ja-JP" dirty="0">
                <a:latin typeface="HGP明朝E" panose="02020900000000000000" pitchFamily="18" charset="-128"/>
                <a:ea typeface="HGP明朝E" panose="02020900000000000000" pitchFamily="18" charset="-128"/>
              </a:rPr>
              <a:t>TPP</a:t>
            </a:r>
            <a:r>
              <a:rPr lang="ja-JP" altLang="en-US" dirty="0">
                <a:latin typeface="HGP明朝E" panose="02020900000000000000" pitchFamily="18" charset="-128"/>
                <a:ea typeface="HGP明朝E" panose="02020900000000000000" pitchFamily="18" charset="-128"/>
              </a:rPr>
              <a:t>のルールを守れるはずがない</a:t>
            </a:r>
            <a:endParaRPr lang="en-US" altLang="ja-JP" dirty="0">
              <a:latin typeface="HGP明朝E" panose="02020900000000000000" pitchFamily="18" charset="-128"/>
              <a:ea typeface="HGP明朝E" panose="02020900000000000000" pitchFamily="18" charset="-128"/>
            </a:endParaRPr>
          </a:p>
          <a:p>
            <a:pPr lvl="1"/>
            <a:r>
              <a:rPr lang="ja-JP" altLang="en-US" dirty="0">
                <a:latin typeface="HGP明朝E" panose="02020900000000000000" pitchFamily="18" charset="-128"/>
                <a:ea typeface="HGP明朝E" panose="02020900000000000000" pitchFamily="18" charset="-128"/>
              </a:rPr>
              <a:t>米国を揺さぶる狙い。コロナ後の世界の主導権を握る試み</a:t>
            </a:r>
          </a:p>
          <a:p>
            <a:endParaRPr kumimoji="1" lang="ja-JP" altLang="en-US" dirty="0"/>
          </a:p>
        </p:txBody>
      </p:sp>
      <p:sp>
        <p:nvSpPr>
          <p:cNvPr id="4" name="テキスト ボックス 3">
            <a:extLst>
              <a:ext uri="{FF2B5EF4-FFF2-40B4-BE49-F238E27FC236}">
                <a16:creationId xmlns:a16="http://schemas.microsoft.com/office/drawing/2014/main" id="{068B7A3A-952C-42B6-9E43-DB77A4BBD340}"/>
              </a:ext>
            </a:extLst>
          </p:cNvPr>
          <p:cNvSpPr txBox="1"/>
          <p:nvPr/>
        </p:nvSpPr>
        <p:spPr>
          <a:xfrm>
            <a:off x="838200" y="4218582"/>
            <a:ext cx="10515600" cy="2062103"/>
          </a:xfrm>
          <a:prstGeom prst="rect">
            <a:avLst/>
          </a:prstGeom>
          <a:solidFill>
            <a:schemeClr val="accent6">
              <a:lumMod val="20000"/>
              <a:lumOff val="80000"/>
            </a:schemeClr>
          </a:solidFill>
          <a:ln>
            <a:solidFill>
              <a:schemeClr val="tx1"/>
            </a:solidFill>
          </a:ln>
        </p:spPr>
        <p:txBody>
          <a:bodyPr wrap="square" rtlCol="0">
            <a:spAutoFit/>
          </a:bodyPr>
          <a:lstStyle/>
          <a:p>
            <a:r>
              <a:rPr kumimoji="1" lang="ja-JP" altLang="en-US" sz="3200" dirty="0">
                <a:latin typeface="HGP明朝E" panose="02020900000000000000" pitchFamily="18" charset="-128"/>
                <a:ea typeface="HGP明朝E" panose="02020900000000000000" pitchFamily="18" charset="-128"/>
              </a:rPr>
              <a:t>バイデン氏　</a:t>
            </a:r>
            <a:r>
              <a:rPr kumimoji="1" lang="en-US" altLang="ja-JP" sz="3200" dirty="0">
                <a:latin typeface="HGP明朝E" panose="02020900000000000000" pitchFamily="18" charset="-128"/>
                <a:ea typeface="HGP明朝E" panose="02020900000000000000" pitchFamily="18" charset="-128"/>
              </a:rPr>
              <a:t>19</a:t>
            </a:r>
            <a:r>
              <a:rPr kumimoji="1" lang="ja-JP" altLang="en-US" sz="3200" dirty="0">
                <a:latin typeface="HGP明朝E" panose="02020900000000000000" pitchFamily="18" charset="-128"/>
                <a:ea typeface="HGP明朝E" panose="02020900000000000000" pitchFamily="18" charset="-128"/>
              </a:rPr>
              <a:t>日の会見</a:t>
            </a:r>
          </a:p>
          <a:p>
            <a:r>
              <a:rPr kumimoji="1" lang="ja-JP" altLang="en-US" sz="3200" dirty="0">
                <a:latin typeface="HGP明朝E" panose="02020900000000000000" pitchFamily="18" charset="-128"/>
                <a:ea typeface="HGP明朝E" panose="02020900000000000000" pitchFamily="18" charset="-128"/>
              </a:rPr>
              <a:t>「中国を罰するよりむしろ、ルールを守らせなければならない」と強調</a:t>
            </a:r>
          </a:p>
          <a:p>
            <a:endParaRPr kumimoji="1" lang="ja-JP" altLang="en-US" sz="3200"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405112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5B3A5B-38D9-4F1B-9D58-68127AF75B5E}"/>
              </a:ext>
            </a:extLst>
          </p:cNvPr>
          <p:cNvSpPr>
            <a:spLocks noGrp="1"/>
          </p:cNvSpPr>
          <p:nvPr>
            <p:ph type="title"/>
          </p:nvPr>
        </p:nvSpPr>
        <p:spPr/>
        <p:txBody>
          <a:bodyPr/>
          <a:lstStyle/>
          <a:p>
            <a:r>
              <a:rPr lang="ja-JP" altLang="en-US" dirty="0">
                <a:latin typeface="HGP明朝E" panose="02020900000000000000" pitchFamily="18" charset="-128"/>
                <a:ea typeface="HGP明朝E" panose="02020900000000000000" pitchFamily="18" charset="-128"/>
              </a:rPr>
              <a:t>瀕死の香港</a:t>
            </a:r>
          </a:p>
        </p:txBody>
      </p:sp>
      <p:sp>
        <p:nvSpPr>
          <p:cNvPr id="3" name="テキスト プレースホルダー 2">
            <a:extLst>
              <a:ext uri="{FF2B5EF4-FFF2-40B4-BE49-F238E27FC236}">
                <a16:creationId xmlns:a16="http://schemas.microsoft.com/office/drawing/2014/main" id="{2D593380-2EC3-4998-AE4F-088BDCB867C1}"/>
              </a:ext>
            </a:extLst>
          </p:cNvPr>
          <p:cNvSpPr>
            <a:spLocks noGrp="1"/>
          </p:cNvSpPr>
          <p:nvPr>
            <p:ph type="body" idx="1"/>
          </p:nvPr>
        </p:nvSpPr>
        <p:spPr/>
        <p:txBody>
          <a:bodyPr/>
          <a:lstStyle/>
          <a:p>
            <a:endParaRPr lang="ja-JP" altLang="en-US">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3071049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Down Arrow 7">
            <a:extLst>
              <a:ext uri="{FF2B5EF4-FFF2-40B4-BE49-F238E27FC236}">
                <a16:creationId xmlns:a16="http://schemas.microsoft.com/office/drawing/2014/main" id="{73DE2CFE-42F2-48F0-8706-5264E012B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288521" y="381403"/>
            <a:ext cx="2200313" cy="3342508"/>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図 10">
            <a:extLst>
              <a:ext uri="{FF2B5EF4-FFF2-40B4-BE49-F238E27FC236}">
                <a16:creationId xmlns:a16="http://schemas.microsoft.com/office/drawing/2014/main" id="{ED6BD133-9C13-4CC1-83A9-3F011BD56CFF}"/>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660900" y="965200"/>
            <a:ext cx="3683000" cy="2425700"/>
          </a:xfrm>
          <a:prstGeom prst="rect">
            <a:avLst/>
          </a:prstGeom>
        </p:spPr>
      </p:pic>
      <p:pic>
        <p:nvPicPr>
          <p:cNvPr id="9" name="コンテンツ プレースホルダー 8">
            <a:extLst>
              <a:ext uri="{FF2B5EF4-FFF2-40B4-BE49-F238E27FC236}">
                <a16:creationId xmlns:a16="http://schemas.microsoft.com/office/drawing/2014/main" id="{A7184413-261B-4DA2-83B8-1103FAB2901A}"/>
              </a:ext>
            </a:extLst>
          </p:cNvPr>
          <p:cNvPicPr>
            <a:picLocks noGrp="1" noChangeAspect="1"/>
          </p:cNvPicPr>
          <p:nvPr>
            <p:ph idx="1"/>
          </p:nvPr>
        </p:nvPicPr>
        <p:blipFill>
          <a:blip r:embed="rId3"/>
          <a:stretch>
            <a:fillRect/>
          </a:stretch>
        </p:blipFill>
        <p:spPr>
          <a:xfrm>
            <a:off x="4660900" y="3467100"/>
            <a:ext cx="3683000" cy="2286000"/>
          </a:xfrm>
          <a:prstGeom prst="rect">
            <a:avLst/>
          </a:prstGeom>
        </p:spPr>
      </p:pic>
      <p:pic>
        <p:nvPicPr>
          <p:cNvPr id="10" name="図 9">
            <a:extLst>
              <a:ext uri="{FF2B5EF4-FFF2-40B4-BE49-F238E27FC236}">
                <a16:creationId xmlns:a16="http://schemas.microsoft.com/office/drawing/2014/main" id="{EE103296-E06F-4B66-B0BF-6AD2D81309B1}"/>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8394700" y="965200"/>
            <a:ext cx="3149600" cy="4775200"/>
          </a:xfrm>
          <a:prstGeom prst="rect">
            <a:avLst/>
          </a:prstGeom>
        </p:spPr>
      </p:pic>
      <p:sp>
        <p:nvSpPr>
          <p:cNvPr id="7" name="タイトル 6">
            <a:extLst>
              <a:ext uri="{FF2B5EF4-FFF2-40B4-BE49-F238E27FC236}">
                <a16:creationId xmlns:a16="http://schemas.microsoft.com/office/drawing/2014/main" id="{552E9F6D-2A55-4FDF-8D29-F32DE7BC9376}"/>
              </a:ext>
            </a:extLst>
          </p:cNvPr>
          <p:cNvSpPr>
            <a:spLocks noGrp="1"/>
          </p:cNvSpPr>
          <p:nvPr>
            <p:ph type="title"/>
          </p:nvPr>
        </p:nvSpPr>
        <p:spPr>
          <a:xfrm>
            <a:off x="966952" y="1204108"/>
            <a:ext cx="2669406" cy="1781175"/>
          </a:xfrm>
        </p:spPr>
        <p:txBody>
          <a:bodyPr>
            <a:normAutofit/>
          </a:bodyPr>
          <a:lstStyle/>
          <a:p>
            <a:r>
              <a:rPr lang="ja-JP" altLang="en-US" sz="3200" dirty="0">
                <a:solidFill>
                  <a:srgbClr val="FFFFFF"/>
                </a:solidFill>
                <a:latin typeface="HGP明朝E" panose="02020900000000000000" pitchFamily="18" charset="-128"/>
                <a:ea typeface="HGP明朝E" panose="02020900000000000000" pitchFamily="18" charset="-128"/>
              </a:rPr>
              <a:t>相次ぐ民主派の収監</a:t>
            </a:r>
          </a:p>
        </p:txBody>
      </p:sp>
      <p:sp>
        <p:nvSpPr>
          <p:cNvPr id="12" name="テキスト ボックス 11">
            <a:extLst>
              <a:ext uri="{FF2B5EF4-FFF2-40B4-BE49-F238E27FC236}">
                <a16:creationId xmlns:a16="http://schemas.microsoft.com/office/drawing/2014/main" id="{00F269D2-CEE3-4E00-A9A0-53A734C2CFF0}"/>
              </a:ext>
            </a:extLst>
          </p:cNvPr>
          <p:cNvSpPr txBox="1"/>
          <p:nvPr/>
        </p:nvSpPr>
        <p:spPr>
          <a:xfrm>
            <a:off x="137160" y="4445391"/>
            <a:ext cx="4466590" cy="15696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3200" b="0" i="0" u="none" strike="noStrike" kern="1200" cap="none" spc="0" normalizeH="0" baseline="0" noProof="0" dirty="0">
                <a:ln>
                  <a:noFill/>
                </a:ln>
                <a:solidFill>
                  <a:prstClr val="black"/>
                </a:solidFill>
                <a:effectLst/>
                <a:highlight>
                  <a:srgbClr val="FFFF00"/>
                </a:highlight>
                <a:uLnTx/>
                <a:uFillTx/>
                <a:latin typeface="HGP明朝E" panose="02020900000000000000" pitchFamily="18" charset="-128"/>
                <a:ea typeface="HGP明朝E" panose="02020900000000000000" pitchFamily="18" charset="-128"/>
                <a:cs typeface="+mn-cs"/>
              </a:rPr>
              <a:t>12</a:t>
            </a:r>
            <a:r>
              <a:rPr kumimoji="1" lang="ja-JP" altLang="en-US" sz="3200" b="0" i="0" u="none" strike="noStrike" kern="1200" cap="none" spc="0" normalizeH="0" baseline="0" noProof="0" dirty="0">
                <a:ln>
                  <a:noFill/>
                </a:ln>
                <a:solidFill>
                  <a:prstClr val="black"/>
                </a:solidFill>
                <a:effectLst/>
                <a:highlight>
                  <a:srgbClr val="FFFF00"/>
                </a:highlight>
                <a:uLnTx/>
                <a:uFillTx/>
                <a:latin typeface="HGP明朝E" panose="02020900000000000000" pitchFamily="18" charset="-128"/>
                <a:ea typeface="HGP明朝E" panose="02020900000000000000" pitchFamily="18" charset="-128"/>
                <a:cs typeface="+mn-cs"/>
              </a:rPr>
              <a:t>月</a:t>
            </a:r>
            <a:r>
              <a:rPr kumimoji="1" lang="en-US" altLang="ja-JP" sz="3200" b="0" i="0" u="none" strike="noStrike" kern="1200" cap="none" spc="0" normalizeH="0" baseline="0" noProof="0" dirty="0">
                <a:ln>
                  <a:noFill/>
                </a:ln>
                <a:solidFill>
                  <a:prstClr val="black"/>
                </a:solidFill>
                <a:effectLst/>
                <a:highlight>
                  <a:srgbClr val="FFFF00"/>
                </a:highlight>
                <a:uLnTx/>
                <a:uFillTx/>
                <a:latin typeface="HGP明朝E" panose="02020900000000000000" pitchFamily="18" charset="-128"/>
                <a:ea typeface="HGP明朝E" panose="02020900000000000000" pitchFamily="18" charset="-128"/>
                <a:cs typeface="+mn-cs"/>
              </a:rPr>
              <a:t>2</a:t>
            </a:r>
            <a:r>
              <a:rPr kumimoji="1" lang="ja-JP" altLang="en-US" sz="3200" b="0" i="0" u="none" strike="noStrike" kern="1200" cap="none" spc="0" normalizeH="0" baseline="0" noProof="0" dirty="0">
                <a:ln>
                  <a:noFill/>
                </a:ln>
                <a:solidFill>
                  <a:prstClr val="black"/>
                </a:solidFill>
                <a:effectLst/>
                <a:highlight>
                  <a:srgbClr val="FFFF00"/>
                </a:highlight>
                <a:uLnTx/>
                <a:uFillTx/>
                <a:latin typeface="HGP明朝E" panose="02020900000000000000" pitchFamily="18" charset="-128"/>
                <a:ea typeface="HGP明朝E" panose="02020900000000000000" pitchFamily="18" charset="-128"/>
                <a:cs typeface="+mn-cs"/>
              </a:rPr>
              <a:t>日、</a:t>
            </a:r>
            <a:r>
              <a:rPr kumimoji="1" lang="en-US" altLang="ja-JP" sz="3200" b="0" i="0" u="none" strike="noStrike" kern="1200" cap="none" spc="0" normalizeH="0" baseline="0" noProof="0" dirty="0">
                <a:ln>
                  <a:noFill/>
                </a:ln>
                <a:solidFill>
                  <a:prstClr val="black"/>
                </a:solidFill>
                <a:effectLst/>
                <a:highlight>
                  <a:srgbClr val="FFFF00"/>
                </a:highlight>
                <a:uLnTx/>
                <a:uFillTx/>
                <a:latin typeface="HGP明朝E" panose="02020900000000000000" pitchFamily="18" charset="-128"/>
                <a:ea typeface="HGP明朝E" panose="02020900000000000000" pitchFamily="18" charset="-128"/>
                <a:cs typeface="+mn-cs"/>
              </a:rPr>
              <a:t>3</a:t>
            </a:r>
            <a:r>
              <a:rPr kumimoji="1" lang="ja-JP" altLang="en-US" sz="3200" b="0" i="0" u="none" strike="noStrike" kern="1200" cap="none" spc="0" normalizeH="0" baseline="0" noProof="0" dirty="0">
                <a:ln>
                  <a:noFill/>
                </a:ln>
                <a:solidFill>
                  <a:prstClr val="black"/>
                </a:solidFill>
                <a:effectLst/>
                <a:highlight>
                  <a:srgbClr val="FFFF00"/>
                </a:highlight>
                <a:uLnTx/>
                <a:uFillTx/>
                <a:latin typeface="HGP明朝E" panose="02020900000000000000" pitchFamily="18" charset="-128"/>
                <a:ea typeface="HGP明朝E" panose="02020900000000000000" pitchFamily="18" charset="-128"/>
                <a:cs typeface="+mn-cs"/>
              </a:rPr>
              <a:t>日</a:t>
            </a:r>
            <a:br>
              <a:rPr kumimoji="1" lang="en-US" altLang="ja-JP" sz="3200" b="0" i="0" u="none" strike="noStrike" kern="1200" cap="none" spc="0" normalizeH="0" baseline="0" noProof="0" dirty="0">
                <a:ln>
                  <a:noFill/>
                </a:ln>
                <a:solidFill>
                  <a:prstClr val="black"/>
                </a:solidFill>
                <a:effectLst/>
                <a:highlight>
                  <a:srgbClr val="FFFF00"/>
                </a:highlight>
                <a:uLnTx/>
                <a:uFillTx/>
                <a:latin typeface="HGP明朝E" panose="02020900000000000000" pitchFamily="18" charset="-128"/>
                <a:ea typeface="HGP明朝E" panose="02020900000000000000" pitchFamily="18" charset="-128"/>
                <a:cs typeface="+mn-cs"/>
              </a:rPr>
            </a:br>
            <a:r>
              <a:rPr kumimoji="1" lang="ja-JP" altLang="en-US" sz="3200" b="0" i="0" u="none" strike="noStrike" kern="1200" cap="none" spc="0" normalizeH="0" baseline="0" noProof="0" dirty="0">
                <a:ln>
                  <a:noFill/>
                </a:ln>
                <a:solidFill>
                  <a:prstClr val="black"/>
                </a:solidFill>
                <a:effectLst/>
                <a:highlight>
                  <a:srgbClr val="FFFF00"/>
                </a:highlight>
                <a:uLnTx/>
                <a:uFillTx/>
                <a:latin typeface="HGP明朝E" panose="02020900000000000000" pitchFamily="18" charset="-128"/>
                <a:ea typeface="HGP明朝E" panose="02020900000000000000" pitchFamily="18" charset="-128"/>
                <a:cs typeface="+mn-cs"/>
              </a:rPr>
              <a:t>黄之峯（２４）、周庭（２４）、黎智英（７２）氏</a:t>
            </a:r>
          </a:p>
        </p:txBody>
      </p:sp>
    </p:spTree>
    <p:extLst>
      <p:ext uri="{BB962C8B-B14F-4D97-AF65-F5344CB8AC3E}">
        <p14:creationId xmlns:p14="http://schemas.microsoft.com/office/powerpoint/2010/main" val="106438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1F266232-396A-4B25-99C1-77801D6EEFCF}"/>
              </a:ext>
            </a:extLst>
          </p:cNvPr>
          <p:cNvSpPr>
            <a:spLocks noGrp="1"/>
          </p:cNvSpPr>
          <p:nvPr>
            <p:ph type="title"/>
          </p:nvPr>
        </p:nvSpPr>
        <p:spPr>
          <a:xfrm>
            <a:off x="838200" y="365125"/>
            <a:ext cx="10515600" cy="1414643"/>
          </a:xfrm>
        </p:spPr>
        <p:txBody>
          <a:bodyPr>
            <a:normAutofit/>
          </a:bodyPr>
          <a:lstStyle/>
          <a:p>
            <a:r>
              <a:rPr lang="ja-JP" altLang="en-US" sz="4800" dirty="0">
                <a:latin typeface="HGP明朝E" panose="02020900000000000000" pitchFamily="18" charset="-128"/>
                <a:ea typeface="HGP明朝E" panose="02020900000000000000" pitchFamily="18" charset="-128"/>
              </a:rPr>
              <a:t>「国家安全維持法」を適用</a:t>
            </a:r>
          </a:p>
        </p:txBody>
      </p:sp>
      <p:sp>
        <p:nvSpPr>
          <p:cNvPr id="5" name="コンテンツ プレースホルダー 4">
            <a:extLst>
              <a:ext uri="{FF2B5EF4-FFF2-40B4-BE49-F238E27FC236}">
                <a16:creationId xmlns:a16="http://schemas.microsoft.com/office/drawing/2014/main" id="{E796751C-D435-4A25-9E6F-CE3E9FEDC1DD}"/>
              </a:ext>
            </a:extLst>
          </p:cNvPr>
          <p:cNvSpPr>
            <a:spLocks noGrp="1"/>
          </p:cNvSpPr>
          <p:nvPr>
            <p:ph idx="1"/>
          </p:nvPr>
        </p:nvSpPr>
        <p:spPr>
          <a:xfrm>
            <a:off x="838200" y="1825624"/>
            <a:ext cx="10515600" cy="4643755"/>
          </a:xfrm>
        </p:spPr>
        <p:txBody>
          <a:bodyPr>
            <a:normAutofit/>
          </a:bodyPr>
          <a:lstStyle/>
          <a:p>
            <a:r>
              <a:rPr lang="ja-JP" altLang="en-US" sz="3200" dirty="0">
                <a:latin typeface="HGP明朝E" panose="02020900000000000000" pitchFamily="18" charset="-128"/>
                <a:ea typeface="HGP明朝E" panose="02020900000000000000" pitchFamily="18" charset="-128"/>
              </a:rPr>
              <a:t>国安法（国家安全維持法）</a:t>
            </a:r>
            <a:endParaRPr lang="en-US" altLang="ja-JP" sz="3200" dirty="0">
              <a:latin typeface="HGP明朝E" panose="02020900000000000000" pitchFamily="18" charset="-128"/>
              <a:ea typeface="HGP明朝E" panose="02020900000000000000" pitchFamily="18" charset="-128"/>
            </a:endParaRPr>
          </a:p>
          <a:p>
            <a:pPr lvl="1"/>
            <a:r>
              <a:rPr lang="ja-JP" altLang="en-US" sz="2800" dirty="0">
                <a:latin typeface="HGP明朝E" panose="02020900000000000000" pitchFamily="18" charset="-128"/>
                <a:ea typeface="HGP明朝E" panose="02020900000000000000" pitchFamily="18" charset="-128"/>
              </a:rPr>
              <a:t>中国で</a:t>
            </a:r>
            <a:r>
              <a:rPr lang="en-US" altLang="ja-JP" sz="2800" dirty="0">
                <a:latin typeface="HGP明朝E" panose="02020900000000000000" pitchFamily="18" charset="-128"/>
                <a:ea typeface="HGP明朝E" panose="02020900000000000000" pitchFamily="18" charset="-128"/>
              </a:rPr>
              <a:t>2015</a:t>
            </a:r>
            <a:r>
              <a:rPr lang="ja-JP" altLang="en-US" sz="2800" dirty="0">
                <a:latin typeface="HGP明朝E" panose="02020900000000000000" pitchFamily="18" charset="-128"/>
                <a:ea typeface="HGP明朝E" panose="02020900000000000000" pitchFamily="18" charset="-128"/>
              </a:rPr>
              <a:t>年</a:t>
            </a:r>
            <a:r>
              <a:rPr lang="en-US" altLang="ja-JP" sz="2800" dirty="0">
                <a:latin typeface="HGP明朝E" panose="02020900000000000000" pitchFamily="18" charset="-128"/>
                <a:ea typeface="HGP明朝E" panose="02020900000000000000" pitchFamily="18" charset="-128"/>
              </a:rPr>
              <a:t>7</a:t>
            </a:r>
            <a:r>
              <a:rPr lang="ja-JP" altLang="en-US" sz="2800" dirty="0">
                <a:latin typeface="HGP明朝E" panose="02020900000000000000" pitchFamily="18" charset="-128"/>
                <a:ea typeface="HGP明朝E" panose="02020900000000000000" pitchFamily="18" charset="-128"/>
              </a:rPr>
              <a:t>月に制定・施行</a:t>
            </a:r>
            <a:endParaRPr lang="en-US" altLang="ja-JP" sz="2800" dirty="0">
              <a:latin typeface="HGP明朝E" panose="02020900000000000000" pitchFamily="18" charset="-128"/>
              <a:ea typeface="HGP明朝E" panose="02020900000000000000" pitchFamily="18" charset="-128"/>
            </a:endParaRPr>
          </a:p>
          <a:p>
            <a:pPr lvl="1"/>
            <a:r>
              <a:rPr lang="ja-JP" altLang="en-US" sz="2800" dirty="0">
                <a:latin typeface="HGP明朝E" panose="02020900000000000000" pitchFamily="18" charset="-128"/>
                <a:ea typeface="HGP明朝E" panose="02020900000000000000" pitchFamily="18" charset="-128"/>
              </a:rPr>
              <a:t>国家主権や領土統一を守ることを義務付ける。</a:t>
            </a:r>
            <a:endParaRPr lang="en-US" altLang="ja-JP" sz="2800" dirty="0">
              <a:latin typeface="HGP明朝E" panose="02020900000000000000" pitchFamily="18" charset="-128"/>
              <a:ea typeface="HGP明朝E" panose="02020900000000000000" pitchFamily="18" charset="-128"/>
            </a:endParaRPr>
          </a:p>
          <a:p>
            <a:pPr lvl="1"/>
            <a:r>
              <a:rPr lang="ja-JP" altLang="en-US" sz="2800" dirty="0">
                <a:solidFill>
                  <a:srgbClr val="FF0000"/>
                </a:solidFill>
                <a:latin typeface="HGP明朝E" panose="02020900000000000000" pitchFamily="18" charset="-128"/>
                <a:ea typeface="HGP明朝E" panose="02020900000000000000" pitchFamily="18" charset="-128"/>
              </a:rPr>
              <a:t>「国家主権と領土保全の維持は香港、マカオ、台湾住民を含む中国人民の共同義務だ」と規定</a:t>
            </a:r>
          </a:p>
          <a:p>
            <a:r>
              <a:rPr lang="ja-JP" altLang="en-US" sz="3200" dirty="0">
                <a:latin typeface="HGP明朝E" panose="02020900000000000000" pitchFamily="18" charset="-128"/>
                <a:ea typeface="HGP明朝E" panose="02020900000000000000" pitchFamily="18" charset="-128"/>
              </a:rPr>
              <a:t>全人代</a:t>
            </a:r>
            <a:r>
              <a:rPr lang="en-US" altLang="ja-JP" sz="3200" dirty="0">
                <a:latin typeface="HGP明朝E" panose="02020900000000000000" pitchFamily="18" charset="-128"/>
                <a:ea typeface="HGP明朝E" panose="02020900000000000000" pitchFamily="18" charset="-128"/>
              </a:rPr>
              <a:t>6</a:t>
            </a:r>
            <a:r>
              <a:rPr lang="ja-JP" altLang="en-US" sz="3200" dirty="0">
                <a:latin typeface="HGP明朝E" panose="02020900000000000000" pitchFamily="18" charset="-128"/>
                <a:ea typeface="HGP明朝E" panose="02020900000000000000" pitchFamily="18" charset="-128"/>
              </a:rPr>
              <a:t>月</a:t>
            </a:r>
            <a:r>
              <a:rPr lang="en-US" altLang="ja-JP" sz="3200" dirty="0">
                <a:latin typeface="HGP明朝E" panose="02020900000000000000" pitchFamily="18" charset="-128"/>
                <a:ea typeface="HGP明朝E" panose="02020900000000000000" pitchFamily="18" charset="-128"/>
              </a:rPr>
              <a:t>30</a:t>
            </a:r>
            <a:r>
              <a:rPr lang="ja-JP" altLang="en-US" sz="3200" dirty="0">
                <a:latin typeface="HGP明朝E" panose="02020900000000000000" pitchFamily="18" charset="-128"/>
                <a:ea typeface="HGP明朝E" panose="02020900000000000000" pitchFamily="18" charset="-128"/>
              </a:rPr>
              <a:t>日、香港国安法（国家安全維持法）を可決、成立四つの罪</a:t>
            </a:r>
            <a:endParaRPr lang="en-US" altLang="ja-JP" sz="3200" dirty="0">
              <a:latin typeface="HGP明朝E" panose="02020900000000000000" pitchFamily="18" charset="-128"/>
              <a:ea typeface="HGP明朝E" panose="02020900000000000000" pitchFamily="18" charset="-128"/>
            </a:endParaRPr>
          </a:p>
          <a:p>
            <a:pPr marL="457200" lvl="1" indent="0">
              <a:buNone/>
            </a:pPr>
            <a:r>
              <a:rPr lang="ja-JP" altLang="en-US" sz="2800" dirty="0">
                <a:latin typeface="HGP明朝E" panose="02020900000000000000" pitchFamily="18" charset="-128"/>
                <a:ea typeface="HGP明朝E" panose="02020900000000000000" pitchFamily="18" charset="-128"/>
              </a:rPr>
              <a:t>①「国家の分裂」②「中央政府の転覆」③「テロ活動」</a:t>
            </a:r>
            <a:endParaRPr lang="en-US" altLang="ja-JP" sz="2800" dirty="0">
              <a:latin typeface="HGP明朝E" panose="02020900000000000000" pitchFamily="18" charset="-128"/>
              <a:ea typeface="HGP明朝E" panose="02020900000000000000" pitchFamily="18" charset="-128"/>
            </a:endParaRPr>
          </a:p>
          <a:p>
            <a:pPr marL="457200" lvl="1" indent="0">
              <a:buNone/>
            </a:pPr>
            <a:r>
              <a:rPr lang="ja-JP" altLang="en-US" sz="2800" dirty="0">
                <a:solidFill>
                  <a:srgbClr val="FF0000"/>
                </a:solidFill>
                <a:latin typeface="HGP明朝E" panose="02020900000000000000" pitchFamily="18" charset="-128"/>
                <a:ea typeface="HGP明朝E" panose="02020900000000000000" pitchFamily="18" charset="-128"/>
              </a:rPr>
              <a:t>④「外国勢力などと結託して国家の安全を脅かす行為」</a:t>
            </a:r>
          </a:p>
          <a:p>
            <a:endParaRPr lang="ja-JP" altLang="en-US" sz="3200"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4047222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5CF554C-E3A2-4FBB-9028-9F4792EF10BA}"/>
              </a:ext>
            </a:extLst>
          </p:cNvPr>
          <p:cNvSpPr>
            <a:spLocks noGrp="1"/>
          </p:cNvSpPr>
          <p:nvPr>
            <p:ph type="title"/>
          </p:nvPr>
        </p:nvSpPr>
        <p:spPr/>
        <p:txBody>
          <a:bodyPr>
            <a:noAutofit/>
          </a:bodyPr>
          <a:lstStyle/>
          <a:p>
            <a:r>
              <a:rPr kumimoji="1" lang="ja-JP" altLang="en-US" sz="4800" dirty="0">
                <a:latin typeface="HGP明朝E" panose="02020900000000000000" pitchFamily="18" charset="-128"/>
                <a:ea typeface="HGP明朝E" panose="02020900000000000000" pitchFamily="18" charset="-128"/>
              </a:rPr>
              <a:t>劇的な打撃を中国に与える可能性を持っているのはトランプ米政権と米議会</a:t>
            </a:r>
          </a:p>
        </p:txBody>
      </p:sp>
      <p:sp>
        <p:nvSpPr>
          <p:cNvPr id="3" name="コンテンツ プレースホルダー 2">
            <a:extLst>
              <a:ext uri="{FF2B5EF4-FFF2-40B4-BE49-F238E27FC236}">
                <a16:creationId xmlns:a16="http://schemas.microsoft.com/office/drawing/2014/main" id="{C226E777-4945-4580-A117-D303BEFCB4B7}"/>
              </a:ext>
            </a:extLst>
          </p:cNvPr>
          <p:cNvSpPr>
            <a:spLocks noGrp="1"/>
          </p:cNvSpPr>
          <p:nvPr>
            <p:ph idx="1"/>
          </p:nvPr>
        </p:nvSpPr>
        <p:spPr/>
        <p:txBody>
          <a:bodyPr>
            <a:normAutofit/>
          </a:bodyPr>
          <a:lstStyle/>
          <a:p>
            <a:r>
              <a:rPr kumimoji="1" lang="ja-JP" altLang="en-US" sz="3600" dirty="0">
                <a:latin typeface="HGP明朝E" panose="02020900000000000000" pitchFamily="18" charset="-128"/>
                <a:ea typeface="HGP明朝E" panose="02020900000000000000" pitchFamily="18" charset="-128"/>
              </a:rPr>
              <a:t>昨秋</a:t>
            </a:r>
            <a:r>
              <a:rPr kumimoji="1" lang="en-US" altLang="ja-JP" sz="3600" dirty="0">
                <a:latin typeface="HGP明朝E" panose="02020900000000000000" pitchFamily="18" charset="-128"/>
                <a:ea typeface="HGP明朝E" panose="02020900000000000000" pitchFamily="18" charset="-128"/>
              </a:rPr>
              <a:t>11</a:t>
            </a:r>
            <a:r>
              <a:rPr kumimoji="1" lang="ja-JP" altLang="en-US" sz="3600" dirty="0">
                <a:latin typeface="HGP明朝E" panose="02020900000000000000" pitchFamily="18" charset="-128"/>
                <a:ea typeface="HGP明朝E" panose="02020900000000000000" pitchFamily="18" charset="-128"/>
              </a:rPr>
              <a:t>月</a:t>
            </a:r>
            <a:r>
              <a:rPr kumimoji="1" lang="en-US" altLang="ja-JP" sz="3600" dirty="0">
                <a:latin typeface="HGP明朝E" panose="02020900000000000000" pitchFamily="18" charset="-128"/>
                <a:ea typeface="HGP明朝E" panose="02020900000000000000" pitchFamily="18" charset="-128"/>
              </a:rPr>
              <a:t>27</a:t>
            </a:r>
            <a:r>
              <a:rPr kumimoji="1" lang="ja-JP" altLang="en-US" sz="3600" dirty="0">
                <a:latin typeface="HGP明朝E" panose="02020900000000000000" pitchFamily="18" charset="-128"/>
                <a:ea typeface="HGP明朝E" panose="02020900000000000000" pitchFamily="18" charset="-128"/>
              </a:rPr>
              <a:t>日に成立した</a:t>
            </a:r>
            <a:r>
              <a:rPr kumimoji="1" lang="ja-JP" altLang="en-US" sz="3600" dirty="0">
                <a:highlight>
                  <a:srgbClr val="FFFF00"/>
                </a:highlight>
                <a:latin typeface="HGP明朝E" panose="02020900000000000000" pitchFamily="18" charset="-128"/>
                <a:ea typeface="HGP明朝E" panose="02020900000000000000" pitchFamily="18" charset="-128"/>
              </a:rPr>
              <a:t>「香港人権民主法」</a:t>
            </a:r>
            <a:endParaRPr kumimoji="1" lang="en-US" altLang="ja-JP" sz="3600" dirty="0">
              <a:highlight>
                <a:srgbClr val="FFFF00"/>
              </a:highlight>
              <a:latin typeface="HGP明朝E" panose="02020900000000000000" pitchFamily="18" charset="-128"/>
              <a:ea typeface="HGP明朝E" panose="02020900000000000000" pitchFamily="18" charset="-128"/>
            </a:endParaRPr>
          </a:p>
          <a:p>
            <a:pPr lvl="1"/>
            <a:r>
              <a:rPr kumimoji="1" lang="ja-JP" altLang="en-US" sz="3200" dirty="0">
                <a:latin typeface="HGP明朝E" panose="02020900000000000000" pitchFamily="18" charset="-128"/>
                <a:ea typeface="HGP明朝E" panose="02020900000000000000" pitchFamily="18" charset="-128"/>
              </a:rPr>
              <a:t>共和党上院マルコ・ルビオ、クリス・スミス議員が提出</a:t>
            </a:r>
            <a:endParaRPr kumimoji="1" lang="en-US" altLang="ja-JP" sz="3200" dirty="0">
              <a:latin typeface="HGP明朝E" panose="02020900000000000000" pitchFamily="18" charset="-128"/>
              <a:ea typeface="HGP明朝E" panose="02020900000000000000" pitchFamily="18" charset="-128"/>
            </a:endParaRPr>
          </a:p>
          <a:p>
            <a:pPr lvl="1"/>
            <a:r>
              <a:rPr kumimoji="1" lang="ja-JP" altLang="en-US" sz="3200" dirty="0">
                <a:latin typeface="HGP明朝E" panose="02020900000000000000" pitchFamily="18" charset="-128"/>
                <a:ea typeface="HGP明朝E" panose="02020900000000000000" pitchFamily="18" charset="-128"/>
              </a:rPr>
              <a:t>香港で人権侵害を行った個人に対する制裁や渡航制限を課すことができるばかりではなく、「メガトン級破壊兵器」の起爆装置が仕込まれているのだ。</a:t>
            </a:r>
            <a:endParaRPr kumimoji="1" lang="en-US" altLang="ja-JP" sz="3200" dirty="0">
              <a:latin typeface="HGP明朝E" panose="02020900000000000000" pitchFamily="18" charset="-128"/>
              <a:ea typeface="HGP明朝E" panose="02020900000000000000" pitchFamily="18" charset="-128"/>
            </a:endParaRPr>
          </a:p>
          <a:p>
            <a:pPr lvl="1"/>
            <a:endParaRPr kumimoji="1" lang="en-US" altLang="ja-JP" sz="3200" dirty="0">
              <a:latin typeface="HGP明朝E" panose="02020900000000000000" pitchFamily="18" charset="-128"/>
              <a:ea typeface="HGP明朝E" panose="02020900000000000000" pitchFamily="18" charset="-128"/>
            </a:endParaRPr>
          </a:p>
          <a:p>
            <a:r>
              <a:rPr kumimoji="1" lang="ja-JP" altLang="en-US" sz="3600" dirty="0">
                <a:solidFill>
                  <a:srgbClr val="FF0000"/>
                </a:solidFill>
                <a:latin typeface="HGP明朝E" panose="02020900000000000000" pitchFamily="18" charset="-128"/>
                <a:ea typeface="HGP明朝E" panose="02020900000000000000" pitchFamily="18" charset="-128"/>
              </a:rPr>
              <a:t>それが、「</a:t>
            </a:r>
            <a:r>
              <a:rPr kumimoji="1" lang="en-US" altLang="ja-JP" sz="3600" dirty="0">
                <a:solidFill>
                  <a:srgbClr val="FF0000"/>
                </a:solidFill>
                <a:latin typeface="HGP明朝E" panose="02020900000000000000" pitchFamily="18" charset="-128"/>
                <a:ea typeface="HGP明朝E" panose="02020900000000000000" pitchFamily="18" charset="-128"/>
              </a:rPr>
              <a:t>1992</a:t>
            </a:r>
            <a:r>
              <a:rPr kumimoji="1" lang="ja-JP" altLang="en-US" sz="3600" dirty="0">
                <a:solidFill>
                  <a:srgbClr val="FF0000"/>
                </a:solidFill>
                <a:latin typeface="HGP明朝E" panose="02020900000000000000" pitchFamily="18" charset="-128"/>
                <a:ea typeface="HGP明朝E" panose="02020900000000000000" pitchFamily="18" charset="-128"/>
              </a:rPr>
              <a:t>年香港政策法」修正条項</a:t>
            </a:r>
          </a:p>
        </p:txBody>
      </p:sp>
    </p:spTree>
    <p:extLst>
      <p:ext uri="{BB962C8B-B14F-4D97-AF65-F5344CB8AC3E}">
        <p14:creationId xmlns:p14="http://schemas.microsoft.com/office/powerpoint/2010/main" val="442381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3E9C74D-BA2D-438F-B6AF-914363D1F853}"/>
              </a:ext>
            </a:extLst>
          </p:cNvPr>
          <p:cNvSpPr>
            <a:spLocks noGrp="1"/>
          </p:cNvSpPr>
          <p:nvPr>
            <p:ph type="title"/>
          </p:nvPr>
        </p:nvSpPr>
        <p:spPr>
          <a:xfrm>
            <a:off x="838200" y="681038"/>
            <a:ext cx="10515600" cy="2852737"/>
          </a:xfrm>
        </p:spPr>
        <p:txBody>
          <a:bodyPr>
            <a:noAutofit/>
          </a:bodyPr>
          <a:lstStyle/>
          <a:p>
            <a:r>
              <a:rPr lang="ja-JP" altLang="en-US" sz="4800" dirty="0">
                <a:latin typeface="HGP明朝E" panose="02020900000000000000" pitchFamily="18" charset="-128"/>
                <a:ea typeface="HGP明朝E" panose="02020900000000000000" pitchFamily="18" charset="-128"/>
              </a:rPr>
              <a:t>香港の自治、人権・民主主義の状況によっては「通貨交換を含む米国と香港間の公的取り決め」も見直し対象にできる</a:t>
            </a:r>
          </a:p>
        </p:txBody>
      </p:sp>
      <p:sp>
        <p:nvSpPr>
          <p:cNvPr id="5" name="テキスト プレースホルダー 4">
            <a:extLst>
              <a:ext uri="{FF2B5EF4-FFF2-40B4-BE49-F238E27FC236}">
                <a16:creationId xmlns:a16="http://schemas.microsoft.com/office/drawing/2014/main" id="{8FAF1E7A-563E-4845-BA5A-2B7B74A6AF45}"/>
              </a:ext>
            </a:extLst>
          </p:cNvPr>
          <p:cNvSpPr>
            <a:spLocks noGrp="1"/>
          </p:cNvSpPr>
          <p:nvPr>
            <p:ph type="body" idx="1"/>
          </p:nvPr>
        </p:nvSpPr>
        <p:spPr>
          <a:xfrm>
            <a:off x="831850" y="3806191"/>
            <a:ext cx="10515600" cy="2706370"/>
          </a:xfrm>
        </p:spPr>
        <p:txBody>
          <a:bodyPr>
            <a:normAutofit/>
          </a:bodyPr>
          <a:lstStyle/>
          <a:p>
            <a:r>
              <a:rPr lang="ja-JP" altLang="en-US" sz="3600" u="sng" dirty="0">
                <a:solidFill>
                  <a:srgbClr val="C00000"/>
                </a:solidFill>
                <a:latin typeface="HGP明朝E" panose="02020900000000000000" pitchFamily="18" charset="-128"/>
                <a:ea typeface="HGP明朝E" panose="02020900000000000000" pitchFamily="18" charset="-128"/>
              </a:rPr>
              <a:t>香港ドルと米ドルの交換が止められる</a:t>
            </a:r>
            <a:r>
              <a:rPr lang="ja-JP" altLang="en-US" sz="3600" dirty="0">
                <a:solidFill>
                  <a:srgbClr val="C00000"/>
                </a:solidFill>
                <a:latin typeface="HGP明朝E" panose="02020900000000000000" pitchFamily="18" charset="-128"/>
                <a:ea typeface="HGP明朝E" panose="02020900000000000000" pitchFamily="18" charset="-128"/>
              </a:rPr>
              <a:t>と、中国は香港市場に依存してきた米ドルの入手に支障をきたすようになる。その結果、外貨準備に応じて人民元を発行する中国特有の通貨・金融制度は崩壊の危機を迎える</a:t>
            </a:r>
          </a:p>
        </p:txBody>
      </p:sp>
    </p:spTree>
    <p:extLst>
      <p:ext uri="{BB962C8B-B14F-4D97-AF65-F5344CB8AC3E}">
        <p14:creationId xmlns:p14="http://schemas.microsoft.com/office/powerpoint/2010/main" val="229861294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9_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TotalTime>
  <Words>1032</Words>
  <Application>Microsoft Office PowerPoint</Application>
  <PresentationFormat>ワイド画面</PresentationFormat>
  <Paragraphs>66</Paragraphs>
  <Slides>13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3</vt:i4>
      </vt:variant>
      <vt:variant>
        <vt:lpstr>スライド タイトル</vt:lpstr>
      </vt:variant>
      <vt:variant>
        <vt:i4>13</vt:i4>
      </vt:variant>
    </vt:vector>
  </HeadingPairs>
  <TitlesOfParts>
    <vt:vector size="21" baseType="lpstr">
      <vt:lpstr>HGP明朝E</vt:lpstr>
      <vt:lpstr>游ゴシック</vt:lpstr>
      <vt:lpstr>游ゴシック Light</vt:lpstr>
      <vt:lpstr>Arial</vt:lpstr>
      <vt:lpstr>Calibri</vt:lpstr>
      <vt:lpstr>Office テーマ</vt:lpstr>
      <vt:lpstr>2_Office テーマ</vt:lpstr>
      <vt:lpstr>9_Office テーマ</vt:lpstr>
      <vt:lpstr>際立つ中国の攻勢</vt:lpstr>
      <vt:lpstr>始まった中国の対日・米への攻勢</vt:lpstr>
      <vt:lpstr>米民主党　政策綱領（8月党大会採択）</vt:lpstr>
      <vt:lpstr>米国大統領選後の不安定期を狙う</vt:lpstr>
      <vt:lpstr>瀕死の香港</vt:lpstr>
      <vt:lpstr>相次ぐ民主派の収監</vt:lpstr>
      <vt:lpstr>「国家安全維持法」を適用</vt:lpstr>
      <vt:lpstr>劇的な打撃を中国に与える可能性を持っているのはトランプ米政権と米議会</vt:lpstr>
      <vt:lpstr>香港の自治、人権・民主主義の状況によっては「通貨交換を含む米国と香港間の公的取り決め」も見直し対象にできる</vt:lpstr>
      <vt:lpstr>米国　「香港自治法」　2020年7月14日</vt:lpstr>
      <vt:lpstr>PowerPoint プレゼンテーション</vt:lpstr>
      <vt:lpstr>残された道</vt:lpstr>
      <vt:lpstr>米国とともに国際社会が連携して「力」を示さなければならない。  それが共産主義との闘いの鉄則であり、日米の連携が試されている。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際立つ中国の攻勢</dc:title>
  <dc:creator>hiroshi</dc:creator>
  <cp:lastModifiedBy>hiroshi</cp:lastModifiedBy>
  <cp:revision>4</cp:revision>
  <cp:lastPrinted>2020-12-08T22:25:35Z</cp:lastPrinted>
  <dcterms:created xsi:type="dcterms:W3CDTF">2020-12-08T21:37:31Z</dcterms:created>
  <dcterms:modified xsi:type="dcterms:W3CDTF">2020-12-15T04:49:48Z</dcterms:modified>
</cp:coreProperties>
</file>