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9" r:id="rId4"/>
    <p:sldId id="262" r:id="rId5"/>
    <p:sldId id="261" r:id="rId6"/>
    <p:sldId id="259" r:id="rId7"/>
    <p:sldId id="264" r:id="rId8"/>
    <p:sldId id="273" r:id="rId9"/>
    <p:sldId id="265" r:id="rId10"/>
    <p:sldId id="266" r:id="rId11"/>
    <p:sldId id="267" r:id="rId12"/>
    <p:sldId id="270" r:id="rId13"/>
    <p:sldId id="280" r:id="rId14"/>
    <p:sldId id="272" r:id="rId15"/>
    <p:sldId id="281" r:id="rId16"/>
  </p:sldIdLst>
  <p:sldSz cx="12192000" cy="6858000"/>
  <p:notesSz cx="9144000" cy="6858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9987D3-9B23-4165-9266-43D2BE8C31D0}" v="1" dt="2021-02-10T03:51:47.9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varScale="1">
        <p:scale>
          <a:sx n="76" d="100"/>
          <a:sy n="76" d="100"/>
        </p:scale>
        <p:origin x="102" y="8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tanabe yoshio" userId="4f88620549a6431d" providerId="LiveId" clId="{3C9987D3-9B23-4165-9266-43D2BE8C31D0}"/>
    <pc:docChg chg="custSel modSld">
      <pc:chgData name="watanabe yoshio" userId="4f88620549a6431d" providerId="LiveId" clId="{3C9987D3-9B23-4165-9266-43D2BE8C31D0}" dt="2021-02-10T04:35:45.899" v="12" actId="20577"/>
      <pc:docMkLst>
        <pc:docMk/>
      </pc:docMkLst>
      <pc:sldChg chg="modSp mod">
        <pc:chgData name="watanabe yoshio" userId="4f88620549a6431d" providerId="LiveId" clId="{3C9987D3-9B23-4165-9266-43D2BE8C31D0}" dt="2021-02-10T04:35:45.899" v="12" actId="20577"/>
        <pc:sldMkLst>
          <pc:docMk/>
          <pc:sldMk cId="2053935283" sldId="265"/>
        </pc:sldMkLst>
        <pc:spChg chg="mod">
          <ac:chgData name="watanabe yoshio" userId="4f88620549a6431d" providerId="LiveId" clId="{3C9987D3-9B23-4165-9266-43D2BE8C31D0}" dt="2021-02-10T04:35:45.899" v="12" actId="20577"/>
          <ac:spMkLst>
            <pc:docMk/>
            <pc:sldMk cId="2053935283" sldId="265"/>
            <ac:spMk id="3" creationId="{5690ED71-395C-4FB6-B6BF-E3FCB8F529AF}"/>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8T21:38:33.054"/>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8T21:38:37.00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8T21:38:41.71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8T21:38:42.283"/>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8T21:37:29.377"/>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8T21:37:34.530"/>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8T21:37:29.377"/>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8T21:37:34.530"/>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8T21:38:33.588"/>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8T21:38:34.219"/>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7,'0'-3,"0"0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8T21:38:34.690"/>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8T21:38:35.18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8T21:38:35.56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8T21:38:35.911"/>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8T21:38:36.290"/>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8T21:38:36.653"/>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810C8A-5FF8-4FA0-BDC6-4F4C43D1BD1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BF58E3C-25F8-4C46-B0DF-8AF56FD8FB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E48328A-AE77-4EF8-9917-8E4C81A370A8}"/>
              </a:ext>
            </a:extLst>
          </p:cNvPr>
          <p:cNvSpPr>
            <a:spLocks noGrp="1"/>
          </p:cNvSpPr>
          <p:nvPr>
            <p:ph type="dt" sz="half" idx="10"/>
          </p:nvPr>
        </p:nvSpPr>
        <p:spPr/>
        <p:txBody>
          <a:bodyPr/>
          <a:lstStyle/>
          <a:p>
            <a:fld id="{F644EC8D-D5DA-4A80-9C1A-1F210AD082E3}" type="datetimeFigureOut">
              <a:rPr kumimoji="1" lang="ja-JP" altLang="en-US" smtClean="0"/>
              <a:t>2021/2/12</a:t>
            </a:fld>
            <a:endParaRPr kumimoji="1" lang="ja-JP" altLang="en-US"/>
          </a:p>
        </p:txBody>
      </p:sp>
      <p:sp>
        <p:nvSpPr>
          <p:cNvPr id="5" name="フッター プレースホルダー 4">
            <a:extLst>
              <a:ext uri="{FF2B5EF4-FFF2-40B4-BE49-F238E27FC236}">
                <a16:creationId xmlns:a16="http://schemas.microsoft.com/office/drawing/2014/main" id="{13F6DB01-B3B1-4051-B1D3-50D9424B8DC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E21B0B9-1527-412C-90D6-78C0E18605B5}"/>
              </a:ext>
            </a:extLst>
          </p:cNvPr>
          <p:cNvSpPr>
            <a:spLocks noGrp="1"/>
          </p:cNvSpPr>
          <p:nvPr>
            <p:ph type="sldNum" sz="quarter" idx="12"/>
          </p:nvPr>
        </p:nvSpPr>
        <p:spPr/>
        <p:txBody>
          <a:bodyPr/>
          <a:lstStyle/>
          <a:p>
            <a:fld id="{F6737F7A-A51E-49AD-9C39-8A90DE42F92B}" type="slidenum">
              <a:rPr kumimoji="1" lang="ja-JP" altLang="en-US" smtClean="0"/>
              <a:t>‹#›</a:t>
            </a:fld>
            <a:endParaRPr kumimoji="1" lang="ja-JP" altLang="en-US"/>
          </a:p>
        </p:txBody>
      </p:sp>
    </p:spTree>
    <p:extLst>
      <p:ext uri="{BB962C8B-B14F-4D97-AF65-F5344CB8AC3E}">
        <p14:creationId xmlns:p14="http://schemas.microsoft.com/office/powerpoint/2010/main" val="1813870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449360-9694-46FF-8FA4-4989D5CFF40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C9091D6-C925-46BA-BC61-ABD73577858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C3BB3B0-C2E9-42D2-B568-446906981FB8}"/>
              </a:ext>
            </a:extLst>
          </p:cNvPr>
          <p:cNvSpPr>
            <a:spLocks noGrp="1"/>
          </p:cNvSpPr>
          <p:nvPr>
            <p:ph type="dt" sz="half" idx="10"/>
          </p:nvPr>
        </p:nvSpPr>
        <p:spPr/>
        <p:txBody>
          <a:bodyPr/>
          <a:lstStyle/>
          <a:p>
            <a:fld id="{F644EC8D-D5DA-4A80-9C1A-1F210AD082E3}" type="datetimeFigureOut">
              <a:rPr kumimoji="1" lang="ja-JP" altLang="en-US" smtClean="0"/>
              <a:t>2021/2/12</a:t>
            </a:fld>
            <a:endParaRPr kumimoji="1" lang="ja-JP" altLang="en-US"/>
          </a:p>
        </p:txBody>
      </p:sp>
      <p:sp>
        <p:nvSpPr>
          <p:cNvPr id="5" name="フッター プレースホルダー 4">
            <a:extLst>
              <a:ext uri="{FF2B5EF4-FFF2-40B4-BE49-F238E27FC236}">
                <a16:creationId xmlns:a16="http://schemas.microsoft.com/office/drawing/2014/main" id="{E8ABEEB9-DFF2-429C-A2FA-3B9FEBEC362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DFA7574-E577-4E40-82E9-9AF9CE86C8F2}"/>
              </a:ext>
            </a:extLst>
          </p:cNvPr>
          <p:cNvSpPr>
            <a:spLocks noGrp="1"/>
          </p:cNvSpPr>
          <p:nvPr>
            <p:ph type="sldNum" sz="quarter" idx="12"/>
          </p:nvPr>
        </p:nvSpPr>
        <p:spPr/>
        <p:txBody>
          <a:bodyPr/>
          <a:lstStyle/>
          <a:p>
            <a:fld id="{F6737F7A-A51E-49AD-9C39-8A90DE42F92B}" type="slidenum">
              <a:rPr kumimoji="1" lang="ja-JP" altLang="en-US" smtClean="0"/>
              <a:t>‹#›</a:t>
            </a:fld>
            <a:endParaRPr kumimoji="1" lang="ja-JP" altLang="en-US"/>
          </a:p>
        </p:txBody>
      </p:sp>
    </p:spTree>
    <p:extLst>
      <p:ext uri="{BB962C8B-B14F-4D97-AF65-F5344CB8AC3E}">
        <p14:creationId xmlns:p14="http://schemas.microsoft.com/office/powerpoint/2010/main" val="4010765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46A36F9-55CB-4E33-BCBA-0A7C2A8383C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B1C9550-4E03-4650-B12E-93DBCEEAB7B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3E6CCB6-AEC1-4F2D-813B-2041B5912C17}"/>
              </a:ext>
            </a:extLst>
          </p:cNvPr>
          <p:cNvSpPr>
            <a:spLocks noGrp="1"/>
          </p:cNvSpPr>
          <p:nvPr>
            <p:ph type="dt" sz="half" idx="10"/>
          </p:nvPr>
        </p:nvSpPr>
        <p:spPr/>
        <p:txBody>
          <a:bodyPr/>
          <a:lstStyle/>
          <a:p>
            <a:fld id="{F644EC8D-D5DA-4A80-9C1A-1F210AD082E3}" type="datetimeFigureOut">
              <a:rPr kumimoji="1" lang="ja-JP" altLang="en-US" smtClean="0"/>
              <a:t>2021/2/12</a:t>
            </a:fld>
            <a:endParaRPr kumimoji="1" lang="ja-JP" altLang="en-US"/>
          </a:p>
        </p:txBody>
      </p:sp>
      <p:sp>
        <p:nvSpPr>
          <p:cNvPr id="5" name="フッター プレースホルダー 4">
            <a:extLst>
              <a:ext uri="{FF2B5EF4-FFF2-40B4-BE49-F238E27FC236}">
                <a16:creationId xmlns:a16="http://schemas.microsoft.com/office/drawing/2014/main" id="{4468B59C-C991-4654-9D4C-7CF143F7B01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30EF318-332C-4271-B81D-2C4E077F7073}"/>
              </a:ext>
            </a:extLst>
          </p:cNvPr>
          <p:cNvSpPr>
            <a:spLocks noGrp="1"/>
          </p:cNvSpPr>
          <p:nvPr>
            <p:ph type="sldNum" sz="quarter" idx="12"/>
          </p:nvPr>
        </p:nvSpPr>
        <p:spPr/>
        <p:txBody>
          <a:bodyPr/>
          <a:lstStyle/>
          <a:p>
            <a:fld id="{F6737F7A-A51E-49AD-9C39-8A90DE42F92B}" type="slidenum">
              <a:rPr kumimoji="1" lang="ja-JP" altLang="en-US" smtClean="0"/>
              <a:t>‹#›</a:t>
            </a:fld>
            <a:endParaRPr kumimoji="1" lang="ja-JP" altLang="en-US"/>
          </a:p>
        </p:txBody>
      </p:sp>
    </p:spTree>
    <p:extLst>
      <p:ext uri="{BB962C8B-B14F-4D97-AF65-F5344CB8AC3E}">
        <p14:creationId xmlns:p14="http://schemas.microsoft.com/office/powerpoint/2010/main" val="3175696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508598-E86E-4E63-AA1B-BDC7BFAF438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CC3C04F-414E-4248-82B6-C244DEEAE2B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E92DDE3-D8B9-4ED1-B532-24628D1F89C5}"/>
              </a:ext>
            </a:extLst>
          </p:cNvPr>
          <p:cNvSpPr>
            <a:spLocks noGrp="1"/>
          </p:cNvSpPr>
          <p:nvPr>
            <p:ph type="dt" sz="half" idx="10"/>
          </p:nvPr>
        </p:nvSpPr>
        <p:spPr/>
        <p:txBody>
          <a:bodyPr/>
          <a:lstStyle/>
          <a:p>
            <a:fld id="{F644EC8D-D5DA-4A80-9C1A-1F210AD082E3}" type="datetimeFigureOut">
              <a:rPr kumimoji="1" lang="ja-JP" altLang="en-US" smtClean="0"/>
              <a:t>2021/2/12</a:t>
            </a:fld>
            <a:endParaRPr kumimoji="1" lang="ja-JP" altLang="en-US"/>
          </a:p>
        </p:txBody>
      </p:sp>
      <p:sp>
        <p:nvSpPr>
          <p:cNvPr id="5" name="フッター プレースホルダー 4">
            <a:extLst>
              <a:ext uri="{FF2B5EF4-FFF2-40B4-BE49-F238E27FC236}">
                <a16:creationId xmlns:a16="http://schemas.microsoft.com/office/drawing/2014/main" id="{9A745471-6211-4DF7-A99C-0F7CC243DD8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ECCC7B0-469C-494E-8FB1-5A272AA36694}"/>
              </a:ext>
            </a:extLst>
          </p:cNvPr>
          <p:cNvSpPr>
            <a:spLocks noGrp="1"/>
          </p:cNvSpPr>
          <p:nvPr>
            <p:ph type="sldNum" sz="quarter" idx="12"/>
          </p:nvPr>
        </p:nvSpPr>
        <p:spPr/>
        <p:txBody>
          <a:bodyPr/>
          <a:lstStyle/>
          <a:p>
            <a:fld id="{F6737F7A-A51E-49AD-9C39-8A90DE42F92B}" type="slidenum">
              <a:rPr kumimoji="1" lang="ja-JP" altLang="en-US" smtClean="0"/>
              <a:t>‹#›</a:t>
            </a:fld>
            <a:endParaRPr kumimoji="1" lang="ja-JP" altLang="en-US"/>
          </a:p>
        </p:txBody>
      </p:sp>
    </p:spTree>
    <p:extLst>
      <p:ext uri="{BB962C8B-B14F-4D97-AF65-F5344CB8AC3E}">
        <p14:creationId xmlns:p14="http://schemas.microsoft.com/office/powerpoint/2010/main" val="1079216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FE794F-19BE-4B02-8F04-ACFCBF465A9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AA72534-7972-40FB-B5F1-03215DDCE3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3FF7644-0B36-404D-813B-45E9D3D141BC}"/>
              </a:ext>
            </a:extLst>
          </p:cNvPr>
          <p:cNvSpPr>
            <a:spLocks noGrp="1"/>
          </p:cNvSpPr>
          <p:nvPr>
            <p:ph type="dt" sz="half" idx="10"/>
          </p:nvPr>
        </p:nvSpPr>
        <p:spPr/>
        <p:txBody>
          <a:bodyPr/>
          <a:lstStyle/>
          <a:p>
            <a:fld id="{F644EC8D-D5DA-4A80-9C1A-1F210AD082E3}" type="datetimeFigureOut">
              <a:rPr kumimoji="1" lang="ja-JP" altLang="en-US" smtClean="0"/>
              <a:t>2021/2/12</a:t>
            </a:fld>
            <a:endParaRPr kumimoji="1" lang="ja-JP" altLang="en-US"/>
          </a:p>
        </p:txBody>
      </p:sp>
      <p:sp>
        <p:nvSpPr>
          <p:cNvPr id="5" name="フッター プレースホルダー 4">
            <a:extLst>
              <a:ext uri="{FF2B5EF4-FFF2-40B4-BE49-F238E27FC236}">
                <a16:creationId xmlns:a16="http://schemas.microsoft.com/office/drawing/2014/main" id="{35F6A96E-4C5F-44EF-99CC-172F844001C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4228B1B-D8AD-4230-81C3-A705D2C5CB3B}"/>
              </a:ext>
            </a:extLst>
          </p:cNvPr>
          <p:cNvSpPr>
            <a:spLocks noGrp="1"/>
          </p:cNvSpPr>
          <p:nvPr>
            <p:ph type="sldNum" sz="quarter" idx="12"/>
          </p:nvPr>
        </p:nvSpPr>
        <p:spPr/>
        <p:txBody>
          <a:bodyPr/>
          <a:lstStyle/>
          <a:p>
            <a:fld id="{F6737F7A-A51E-49AD-9C39-8A90DE42F92B}" type="slidenum">
              <a:rPr kumimoji="1" lang="ja-JP" altLang="en-US" smtClean="0"/>
              <a:t>‹#›</a:t>
            </a:fld>
            <a:endParaRPr kumimoji="1" lang="ja-JP" altLang="en-US"/>
          </a:p>
        </p:txBody>
      </p:sp>
    </p:spTree>
    <p:extLst>
      <p:ext uri="{BB962C8B-B14F-4D97-AF65-F5344CB8AC3E}">
        <p14:creationId xmlns:p14="http://schemas.microsoft.com/office/powerpoint/2010/main" val="4248283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7109D5-10ED-4AB9-9A5B-CD0286977CB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D1493BB-6A51-4051-8C70-26C3051D47F6}"/>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D964DB5-A137-40FC-8AC3-56CEB5F86BD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9AB4609-BD68-4474-AC33-43152A164083}"/>
              </a:ext>
            </a:extLst>
          </p:cNvPr>
          <p:cNvSpPr>
            <a:spLocks noGrp="1"/>
          </p:cNvSpPr>
          <p:nvPr>
            <p:ph type="dt" sz="half" idx="10"/>
          </p:nvPr>
        </p:nvSpPr>
        <p:spPr/>
        <p:txBody>
          <a:bodyPr/>
          <a:lstStyle/>
          <a:p>
            <a:fld id="{F644EC8D-D5DA-4A80-9C1A-1F210AD082E3}" type="datetimeFigureOut">
              <a:rPr kumimoji="1" lang="ja-JP" altLang="en-US" smtClean="0"/>
              <a:t>2021/2/12</a:t>
            </a:fld>
            <a:endParaRPr kumimoji="1" lang="ja-JP" altLang="en-US"/>
          </a:p>
        </p:txBody>
      </p:sp>
      <p:sp>
        <p:nvSpPr>
          <p:cNvPr id="6" name="フッター プレースホルダー 5">
            <a:extLst>
              <a:ext uri="{FF2B5EF4-FFF2-40B4-BE49-F238E27FC236}">
                <a16:creationId xmlns:a16="http://schemas.microsoft.com/office/drawing/2014/main" id="{81F9D0F4-E4EE-46A8-A226-8EE0785A653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0C3AAE7-DA9C-47F2-BB32-210613F06629}"/>
              </a:ext>
            </a:extLst>
          </p:cNvPr>
          <p:cNvSpPr>
            <a:spLocks noGrp="1"/>
          </p:cNvSpPr>
          <p:nvPr>
            <p:ph type="sldNum" sz="quarter" idx="12"/>
          </p:nvPr>
        </p:nvSpPr>
        <p:spPr/>
        <p:txBody>
          <a:bodyPr/>
          <a:lstStyle/>
          <a:p>
            <a:fld id="{F6737F7A-A51E-49AD-9C39-8A90DE42F92B}" type="slidenum">
              <a:rPr kumimoji="1" lang="ja-JP" altLang="en-US" smtClean="0"/>
              <a:t>‹#›</a:t>
            </a:fld>
            <a:endParaRPr kumimoji="1" lang="ja-JP" altLang="en-US"/>
          </a:p>
        </p:txBody>
      </p:sp>
    </p:spTree>
    <p:extLst>
      <p:ext uri="{BB962C8B-B14F-4D97-AF65-F5344CB8AC3E}">
        <p14:creationId xmlns:p14="http://schemas.microsoft.com/office/powerpoint/2010/main" val="2801661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193AF8-A883-4F28-B2C6-20C0737BA7D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24341ED-95FF-4A47-9895-C9A1530391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EB25000-BE29-4CBE-B0F1-EB2689D11DA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C65E73E-02EC-43CB-A5A4-83B7AA8B2D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C0417114-2145-41E5-AB23-5C6A0908A55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41C389A-8A33-4E2A-9189-F0CB9C5405D6}"/>
              </a:ext>
            </a:extLst>
          </p:cNvPr>
          <p:cNvSpPr>
            <a:spLocks noGrp="1"/>
          </p:cNvSpPr>
          <p:nvPr>
            <p:ph type="dt" sz="half" idx="10"/>
          </p:nvPr>
        </p:nvSpPr>
        <p:spPr/>
        <p:txBody>
          <a:bodyPr/>
          <a:lstStyle/>
          <a:p>
            <a:fld id="{F644EC8D-D5DA-4A80-9C1A-1F210AD082E3}" type="datetimeFigureOut">
              <a:rPr kumimoji="1" lang="ja-JP" altLang="en-US" smtClean="0"/>
              <a:t>2021/2/12</a:t>
            </a:fld>
            <a:endParaRPr kumimoji="1" lang="ja-JP" altLang="en-US"/>
          </a:p>
        </p:txBody>
      </p:sp>
      <p:sp>
        <p:nvSpPr>
          <p:cNvPr id="8" name="フッター プレースホルダー 7">
            <a:extLst>
              <a:ext uri="{FF2B5EF4-FFF2-40B4-BE49-F238E27FC236}">
                <a16:creationId xmlns:a16="http://schemas.microsoft.com/office/drawing/2014/main" id="{3EF8EBB0-6A41-4143-B2C3-090A3478F0D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1887288-1E35-4E58-A78A-EB9BFEDB2ACC}"/>
              </a:ext>
            </a:extLst>
          </p:cNvPr>
          <p:cNvSpPr>
            <a:spLocks noGrp="1"/>
          </p:cNvSpPr>
          <p:nvPr>
            <p:ph type="sldNum" sz="quarter" idx="12"/>
          </p:nvPr>
        </p:nvSpPr>
        <p:spPr/>
        <p:txBody>
          <a:bodyPr/>
          <a:lstStyle/>
          <a:p>
            <a:fld id="{F6737F7A-A51E-49AD-9C39-8A90DE42F92B}" type="slidenum">
              <a:rPr kumimoji="1" lang="ja-JP" altLang="en-US" smtClean="0"/>
              <a:t>‹#›</a:t>
            </a:fld>
            <a:endParaRPr kumimoji="1" lang="ja-JP" altLang="en-US"/>
          </a:p>
        </p:txBody>
      </p:sp>
    </p:spTree>
    <p:extLst>
      <p:ext uri="{BB962C8B-B14F-4D97-AF65-F5344CB8AC3E}">
        <p14:creationId xmlns:p14="http://schemas.microsoft.com/office/powerpoint/2010/main" val="2059077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78617D-BB7D-4110-B5F5-195EF444C3B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40B4BFB-53DB-4288-9F61-E7F69F76FED5}"/>
              </a:ext>
            </a:extLst>
          </p:cNvPr>
          <p:cNvSpPr>
            <a:spLocks noGrp="1"/>
          </p:cNvSpPr>
          <p:nvPr>
            <p:ph type="dt" sz="half" idx="10"/>
          </p:nvPr>
        </p:nvSpPr>
        <p:spPr/>
        <p:txBody>
          <a:bodyPr/>
          <a:lstStyle/>
          <a:p>
            <a:fld id="{F644EC8D-D5DA-4A80-9C1A-1F210AD082E3}" type="datetimeFigureOut">
              <a:rPr kumimoji="1" lang="ja-JP" altLang="en-US" smtClean="0"/>
              <a:t>2021/2/12</a:t>
            </a:fld>
            <a:endParaRPr kumimoji="1" lang="ja-JP" altLang="en-US"/>
          </a:p>
        </p:txBody>
      </p:sp>
      <p:sp>
        <p:nvSpPr>
          <p:cNvPr id="4" name="フッター プレースホルダー 3">
            <a:extLst>
              <a:ext uri="{FF2B5EF4-FFF2-40B4-BE49-F238E27FC236}">
                <a16:creationId xmlns:a16="http://schemas.microsoft.com/office/drawing/2014/main" id="{562BFC7E-101D-40AD-AC35-10DA160F366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C5B1304-B50E-4EAE-89F9-27D97FE95614}"/>
              </a:ext>
            </a:extLst>
          </p:cNvPr>
          <p:cNvSpPr>
            <a:spLocks noGrp="1"/>
          </p:cNvSpPr>
          <p:nvPr>
            <p:ph type="sldNum" sz="quarter" idx="12"/>
          </p:nvPr>
        </p:nvSpPr>
        <p:spPr/>
        <p:txBody>
          <a:bodyPr/>
          <a:lstStyle/>
          <a:p>
            <a:fld id="{F6737F7A-A51E-49AD-9C39-8A90DE42F92B}" type="slidenum">
              <a:rPr kumimoji="1" lang="ja-JP" altLang="en-US" smtClean="0"/>
              <a:t>‹#›</a:t>
            </a:fld>
            <a:endParaRPr kumimoji="1" lang="ja-JP" altLang="en-US"/>
          </a:p>
        </p:txBody>
      </p:sp>
    </p:spTree>
    <p:extLst>
      <p:ext uri="{BB962C8B-B14F-4D97-AF65-F5344CB8AC3E}">
        <p14:creationId xmlns:p14="http://schemas.microsoft.com/office/powerpoint/2010/main" val="3206952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6FFA523-EF3D-447D-8E9A-1078517C6D51}"/>
              </a:ext>
            </a:extLst>
          </p:cNvPr>
          <p:cNvSpPr>
            <a:spLocks noGrp="1"/>
          </p:cNvSpPr>
          <p:nvPr>
            <p:ph type="dt" sz="half" idx="10"/>
          </p:nvPr>
        </p:nvSpPr>
        <p:spPr/>
        <p:txBody>
          <a:bodyPr/>
          <a:lstStyle/>
          <a:p>
            <a:fld id="{F644EC8D-D5DA-4A80-9C1A-1F210AD082E3}" type="datetimeFigureOut">
              <a:rPr kumimoji="1" lang="ja-JP" altLang="en-US" smtClean="0"/>
              <a:t>2021/2/12</a:t>
            </a:fld>
            <a:endParaRPr kumimoji="1" lang="ja-JP" altLang="en-US"/>
          </a:p>
        </p:txBody>
      </p:sp>
      <p:sp>
        <p:nvSpPr>
          <p:cNvPr id="3" name="フッター プレースホルダー 2">
            <a:extLst>
              <a:ext uri="{FF2B5EF4-FFF2-40B4-BE49-F238E27FC236}">
                <a16:creationId xmlns:a16="http://schemas.microsoft.com/office/drawing/2014/main" id="{7294D12A-4520-40D7-BBDC-E4CA9326776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4EF8DB8-2445-4544-956B-F3679F21EDCD}"/>
              </a:ext>
            </a:extLst>
          </p:cNvPr>
          <p:cNvSpPr>
            <a:spLocks noGrp="1"/>
          </p:cNvSpPr>
          <p:nvPr>
            <p:ph type="sldNum" sz="quarter" idx="12"/>
          </p:nvPr>
        </p:nvSpPr>
        <p:spPr/>
        <p:txBody>
          <a:bodyPr/>
          <a:lstStyle/>
          <a:p>
            <a:fld id="{F6737F7A-A51E-49AD-9C39-8A90DE42F92B}" type="slidenum">
              <a:rPr kumimoji="1" lang="ja-JP" altLang="en-US" smtClean="0"/>
              <a:t>‹#›</a:t>
            </a:fld>
            <a:endParaRPr kumimoji="1" lang="ja-JP" altLang="en-US"/>
          </a:p>
        </p:txBody>
      </p:sp>
    </p:spTree>
    <p:extLst>
      <p:ext uri="{BB962C8B-B14F-4D97-AF65-F5344CB8AC3E}">
        <p14:creationId xmlns:p14="http://schemas.microsoft.com/office/powerpoint/2010/main" val="2631903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882EF3-4214-4D67-ABB4-6C47522785B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026C83F-9129-4369-93AE-CDF3B60742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53B0B8D-7A5D-420F-A753-E29ADA5942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210C4DB-27A6-4AFB-BF53-E45D0C17F173}"/>
              </a:ext>
            </a:extLst>
          </p:cNvPr>
          <p:cNvSpPr>
            <a:spLocks noGrp="1"/>
          </p:cNvSpPr>
          <p:nvPr>
            <p:ph type="dt" sz="half" idx="10"/>
          </p:nvPr>
        </p:nvSpPr>
        <p:spPr/>
        <p:txBody>
          <a:bodyPr/>
          <a:lstStyle/>
          <a:p>
            <a:fld id="{F644EC8D-D5DA-4A80-9C1A-1F210AD082E3}" type="datetimeFigureOut">
              <a:rPr kumimoji="1" lang="ja-JP" altLang="en-US" smtClean="0"/>
              <a:t>2021/2/12</a:t>
            </a:fld>
            <a:endParaRPr kumimoji="1" lang="ja-JP" altLang="en-US"/>
          </a:p>
        </p:txBody>
      </p:sp>
      <p:sp>
        <p:nvSpPr>
          <p:cNvPr id="6" name="フッター プレースホルダー 5">
            <a:extLst>
              <a:ext uri="{FF2B5EF4-FFF2-40B4-BE49-F238E27FC236}">
                <a16:creationId xmlns:a16="http://schemas.microsoft.com/office/drawing/2014/main" id="{216FB4AE-4FB5-423F-BABE-26051F46E4A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6688516-CF03-46DB-906B-AC30139431EB}"/>
              </a:ext>
            </a:extLst>
          </p:cNvPr>
          <p:cNvSpPr>
            <a:spLocks noGrp="1"/>
          </p:cNvSpPr>
          <p:nvPr>
            <p:ph type="sldNum" sz="quarter" idx="12"/>
          </p:nvPr>
        </p:nvSpPr>
        <p:spPr/>
        <p:txBody>
          <a:bodyPr/>
          <a:lstStyle/>
          <a:p>
            <a:fld id="{F6737F7A-A51E-49AD-9C39-8A90DE42F92B}" type="slidenum">
              <a:rPr kumimoji="1" lang="ja-JP" altLang="en-US" smtClean="0"/>
              <a:t>‹#›</a:t>
            </a:fld>
            <a:endParaRPr kumimoji="1" lang="ja-JP" altLang="en-US"/>
          </a:p>
        </p:txBody>
      </p:sp>
    </p:spTree>
    <p:extLst>
      <p:ext uri="{BB962C8B-B14F-4D97-AF65-F5344CB8AC3E}">
        <p14:creationId xmlns:p14="http://schemas.microsoft.com/office/powerpoint/2010/main" val="1105104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C817A3-00AB-4AFF-88F1-18BB02C022A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411120E-5C0B-4A4C-8B19-CB688576C4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id="{FF39DC91-43A6-4C23-ADA5-9C518A38F3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0411625-6CB0-4501-8F3E-05B6F1E24DB3}"/>
              </a:ext>
            </a:extLst>
          </p:cNvPr>
          <p:cNvSpPr>
            <a:spLocks noGrp="1"/>
          </p:cNvSpPr>
          <p:nvPr>
            <p:ph type="dt" sz="half" idx="10"/>
          </p:nvPr>
        </p:nvSpPr>
        <p:spPr/>
        <p:txBody>
          <a:bodyPr/>
          <a:lstStyle/>
          <a:p>
            <a:fld id="{F644EC8D-D5DA-4A80-9C1A-1F210AD082E3}" type="datetimeFigureOut">
              <a:rPr kumimoji="1" lang="ja-JP" altLang="en-US" smtClean="0"/>
              <a:t>2021/2/12</a:t>
            </a:fld>
            <a:endParaRPr kumimoji="1" lang="ja-JP" altLang="en-US"/>
          </a:p>
        </p:txBody>
      </p:sp>
      <p:sp>
        <p:nvSpPr>
          <p:cNvPr id="6" name="フッター プレースホルダー 5">
            <a:extLst>
              <a:ext uri="{FF2B5EF4-FFF2-40B4-BE49-F238E27FC236}">
                <a16:creationId xmlns:a16="http://schemas.microsoft.com/office/drawing/2014/main" id="{A300D030-5546-44D0-9318-611E4C8399D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0FAA3DB-8AB1-4900-B207-68C51C5AA357}"/>
              </a:ext>
            </a:extLst>
          </p:cNvPr>
          <p:cNvSpPr>
            <a:spLocks noGrp="1"/>
          </p:cNvSpPr>
          <p:nvPr>
            <p:ph type="sldNum" sz="quarter" idx="12"/>
          </p:nvPr>
        </p:nvSpPr>
        <p:spPr/>
        <p:txBody>
          <a:bodyPr/>
          <a:lstStyle/>
          <a:p>
            <a:fld id="{F6737F7A-A51E-49AD-9C39-8A90DE42F92B}" type="slidenum">
              <a:rPr kumimoji="1" lang="ja-JP" altLang="en-US" smtClean="0"/>
              <a:t>‹#›</a:t>
            </a:fld>
            <a:endParaRPr kumimoji="1" lang="ja-JP" altLang="en-US"/>
          </a:p>
        </p:txBody>
      </p:sp>
    </p:spTree>
    <p:extLst>
      <p:ext uri="{BB962C8B-B14F-4D97-AF65-F5344CB8AC3E}">
        <p14:creationId xmlns:p14="http://schemas.microsoft.com/office/powerpoint/2010/main" val="1711183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60F2DAB-0E44-4EBA-89BB-D82DCF259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9670393-6106-4524-8DD6-7DC032BFCB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62FFF6A-2A46-4C8A-B92E-D14522388F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4EC8D-D5DA-4A80-9C1A-1F210AD082E3}" type="datetimeFigureOut">
              <a:rPr kumimoji="1" lang="ja-JP" altLang="en-US" smtClean="0"/>
              <a:t>2021/2/12</a:t>
            </a:fld>
            <a:endParaRPr kumimoji="1" lang="ja-JP" altLang="en-US"/>
          </a:p>
        </p:txBody>
      </p:sp>
      <p:sp>
        <p:nvSpPr>
          <p:cNvPr id="5" name="フッター プレースホルダー 4">
            <a:extLst>
              <a:ext uri="{FF2B5EF4-FFF2-40B4-BE49-F238E27FC236}">
                <a16:creationId xmlns:a16="http://schemas.microsoft.com/office/drawing/2014/main" id="{8336A323-05D5-49D1-A597-C8E88EECF4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964F07D2-A20C-4CB8-9F3F-2FB6B692D5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737F7A-A51E-49AD-9C39-8A90DE42F92B}" type="slidenum">
              <a:rPr kumimoji="1" lang="ja-JP" altLang="en-US" smtClean="0"/>
              <a:t>‹#›</a:t>
            </a:fld>
            <a:endParaRPr kumimoji="1" lang="ja-JP" altLang="en-US"/>
          </a:p>
        </p:txBody>
      </p:sp>
    </p:spTree>
    <p:extLst>
      <p:ext uri="{BB962C8B-B14F-4D97-AF65-F5344CB8AC3E}">
        <p14:creationId xmlns:p14="http://schemas.microsoft.com/office/powerpoint/2010/main" val="2210370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customXml" Target="../ink/ink10.xml"/><Relationship Id="rId3" Type="http://schemas.openxmlformats.org/officeDocument/2006/relationships/image" Target="../media/image50.png"/><Relationship Id="rId7" Type="http://schemas.openxmlformats.org/officeDocument/2006/relationships/customXml" Target="../ink/ink4.xml"/><Relationship Id="rId12" Type="http://schemas.openxmlformats.org/officeDocument/2006/relationships/customXml" Target="../ink/ink9.xml"/><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customXml" Target="../ink/ink8.xml"/><Relationship Id="rId5" Type="http://schemas.openxmlformats.org/officeDocument/2006/relationships/customXml" Target="../ink/ink3.xml"/><Relationship Id="rId15" Type="http://schemas.openxmlformats.org/officeDocument/2006/relationships/customXml" Target="../ink/ink12.xml"/><Relationship Id="rId10" Type="http://schemas.openxmlformats.org/officeDocument/2006/relationships/customXml" Target="../ink/ink7.xml"/><Relationship Id="rId4" Type="http://schemas.openxmlformats.org/officeDocument/2006/relationships/customXml" Target="../ink/ink2.xml"/><Relationship Id="rId9" Type="http://schemas.openxmlformats.org/officeDocument/2006/relationships/customXml" Target="../ink/ink6.xml"/><Relationship Id="rId14" Type="http://schemas.openxmlformats.org/officeDocument/2006/relationships/customXml" Target="../ink/ink1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customXml" Target="../ink/ink14.xml"/><Relationship Id="rId5" Type="http://schemas.openxmlformats.org/officeDocument/2006/relationships/image" Target="../media/image500.png"/></Relationships>
</file>

<file path=ppt/slides/_rels/slide15.xml.rels><?xml version="1.0" encoding="UTF-8" standalone="yes"?>
<Relationships xmlns="http://schemas.openxmlformats.org/package/2006/relationships"><Relationship Id="rId3" Type="http://schemas.openxmlformats.org/officeDocument/2006/relationships/customXml" Target="../ink/ink15.xml"/><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customXml" Target="../ink/ink16.xml"/><Relationship Id="rId5" Type="http://schemas.openxmlformats.org/officeDocument/2006/relationships/image" Target="../media/image50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949B73-A796-4551-AB1C-28080E5F2BE1}"/>
              </a:ext>
            </a:extLst>
          </p:cNvPr>
          <p:cNvSpPr>
            <a:spLocks noGrp="1"/>
          </p:cNvSpPr>
          <p:nvPr>
            <p:ph type="ctrTitle"/>
          </p:nvPr>
        </p:nvSpPr>
        <p:spPr/>
        <p:txBody>
          <a:bodyPr/>
          <a:lstStyle/>
          <a:p>
            <a:r>
              <a:rPr lang="ja-JP" altLang="en-US" dirty="0">
                <a:latin typeface="HGP明朝E" panose="02020900000000000000" pitchFamily="18" charset="-128"/>
                <a:ea typeface="HGP明朝E" panose="02020900000000000000" pitchFamily="18" charset="-128"/>
              </a:rPr>
              <a:t>中国の「暴挙」を許すな</a:t>
            </a:r>
            <a:endParaRPr kumimoji="1" lang="ja-JP" altLang="en-US" dirty="0">
              <a:latin typeface="HGP明朝E" panose="02020900000000000000" pitchFamily="18" charset="-128"/>
              <a:ea typeface="HGP明朝E" panose="02020900000000000000" pitchFamily="18" charset="-128"/>
            </a:endParaRPr>
          </a:p>
        </p:txBody>
      </p:sp>
      <p:sp>
        <p:nvSpPr>
          <p:cNvPr id="3" name="字幕 2">
            <a:extLst>
              <a:ext uri="{FF2B5EF4-FFF2-40B4-BE49-F238E27FC236}">
                <a16:creationId xmlns:a16="http://schemas.microsoft.com/office/drawing/2014/main" id="{9C121361-B612-4CE9-8E6D-E483AB592C6A}"/>
              </a:ext>
            </a:extLst>
          </p:cNvPr>
          <p:cNvSpPr>
            <a:spLocks noGrp="1"/>
          </p:cNvSpPr>
          <p:nvPr>
            <p:ph type="subTitle" idx="1"/>
          </p:nvPr>
        </p:nvSpPr>
        <p:spPr/>
        <p:txBody>
          <a:bodyPr/>
          <a:lstStyle/>
          <a:p>
            <a:r>
              <a:rPr kumimoji="1" lang="ja-JP" altLang="en-US" dirty="0">
                <a:latin typeface="HGP明朝E" panose="02020900000000000000" pitchFamily="18" charset="-128"/>
                <a:ea typeface="HGP明朝E" panose="02020900000000000000" pitchFamily="18" charset="-128"/>
              </a:rPr>
              <a:t>情報パック</a:t>
            </a:r>
            <a:r>
              <a:rPr kumimoji="1" lang="en-US" altLang="ja-JP" dirty="0">
                <a:latin typeface="HGP明朝E" panose="02020900000000000000" pitchFamily="18" charset="-128"/>
                <a:ea typeface="HGP明朝E" panose="02020900000000000000" pitchFamily="18" charset="-128"/>
              </a:rPr>
              <a:t>2</a:t>
            </a:r>
            <a:r>
              <a:rPr kumimoji="1" lang="ja-JP" altLang="en-US" dirty="0">
                <a:latin typeface="HGP明朝E" panose="02020900000000000000" pitchFamily="18" charset="-128"/>
                <a:ea typeface="HGP明朝E" panose="02020900000000000000" pitchFamily="18" charset="-128"/>
              </a:rPr>
              <a:t>月号</a:t>
            </a:r>
            <a:endParaRPr kumimoji="1" lang="en-US" altLang="ja-JP"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3098446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A12E01F-4542-4C54-BD92-FBDAC8C3CE9E}"/>
              </a:ext>
            </a:extLst>
          </p:cNvPr>
          <p:cNvSpPr>
            <a:spLocks noGrp="1"/>
          </p:cNvSpPr>
          <p:nvPr>
            <p:ph idx="1"/>
          </p:nvPr>
        </p:nvSpPr>
        <p:spPr>
          <a:xfrm>
            <a:off x="838200" y="362309"/>
            <a:ext cx="10515600" cy="5814654"/>
          </a:xfrm>
        </p:spPr>
        <p:txBody>
          <a:bodyPr/>
          <a:lstStyle/>
          <a:p>
            <a:pPr>
              <a:lnSpc>
                <a:spcPct val="100000"/>
              </a:lnSpc>
            </a:pPr>
            <a:r>
              <a:rPr kumimoji="1" lang="ja-JP" altLang="en-US" dirty="0">
                <a:highlight>
                  <a:srgbClr val="FFFF00"/>
                </a:highlight>
                <a:latin typeface="HGP明朝E" panose="02020900000000000000" pitchFamily="18" charset="-128"/>
                <a:ea typeface="HGP明朝E" panose="02020900000000000000" pitchFamily="18" charset="-128"/>
              </a:rPr>
              <a:t>軍艦や巡視艇のような外国公船</a:t>
            </a:r>
            <a:r>
              <a:rPr kumimoji="1" lang="ja-JP" altLang="en-US" dirty="0">
                <a:latin typeface="HGP明朝E" panose="02020900000000000000" pitchFamily="18" charset="-128"/>
                <a:ea typeface="HGP明朝E" panose="02020900000000000000" pitchFamily="18" charset="-128"/>
              </a:rPr>
              <a:t>は、一般船舶や漁船などと異なり、警察権による拿捕や差し押さえの</a:t>
            </a:r>
            <a:r>
              <a:rPr kumimoji="1" lang="ja-JP" altLang="en-US" dirty="0">
                <a:highlight>
                  <a:srgbClr val="FFFF00"/>
                </a:highlight>
                <a:latin typeface="HGP明朝E" panose="02020900000000000000" pitchFamily="18" charset="-128"/>
                <a:ea typeface="HGP明朝E" panose="02020900000000000000" pitchFamily="18" charset="-128"/>
              </a:rPr>
              <a:t>対象外</a:t>
            </a:r>
            <a:r>
              <a:rPr kumimoji="1" lang="ja-JP" altLang="en-US" dirty="0">
                <a:latin typeface="HGP明朝E" panose="02020900000000000000" pitchFamily="18" charset="-128"/>
                <a:ea typeface="HGP明朝E" panose="02020900000000000000" pitchFamily="18" charset="-128"/>
              </a:rPr>
              <a:t>とされている。すなわち、外国公船は他国領域内であっても特別な法的な地位を認められている。これを「管轄権免除」という。領海において法令に従わない外国の軍艦に対しては、あくまでも退去を要求できるにとどまる（</a:t>
            </a:r>
            <a:r>
              <a:rPr kumimoji="1" lang="ja-JP" altLang="en-US" dirty="0">
                <a:highlight>
                  <a:srgbClr val="FFFF00"/>
                </a:highlight>
                <a:latin typeface="HGP明朝E" panose="02020900000000000000" pitchFamily="18" charset="-128"/>
                <a:ea typeface="HGP明朝E" panose="02020900000000000000" pitchFamily="18" charset="-128"/>
              </a:rPr>
              <a:t>国連海洋法条約</a:t>
            </a:r>
            <a:r>
              <a:rPr kumimoji="1" lang="en-US" altLang="ja-JP" dirty="0">
                <a:highlight>
                  <a:srgbClr val="FFFF00"/>
                </a:highlight>
                <a:latin typeface="HGP明朝E" panose="02020900000000000000" pitchFamily="18" charset="-128"/>
                <a:ea typeface="HGP明朝E" panose="02020900000000000000" pitchFamily="18" charset="-128"/>
              </a:rPr>
              <a:t>30</a:t>
            </a:r>
            <a:r>
              <a:rPr kumimoji="1" lang="ja-JP" altLang="en-US" dirty="0">
                <a:highlight>
                  <a:srgbClr val="FFFF00"/>
                </a:highlight>
                <a:latin typeface="HGP明朝E" panose="02020900000000000000" pitchFamily="18" charset="-128"/>
                <a:ea typeface="HGP明朝E" panose="02020900000000000000" pitchFamily="18" charset="-128"/>
              </a:rPr>
              <a:t>条</a:t>
            </a:r>
            <a:r>
              <a:rPr kumimoji="1" lang="ja-JP" altLang="en-US" dirty="0">
                <a:latin typeface="HGP明朝E" panose="02020900000000000000" pitchFamily="18" charset="-128"/>
                <a:ea typeface="HGP明朝E" panose="02020900000000000000" pitchFamily="18" charset="-128"/>
              </a:rPr>
              <a:t>）</a:t>
            </a:r>
          </a:p>
          <a:p>
            <a:pPr>
              <a:lnSpc>
                <a:spcPct val="100000"/>
              </a:lnSpc>
            </a:pPr>
            <a:endParaRPr kumimoji="1" lang="ja-JP" altLang="en-US" dirty="0">
              <a:latin typeface="HGP明朝E" panose="02020900000000000000" pitchFamily="18" charset="-128"/>
              <a:ea typeface="HGP明朝E" panose="02020900000000000000" pitchFamily="18" charset="-128"/>
            </a:endParaRPr>
          </a:p>
          <a:p>
            <a:pPr>
              <a:lnSpc>
                <a:spcPct val="100000"/>
              </a:lnSpc>
            </a:pPr>
            <a:r>
              <a:rPr kumimoji="1" lang="ja-JP" altLang="en-US" dirty="0">
                <a:latin typeface="HGP明朝E" panose="02020900000000000000" pitchFamily="18" charset="-128"/>
                <a:ea typeface="HGP明朝E" panose="02020900000000000000" pitchFamily="18" charset="-128"/>
              </a:rPr>
              <a:t>今回の海警法が規定している外国公船に対する強制措置の規定</a:t>
            </a:r>
          </a:p>
          <a:p>
            <a:pPr marL="0" indent="0">
              <a:lnSpc>
                <a:spcPct val="100000"/>
              </a:lnSpc>
              <a:buNone/>
            </a:pPr>
            <a:r>
              <a:rPr kumimoji="1" lang="ja-JP" altLang="en-US" dirty="0">
                <a:latin typeface="HGP明朝E" panose="02020900000000000000" pitchFamily="18" charset="-128"/>
                <a:ea typeface="HGP明朝E" panose="02020900000000000000" pitchFamily="18" charset="-128"/>
              </a:rPr>
              <a:t>→長年の戦争の経験の中で培われた人類の叡智ともいえる</a:t>
            </a:r>
            <a:r>
              <a:rPr kumimoji="1" lang="ja-JP" altLang="en-US" dirty="0">
                <a:solidFill>
                  <a:srgbClr val="FF0000"/>
                </a:solidFill>
                <a:latin typeface="HGP明朝E" panose="02020900000000000000" pitchFamily="18" charset="-128"/>
                <a:ea typeface="HGP明朝E" panose="02020900000000000000" pitchFamily="18" charset="-128"/>
              </a:rPr>
              <a:t>国際法の秩序に真っ向から挑戦するもの</a:t>
            </a:r>
          </a:p>
          <a:p>
            <a:pPr>
              <a:lnSpc>
                <a:spcPct val="100000"/>
              </a:lnSpc>
            </a:pPr>
            <a:endParaRPr kumimoji="1" lang="ja-JP" altLang="en-US"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144508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DBE13F52-FBC6-4D6B-8223-E2D44DE44B76}"/>
              </a:ext>
            </a:extLst>
          </p:cNvPr>
          <p:cNvSpPr>
            <a:spLocks noGrp="1"/>
          </p:cNvSpPr>
          <p:nvPr>
            <p:ph type="title"/>
          </p:nvPr>
        </p:nvSpPr>
        <p:spPr>
          <a:xfrm>
            <a:off x="838200" y="585216"/>
            <a:ext cx="10515600" cy="1325563"/>
          </a:xfrm>
        </p:spPr>
        <p:txBody>
          <a:bodyPr>
            <a:normAutofit/>
          </a:bodyPr>
          <a:lstStyle/>
          <a:p>
            <a:r>
              <a:rPr kumimoji="1" lang="ja-JP" altLang="en-US">
                <a:solidFill>
                  <a:schemeClr val="bg1"/>
                </a:solidFill>
                <a:latin typeface="HGP明朝E" panose="02020900000000000000" pitchFamily="18" charset="-128"/>
                <a:ea typeface="HGP明朝E" panose="02020900000000000000" pitchFamily="18" charset="-128"/>
              </a:rPr>
              <a:t>日本の対応</a:t>
            </a:r>
          </a:p>
        </p:txBody>
      </p:sp>
      <p:pic>
        <p:nvPicPr>
          <p:cNvPr id="4" name="図 3">
            <a:extLst>
              <a:ext uri="{FF2B5EF4-FFF2-40B4-BE49-F238E27FC236}">
                <a16:creationId xmlns:a16="http://schemas.microsoft.com/office/drawing/2014/main" id="{B5B2E914-20FB-4CDA-B1E2-6DF25DF2A9C2}"/>
              </a:ext>
            </a:extLst>
          </p:cNvPr>
          <p:cNvPicPr>
            <a:picLocks noChangeAspect="1"/>
          </p:cNvPicPr>
          <p:nvPr/>
        </p:nvPicPr>
        <p:blipFill rotWithShape="1">
          <a:blip r:embed="rId2"/>
          <a:srcRect l="4162" r="-3" b="-3"/>
          <a:stretch/>
        </p:blipFill>
        <p:spPr>
          <a:xfrm>
            <a:off x="841248" y="2516778"/>
            <a:ext cx="4242963" cy="2490300"/>
          </a:xfrm>
          <a:prstGeom prst="rect">
            <a:avLst/>
          </a:prstGeom>
        </p:spPr>
      </p:pic>
      <p:sp>
        <p:nvSpPr>
          <p:cNvPr id="3" name="コンテンツ プレースホルダー 2">
            <a:extLst>
              <a:ext uri="{FF2B5EF4-FFF2-40B4-BE49-F238E27FC236}">
                <a16:creationId xmlns:a16="http://schemas.microsoft.com/office/drawing/2014/main" id="{610B7A81-3267-46D8-81E5-D6466995B9ED}"/>
              </a:ext>
            </a:extLst>
          </p:cNvPr>
          <p:cNvSpPr>
            <a:spLocks noGrp="1"/>
          </p:cNvSpPr>
          <p:nvPr>
            <p:ph idx="1"/>
          </p:nvPr>
        </p:nvSpPr>
        <p:spPr>
          <a:xfrm>
            <a:off x="5265174" y="2516777"/>
            <a:ext cx="6085578" cy="4090500"/>
          </a:xfrm>
        </p:spPr>
        <p:txBody>
          <a:bodyPr anchor="ctr">
            <a:normAutofit/>
          </a:bodyPr>
          <a:lstStyle/>
          <a:p>
            <a:pPr marL="0" indent="0">
              <a:buNone/>
            </a:pPr>
            <a:r>
              <a:rPr kumimoji="1" lang="ja-JP" altLang="en-US" sz="2000" dirty="0">
                <a:latin typeface="HGP明朝E" panose="02020900000000000000" pitchFamily="18" charset="-128"/>
                <a:ea typeface="HGP明朝E" panose="02020900000000000000" pitchFamily="18" charset="-128"/>
              </a:rPr>
              <a:t>①日米共同訓練　南西諸島で</a:t>
            </a:r>
            <a:endParaRPr kumimoji="1" lang="en-US" altLang="ja-JP" sz="2000" dirty="0">
              <a:latin typeface="HGP明朝E" panose="02020900000000000000" pitchFamily="18" charset="-128"/>
              <a:ea typeface="HGP明朝E" panose="02020900000000000000" pitchFamily="18" charset="-128"/>
            </a:endParaRPr>
          </a:p>
          <a:p>
            <a:r>
              <a:rPr lang="ja-JP" altLang="en-US" sz="2000" dirty="0">
                <a:latin typeface="HGP明朝E" panose="02020900000000000000" pitchFamily="18" charset="-128"/>
                <a:ea typeface="HGP明朝E" panose="02020900000000000000" pitchFamily="18" charset="-128"/>
              </a:rPr>
              <a:t>オブライエン米大統領補佐官（当時）</a:t>
            </a:r>
            <a:r>
              <a:rPr lang="en-US" altLang="ja-JP" sz="2000" dirty="0">
                <a:latin typeface="HGP明朝E" panose="02020900000000000000" pitchFamily="18" charset="-128"/>
                <a:ea typeface="HGP明朝E" panose="02020900000000000000" pitchFamily="18" charset="-128"/>
              </a:rPr>
              <a:t>1</a:t>
            </a:r>
            <a:r>
              <a:rPr lang="ja-JP" altLang="en-US" sz="2000" dirty="0">
                <a:latin typeface="HGP明朝E" panose="02020900000000000000" pitchFamily="18" charset="-128"/>
                <a:ea typeface="HGP明朝E" panose="02020900000000000000" pitchFamily="18" charset="-128"/>
              </a:rPr>
              <a:t>月</a:t>
            </a:r>
            <a:r>
              <a:rPr lang="en-US" altLang="ja-JP" sz="2000" dirty="0">
                <a:latin typeface="HGP明朝E" panose="02020900000000000000" pitchFamily="18" charset="-128"/>
                <a:ea typeface="HGP明朝E" panose="02020900000000000000" pitchFamily="18" charset="-128"/>
              </a:rPr>
              <a:t>12</a:t>
            </a:r>
            <a:r>
              <a:rPr lang="ja-JP" altLang="en-US" sz="2000" dirty="0">
                <a:latin typeface="HGP明朝E" panose="02020900000000000000" pitchFamily="18" charset="-128"/>
                <a:ea typeface="HGP明朝E" panose="02020900000000000000" pitchFamily="18" charset="-128"/>
              </a:rPr>
              <a:t>日　</a:t>
            </a:r>
            <a:endParaRPr lang="en-US" altLang="ja-JP" sz="2000" dirty="0">
              <a:latin typeface="HGP明朝E" panose="02020900000000000000" pitchFamily="18" charset="-128"/>
              <a:ea typeface="HGP明朝E" panose="02020900000000000000" pitchFamily="18" charset="-128"/>
            </a:endParaRPr>
          </a:p>
          <a:p>
            <a:pPr marL="0" indent="0">
              <a:buNone/>
            </a:pPr>
            <a:r>
              <a:rPr kumimoji="1" lang="ja-JP" altLang="en-US" sz="2000" dirty="0">
                <a:latin typeface="HGP明朝E" panose="02020900000000000000" pitchFamily="18" charset="-128"/>
                <a:ea typeface="HGP明朝E" panose="02020900000000000000" pitchFamily="18" charset="-128"/>
              </a:rPr>
              <a:t>　機密文書公開　尖閣・沖縄念頭に</a:t>
            </a:r>
          </a:p>
          <a:p>
            <a:pPr lvl="1"/>
            <a:r>
              <a:rPr kumimoji="1" lang="ja-JP" altLang="en-US" sz="2000" dirty="0">
                <a:latin typeface="HGP明朝E" panose="02020900000000000000" pitchFamily="18" charset="-128"/>
                <a:ea typeface="HGP明朝E" panose="02020900000000000000" pitchFamily="18" charset="-128"/>
              </a:rPr>
              <a:t>トランプ政権のインド太平洋戦略の枠組みに関しホワイトハウスが</a:t>
            </a:r>
            <a:r>
              <a:rPr kumimoji="1" lang="en-US" altLang="ja-JP" sz="2000" dirty="0">
                <a:latin typeface="HGP明朝E" panose="02020900000000000000" pitchFamily="18" charset="-128"/>
                <a:ea typeface="HGP明朝E" panose="02020900000000000000" pitchFamily="18" charset="-128"/>
              </a:rPr>
              <a:t>2018</a:t>
            </a:r>
            <a:r>
              <a:rPr kumimoji="1" lang="ja-JP" altLang="en-US" sz="2000" dirty="0">
                <a:latin typeface="HGP明朝E" panose="02020900000000000000" pitchFamily="18" charset="-128"/>
                <a:ea typeface="HGP明朝E" panose="02020900000000000000" pitchFamily="18" charset="-128"/>
              </a:rPr>
              <a:t>年</a:t>
            </a:r>
            <a:r>
              <a:rPr kumimoji="1" lang="en-US" altLang="ja-JP" sz="2000" dirty="0">
                <a:latin typeface="HGP明朝E" panose="02020900000000000000" pitchFamily="18" charset="-128"/>
                <a:ea typeface="HGP明朝E" panose="02020900000000000000" pitchFamily="18" charset="-128"/>
              </a:rPr>
              <a:t>2</a:t>
            </a:r>
            <a:r>
              <a:rPr kumimoji="1" lang="ja-JP" altLang="en-US" sz="2000" dirty="0">
                <a:latin typeface="HGP明朝E" panose="02020900000000000000" pitchFamily="18" charset="-128"/>
                <a:ea typeface="HGP明朝E" panose="02020900000000000000" pitchFamily="18" charset="-128"/>
              </a:rPr>
              <a:t>月にまとめた機密文書公開したと発表</a:t>
            </a:r>
          </a:p>
          <a:p>
            <a:pPr marL="457200" lvl="1" indent="0">
              <a:buNone/>
            </a:pPr>
            <a:r>
              <a:rPr kumimoji="1" lang="ja-JP" altLang="en-US" sz="2000" dirty="0">
                <a:latin typeface="HGP明朝E" panose="02020900000000000000" pitchFamily="18" charset="-128"/>
                <a:ea typeface="HGP明朝E" panose="02020900000000000000" pitchFamily="18" charset="-128"/>
              </a:rPr>
              <a:t>文書内容</a:t>
            </a:r>
          </a:p>
          <a:p>
            <a:pPr lvl="1"/>
            <a:r>
              <a:rPr kumimoji="1" lang="ja-JP" altLang="en-US" sz="2000" dirty="0">
                <a:latin typeface="HGP明朝E" panose="02020900000000000000" pitchFamily="18" charset="-128"/>
                <a:ea typeface="HGP明朝E" panose="02020900000000000000" pitchFamily="18" charset="-128"/>
              </a:rPr>
              <a:t>中国が米国および同盟・パートナー諸国に対して軍事力を行使するのを抑止し、各種の紛争において中国を打倒するため、尖閣諸島や台湾が位置する「第一列島線」の内側を守りぬくための戦略を構築し、実践すると明記されている</a:t>
            </a:r>
          </a:p>
        </p:txBody>
      </p:sp>
    </p:spTree>
    <p:extLst>
      <p:ext uri="{BB962C8B-B14F-4D97-AF65-F5344CB8AC3E}">
        <p14:creationId xmlns:p14="http://schemas.microsoft.com/office/powerpoint/2010/main" val="1307644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453759-0713-4181-9511-1CB7EB4D08FE}"/>
              </a:ext>
            </a:extLst>
          </p:cNvPr>
          <p:cNvSpPr>
            <a:spLocks noGrp="1"/>
          </p:cNvSpPr>
          <p:nvPr>
            <p:ph type="title"/>
          </p:nvPr>
        </p:nvSpPr>
        <p:spPr/>
        <p:txBody>
          <a:bodyPr/>
          <a:lstStyle/>
          <a:p>
            <a:r>
              <a:rPr kumimoji="1" lang="ja-JP" altLang="en-US" dirty="0">
                <a:latin typeface="HGP明朝E" panose="02020900000000000000" pitchFamily="18" charset="-128"/>
                <a:ea typeface="HGP明朝E" panose="02020900000000000000" pitchFamily="18" charset="-128"/>
              </a:rPr>
              <a:t>米海兵隊「戦略設計２０３０」</a:t>
            </a:r>
            <a:br>
              <a:rPr kumimoji="1" lang="en-US" altLang="ja-JP" dirty="0">
                <a:latin typeface="HGP明朝E" panose="02020900000000000000" pitchFamily="18" charset="-128"/>
                <a:ea typeface="HGP明朝E" panose="02020900000000000000" pitchFamily="18" charset="-128"/>
              </a:rPr>
            </a:br>
            <a:r>
              <a:rPr kumimoji="1" lang="ja-JP" altLang="en-US" sz="4000" dirty="0">
                <a:latin typeface="HGP明朝E" panose="02020900000000000000" pitchFamily="18" charset="-128"/>
                <a:ea typeface="HGP明朝E" panose="02020900000000000000" pitchFamily="18" charset="-128"/>
              </a:rPr>
              <a:t>－</a:t>
            </a:r>
            <a:r>
              <a:rPr kumimoji="1" lang="en-US" altLang="ja-JP" sz="4000" dirty="0">
                <a:latin typeface="HGP明朝E" panose="02020900000000000000" pitchFamily="18" charset="-128"/>
                <a:ea typeface="HGP明朝E" panose="02020900000000000000" pitchFamily="18" charset="-128"/>
              </a:rPr>
              <a:t>2020</a:t>
            </a:r>
            <a:r>
              <a:rPr kumimoji="1" lang="ja-JP" altLang="en-US" sz="4000" dirty="0">
                <a:latin typeface="HGP明朝E" panose="02020900000000000000" pitchFamily="18" charset="-128"/>
                <a:ea typeface="HGP明朝E" panose="02020900000000000000" pitchFamily="18" charset="-128"/>
              </a:rPr>
              <a:t>年</a:t>
            </a:r>
            <a:r>
              <a:rPr kumimoji="1" lang="en-US" altLang="ja-JP" sz="4000" dirty="0">
                <a:latin typeface="HGP明朝E" panose="02020900000000000000" pitchFamily="18" charset="-128"/>
                <a:ea typeface="HGP明朝E" panose="02020900000000000000" pitchFamily="18" charset="-128"/>
              </a:rPr>
              <a:t>3</a:t>
            </a:r>
            <a:r>
              <a:rPr kumimoji="1" lang="ja-JP" altLang="en-US" sz="4000" dirty="0">
                <a:latin typeface="HGP明朝E" panose="02020900000000000000" pitchFamily="18" charset="-128"/>
                <a:ea typeface="HGP明朝E" panose="02020900000000000000" pitchFamily="18" charset="-128"/>
              </a:rPr>
              <a:t>月公表</a:t>
            </a:r>
            <a:endParaRPr kumimoji="1" lang="ja-JP" altLang="en-US" dirty="0">
              <a:latin typeface="HGP明朝E" panose="02020900000000000000" pitchFamily="18" charset="-128"/>
              <a:ea typeface="HGP明朝E" panose="02020900000000000000" pitchFamily="18" charset="-128"/>
            </a:endParaRPr>
          </a:p>
        </p:txBody>
      </p:sp>
      <p:sp>
        <p:nvSpPr>
          <p:cNvPr id="3" name="コンテンツ プレースホルダー 2">
            <a:extLst>
              <a:ext uri="{FF2B5EF4-FFF2-40B4-BE49-F238E27FC236}">
                <a16:creationId xmlns:a16="http://schemas.microsoft.com/office/drawing/2014/main" id="{D74E5AA1-ADEE-460A-9387-7BE09EB59104}"/>
              </a:ext>
            </a:extLst>
          </p:cNvPr>
          <p:cNvSpPr>
            <a:spLocks noGrp="1"/>
          </p:cNvSpPr>
          <p:nvPr>
            <p:ph idx="1"/>
          </p:nvPr>
        </p:nvSpPr>
        <p:spPr>
          <a:xfrm>
            <a:off x="838200" y="1825625"/>
            <a:ext cx="10515600" cy="4874224"/>
          </a:xfrm>
        </p:spPr>
        <p:txBody>
          <a:bodyPr>
            <a:normAutofit/>
          </a:bodyPr>
          <a:lstStyle/>
          <a:p>
            <a:r>
              <a:rPr kumimoji="1" lang="ja-JP" altLang="en-US" dirty="0">
                <a:highlight>
                  <a:srgbClr val="FFFF00"/>
                </a:highlight>
                <a:latin typeface="HGP明朝E" panose="02020900000000000000" pitchFamily="18" charset="-128"/>
                <a:ea typeface="HGP明朝E" panose="02020900000000000000" pitchFamily="18" charset="-128"/>
              </a:rPr>
              <a:t>任務の重点</a:t>
            </a:r>
            <a:r>
              <a:rPr kumimoji="1" lang="ja-JP" altLang="en-US" dirty="0">
                <a:latin typeface="HGP明朝E" panose="02020900000000000000" pitchFamily="18" charset="-128"/>
                <a:ea typeface="HGP明朝E" panose="02020900000000000000" pitchFamily="18" charset="-128"/>
              </a:rPr>
              <a:t>を</a:t>
            </a:r>
            <a:r>
              <a:rPr kumimoji="1" lang="ja-JP" altLang="en-US" dirty="0">
                <a:highlight>
                  <a:srgbClr val="FFFF00"/>
                </a:highlight>
                <a:latin typeface="HGP明朝E" panose="02020900000000000000" pitchFamily="18" charset="-128"/>
                <a:ea typeface="HGP明朝E" panose="02020900000000000000" pitchFamily="18" charset="-128"/>
              </a:rPr>
              <a:t>内陸部での対テロ掃討作戦から、インド太平洋地域で米国の「戦略的競争相手」である中国とロシアの脅威への対処に転換</a:t>
            </a:r>
            <a:r>
              <a:rPr kumimoji="1" lang="ja-JP" altLang="en-US" dirty="0">
                <a:latin typeface="HGP明朝E" panose="02020900000000000000" pitchFamily="18" charset="-128"/>
                <a:ea typeface="HGP明朝E" panose="02020900000000000000" pitchFamily="18" charset="-128"/>
              </a:rPr>
              <a:t>するとしている。</a:t>
            </a:r>
            <a:endParaRPr kumimoji="1" lang="en-US" altLang="ja-JP" dirty="0">
              <a:latin typeface="HGP明朝E" panose="02020900000000000000" pitchFamily="18" charset="-128"/>
              <a:ea typeface="HGP明朝E" panose="02020900000000000000" pitchFamily="18" charset="-128"/>
            </a:endParaRPr>
          </a:p>
          <a:p>
            <a:endParaRPr kumimoji="1" lang="ja-JP" altLang="en-US" dirty="0">
              <a:latin typeface="HGP明朝E" panose="02020900000000000000" pitchFamily="18" charset="-128"/>
              <a:ea typeface="HGP明朝E" panose="02020900000000000000" pitchFamily="18" charset="-128"/>
            </a:endParaRPr>
          </a:p>
          <a:p>
            <a:r>
              <a:rPr kumimoji="1" lang="ja-JP" altLang="en-US" dirty="0">
                <a:highlight>
                  <a:srgbClr val="FFFF00"/>
                </a:highlight>
                <a:latin typeface="HGP明朝E" panose="02020900000000000000" pitchFamily="18" charset="-128"/>
                <a:ea typeface="HGP明朝E" panose="02020900000000000000" pitchFamily="18" charset="-128"/>
              </a:rPr>
              <a:t>特に中国による海洋覇権を目指す策動をにらみ、海兵隊の本来の任務である上陸作戦など沿海部での作戦行動を重視し、海軍の作戦を支える前方展開部隊として海軍との統合を強化していくという。</a:t>
            </a:r>
            <a:endParaRPr kumimoji="1" lang="en-US" altLang="ja-JP" dirty="0">
              <a:highlight>
                <a:srgbClr val="FFFF00"/>
              </a:highlight>
              <a:latin typeface="HGP明朝E" panose="02020900000000000000" pitchFamily="18" charset="-128"/>
              <a:ea typeface="HGP明朝E" panose="02020900000000000000" pitchFamily="18" charset="-128"/>
            </a:endParaRPr>
          </a:p>
          <a:p>
            <a:endParaRPr kumimoji="1" lang="ja-JP" altLang="en-US" dirty="0">
              <a:latin typeface="HGP明朝E" panose="02020900000000000000" pitchFamily="18" charset="-128"/>
              <a:ea typeface="HGP明朝E" panose="02020900000000000000" pitchFamily="18" charset="-128"/>
            </a:endParaRPr>
          </a:p>
          <a:p>
            <a:r>
              <a:rPr kumimoji="1" lang="ja-JP" altLang="en-US" dirty="0">
                <a:latin typeface="HGP明朝E" panose="02020900000000000000" pitchFamily="18" charset="-128"/>
                <a:ea typeface="HGP明朝E" panose="02020900000000000000" pitchFamily="18" charset="-128"/>
              </a:rPr>
              <a:t>九州南端から台湾北東にかけての南西諸島に沿岸防衛巡航ミサイル（</a:t>
            </a:r>
            <a:r>
              <a:rPr kumimoji="1" lang="en-US" altLang="ja-JP" dirty="0">
                <a:latin typeface="HGP明朝E" panose="02020900000000000000" pitchFamily="18" charset="-128"/>
                <a:ea typeface="HGP明朝E" panose="02020900000000000000" pitchFamily="18" charset="-128"/>
              </a:rPr>
              <a:t>CDCM</a:t>
            </a:r>
            <a:r>
              <a:rPr kumimoji="1" lang="ja-JP" altLang="en-US" dirty="0">
                <a:latin typeface="HGP明朝E" panose="02020900000000000000" pitchFamily="18" charset="-128"/>
                <a:ea typeface="HGP明朝E" panose="02020900000000000000" pitchFamily="18" charset="-128"/>
              </a:rPr>
              <a:t>）や迎撃ミサイル、センサー、哨戒艇基地や補給拠点を分散配置することが想定</a:t>
            </a:r>
          </a:p>
        </p:txBody>
      </p:sp>
      <mc:AlternateContent xmlns:mc="http://schemas.openxmlformats.org/markup-compatibility/2006" xmlns:p14="http://schemas.microsoft.com/office/powerpoint/2010/main">
        <mc:Choice Requires="p14">
          <p:contentPart p14:bwMode="auto" r:id="rId2">
            <p14:nvContentPartPr>
              <p14:cNvPr id="4" name="インク 3">
                <a:extLst>
                  <a:ext uri="{FF2B5EF4-FFF2-40B4-BE49-F238E27FC236}">
                    <a16:creationId xmlns:a16="http://schemas.microsoft.com/office/drawing/2014/main" id="{E5211F9D-6819-4D79-AD1B-34B81F6B3759}"/>
                  </a:ext>
                </a:extLst>
              </p14:cNvPr>
              <p14:cNvContentPartPr/>
              <p14:nvPr/>
            </p14:nvContentPartPr>
            <p14:xfrm>
              <a:off x="2852146" y="1782446"/>
              <a:ext cx="360" cy="360"/>
            </p14:xfrm>
          </p:contentPart>
        </mc:Choice>
        <mc:Fallback xmlns="">
          <p:pic>
            <p:nvPicPr>
              <p:cNvPr id="4" name="インク 3">
                <a:extLst>
                  <a:ext uri="{FF2B5EF4-FFF2-40B4-BE49-F238E27FC236}">
                    <a16:creationId xmlns:a16="http://schemas.microsoft.com/office/drawing/2014/main" id="{E5211F9D-6819-4D79-AD1B-34B81F6B3759}"/>
                  </a:ext>
                </a:extLst>
              </p:cNvPr>
              <p:cNvPicPr/>
              <p:nvPr/>
            </p:nvPicPr>
            <p:blipFill>
              <a:blip r:embed="rId3"/>
              <a:stretch>
                <a:fillRect/>
              </a:stretch>
            </p:blipFill>
            <p:spPr>
              <a:xfrm>
                <a:off x="2843506" y="177344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インク 4">
                <a:extLst>
                  <a:ext uri="{FF2B5EF4-FFF2-40B4-BE49-F238E27FC236}">
                    <a16:creationId xmlns:a16="http://schemas.microsoft.com/office/drawing/2014/main" id="{81B50B54-F7D3-4D66-A367-4EE539EB5349}"/>
                  </a:ext>
                </a:extLst>
              </p14:cNvPr>
              <p14:cNvContentPartPr/>
              <p14:nvPr/>
            </p14:nvContentPartPr>
            <p14:xfrm>
              <a:off x="3007306" y="1230206"/>
              <a:ext cx="360" cy="360"/>
            </p14:xfrm>
          </p:contentPart>
        </mc:Choice>
        <mc:Fallback xmlns="">
          <p:pic>
            <p:nvPicPr>
              <p:cNvPr id="5" name="インク 4">
                <a:extLst>
                  <a:ext uri="{FF2B5EF4-FFF2-40B4-BE49-F238E27FC236}">
                    <a16:creationId xmlns:a16="http://schemas.microsoft.com/office/drawing/2014/main" id="{81B50B54-F7D3-4D66-A367-4EE539EB5349}"/>
                  </a:ext>
                </a:extLst>
              </p:cNvPr>
              <p:cNvPicPr/>
              <p:nvPr/>
            </p:nvPicPr>
            <p:blipFill>
              <a:blip r:embed="rId3"/>
              <a:stretch>
                <a:fillRect/>
              </a:stretch>
            </p:blipFill>
            <p:spPr>
              <a:xfrm>
                <a:off x="2998666" y="122156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インク 5">
                <a:extLst>
                  <a:ext uri="{FF2B5EF4-FFF2-40B4-BE49-F238E27FC236}">
                    <a16:creationId xmlns:a16="http://schemas.microsoft.com/office/drawing/2014/main" id="{8CBE5DD0-5FB1-4F93-AEC0-4F10CA977455}"/>
                  </a:ext>
                </a:extLst>
              </p14:cNvPr>
              <p14:cNvContentPartPr/>
              <p14:nvPr/>
            </p14:nvContentPartPr>
            <p14:xfrm>
              <a:off x="3087946" y="882806"/>
              <a:ext cx="360" cy="2520"/>
            </p14:xfrm>
          </p:contentPart>
        </mc:Choice>
        <mc:Fallback xmlns="">
          <p:pic>
            <p:nvPicPr>
              <p:cNvPr id="6" name="インク 5">
                <a:extLst>
                  <a:ext uri="{FF2B5EF4-FFF2-40B4-BE49-F238E27FC236}">
                    <a16:creationId xmlns:a16="http://schemas.microsoft.com/office/drawing/2014/main" id="{8CBE5DD0-5FB1-4F93-AEC0-4F10CA977455}"/>
                  </a:ext>
                </a:extLst>
              </p:cNvPr>
              <p:cNvPicPr/>
              <p:nvPr/>
            </p:nvPicPr>
            <p:blipFill>
              <a:blip r:embed="rId6"/>
              <a:stretch>
                <a:fillRect/>
              </a:stretch>
            </p:blipFill>
            <p:spPr>
              <a:xfrm>
                <a:off x="3078946" y="874166"/>
                <a:ext cx="180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インク 6">
                <a:extLst>
                  <a:ext uri="{FF2B5EF4-FFF2-40B4-BE49-F238E27FC236}">
                    <a16:creationId xmlns:a16="http://schemas.microsoft.com/office/drawing/2014/main" id="{38EC47E8-8AA2-49D2-B00B-77EB3E1268DB}"/>
                  </a:ext>
                </a:extLst>
              </p14:cNvPr>
              <p14:cNvContentPartPr/>
              <p14:nvPr/>
            </p14:nvContentPartPr>
            <p14:xfrm>
              <a:off x="2754226" y="436406"/>
              <a:ext cx="360" cy="360"/>
            </p14:xfrm>
          </p:contentPart>
        </mc:Choice>
        <mc:Fallback xmlns="">
          <p:pic>
            <p:nvPicPr>
              <p:cNvPr id="7" name="インク 6">
                <a:extLst>
                  <a:ext uri="{FF2B5EF4-FFF2-40B4-BE49-F238E27FC236}">
                    <a16:creationId xmlns:a16="http://schemas.microsoft.com/office/drawing/2014/main" id="{38EC47E8-8AA2-49D2-B00B-77EB3E1268DB}"/>
                  </a:ext>
                </a:extLst>
              </p:cNvPr>
              <p:cNvPicPr/>
              <p:nvPr/>
            </p:nvPicPr>
            <p:blipFill>
              <a:blip r:embed="rId3"/>
              <a:stretch>
                <a:fillRect/>
              </a:stretch>
            </p:blipFill>
            <p:spPr>
              <a:xfrm>
                <a:off x="2745586" y="42776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インク 7">
                <a:extLst>
                  <a:ext uri="{FF2B5EF4-FFF2-40B4-BE49-F238E27FC236}">
                    <a16:creationId xmlns:a16="http://schemas.microsoft.com/office/drawing/2014/main" id="{F43A82EE-AC8E-4848-8B37-2239F865B93F}"/>
                  </a:ext>
                </a:extLst>
              </p14:cNvPr>
              <p14:cNvContentPartPr/>
              <p14:nvPr/>
            </p14:nvContentPartPr>
            <p14:xfrm>
              <a:off x="666946" y="287006"/>
              <a:ext cx="360" cy="360"/>
            </p14:xfrm>
          </p:contentPart>
        </mc:Choice>
        <mc:Fallback xmlns="">
          <p:pic>
            <p:nvPicPr>
              <p:cNvPr id="8" name="インク 7">
                <a:extLst>
                  <a:ext uri="{FF2B5EF4-FFF2-40B4-BE49-F238E27FC236}">
                    <a16:creationId xmlns:a16="http://schemas.microsoft.com/office/drawing/2014/main" id="{F43A82EE-AC8E-4848-8B37-2239F865B93F}"/>
                  </a:ext>
                </a:extLst>
              </p:cNvPr>
              <p:cNvPicPr/>
              <p:nvPr/>
            </p:nvPicPr>
            <p:blipFill>
              <a:blip r:embed="rId3"/>
              <a:stretch>
                <a:fillRect/>
              </a:stretch>
            </p:blipFill>
            <p:spPr>
              <a:xfrm>
                <a:off x="657946" y="27800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インク 8">
                <a:extLst>
                  <a:ext uri="{FF2B5EF4-FFF2-40B4-BE49-F238E27FC236}">
                    <a16:creationId xmlns:a16="http://schemas.microsoft.com/office/drawing/2014/main" id="{C11E6C97-2234-48BD-BB2B-46E464F086A4}"/>
                  </a:ext>
                </a:extLst>
              </p14:cNvPr>
              <p14:cNvContentPartPr/>
              <p14:nvPr/>
            </p14:nvContentPartPr>
            <p14:xfrm>
              <a:off x="459586" y="350366"/>
              <a:ext cx="360" cy="360"/>
            </p14:xfrm>
          </p:contentPart>
        </mc:Choice>
        <mc:Fallback xmlns="">
          <p:pic>
            <p:nvPicPr>
              <p:cNvPr id="9" name="インク 8">
                <a:extLst>
                  <a:ext uri="{FF2B5EF4-FFF2-40B4-BE49-F238E27FC236}">
                    <a16:creationId xmlns:a16="http://schemas.microsoft.com/office/drawing/2014/main" id="{C11E6C97-2234-48BD-BB2B-46E464F086A4}"/>
                  </a:ext>
                </a:extLst>
              </p:cNvPr>
              <p:cNvPicPr/>
              <p:nvPr/>
            </p:nvPicPr>
            <p:blipFill>
              <a:blip r:embed="rId3"/>
              <a:stretch>
                <a:fillRect/>
              </a:stretch>
            </p:blipFill>
            <p:spPr>
              <a:xfrm>
                <a:off x="450586" y="3417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インク 9">
                <a:extLst>
                  <a:ext uri="{FF2B5EF4-FFF2-40B4-BE49-F238E27FC236}">
                    <a16:creationId xmlns:a16="http://schemas.microsoft.com/office/drawing/2014/main" id="{39E40116-F010-43B0-96C0-53531D73DA05}"/>
                  </a:ext>
                </a:extLst>
              </p14:cNvPr>
              <p14:cNvContentPartPr/>
              <p14:nvPr/>
            </p14:nvContentPartPr>
            <p14:xfrm>
              <a:off x="1742266" y="1793606"/>
              <a:ext cx="360" cy="360"/>
            </p14:xfrm>
          </p:contentPart>
        </mc:Choice>
        <mc:Fallback xmlns="">
          <p:pic>
            <p:nvPicPr>
              <p:cNvPr id="10" name="インク 9">
                <a:extLst>
                  <a:ext uri="{FF2B5EF4-FFF2-40B4-BE49-F238E27FC236}">
                    <a16:creationId xmlns:a16="http://schemas.microsoft.com/office/drawing/2014/main" id="{39E40116-F010-43B0-96C0-53531D73DA05}"/>
                  </a:ext>
                </a:extLst>
              </p:cNvPr>
              <p:cNvPicPr/>
              <p:nvPr/>
            </p:nvPicPr>
            <p:blipFill>
              <a:blip r:embed="rId3"/>
              <a:stretch>
                <a:fillRect/>
              </a:stretch>
            </p:blipFill>
            <p:spPr>
              <a:xfrm>
                <a:off x="1733626" y="178496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インク 10">
                <a:extLst>
                  <a:ext uri="{FF2B5EF4-FFF2-40B4-BE49-F238E27FC236}">
                    <a16:creationId xmlns:a16="http://schemas.microsoft.com/office/drawing/2014/main" id="{248B5005-7F1E-4723-A4DC-4E79965CEB38}"/>
                  </a:ext>
                </a:extLst>
              </p14:cNvPr>
              <p14:cNvContentPartPr/>
              <p14:nvPr/>
            </p14:nvContentPartPr>
            <p14:xfrm>
              <a:off x="2334466" y="3691526"/>
              <a:ext cx="360" cy="360"/>
            </p14:xfrm>
          </p:contentPart>
        </mc:Choice>
        <mc:Fallback xmlns="">
          <p:pic>
            <p:nvPicPr>
              <p:cNvPr id="11" name="インク 10">
                <a:extLst>
                  <a:ext uri="{FF2B5EF4-FFF2-40B4-BE49-F238E27FC236}">
                    <a16:creationId xmlns:a16="http://schemas.microsoft.com/office/drawing/2014/main" id="{248B5005-7F1E-4723-A4DC-4E79965CEB38}"/>
                  </a:ext>
                </a:extLst>
              </p:cNvPr>
              <p:cNvPicPr/>
              <p:nvPr/>
            </p:nvPicPr>
            <p:blipFill>
              <a:blip r:embed="rId3"/>
              <a:stretch>
                <a:fillRect/>
              </a:stretch>
            </p:blipFill>
            <p:spPr>
              <a:xfrm>
                <a:off x="2325466" y="368288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インク 11">
                <a:extLst>
                  <a:ext uri="{FF2B5EF4-FFF2-40B4-BE49-F238E27FC236}">
                    <a16:creationId xmlns:a16="http://schemas.microsoft.com/office/drawing/2014/main" id="{6B5000F1-05C3-4B84-9EA3-5EAAEA4BE23C}"/>
                  </a:ext>
                </a:extLst>
              </p14:cNvPr>
              <p14:cNvContentPartPr/>
              <p14:nvPr/>
            </p14:nvContentPartPr>
            <p14:xfrm>
              <a:off x="2052586" y="4468046"/>
              <a:ext cx="360" cy="360"/>
            </p14:xfrm>
          </p:contentPart>
        </mc:Choice>
        <mc:Fallback xmlns="">
          <p:pic>
            <p:nvPicPr>
              <p:cNvPr id="12" name="インク 11">
                <a:extLst>
                  <a:ext uri="{FF2B5EF4-FFF2-40B4-BE49-F238E27FC236}">
                    <a16:creationId xmlns:a16="http://schemas.microsoft.com/office/drawing/2014/main" id="{6B5000F1-05C3-4B84-9EA3-5EAAEA4BE23C}"/>
                  </a:ext>
                </a:extLst>
              </p:cNvPr>
              <p:cNvPicPr/>
              <p:nvPr/>
            </p:nvPicPr>
            <p:blipFill>
              <a:blip r:embed="rId3"/>
              <a:stretch>
                <a:fillRect/>
              </a:stretch>
            </p:blipFill>
            <p:spPr>
              <a:xfrm>
                <a:off x="2043946" y="445940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インク 12">
                <a:extLst>
                  <a:ext uri="{FF2B5EF4-FFF2-40B4-BE49-F238E27FC236}">
                    <a16:creationId xmlns:a16="http://schemas.microsoft.com/office/drawing/2014/main" id="{ED9FBF06-3ECD-4807-B05A-10D4C4D273FB}"/>
                  </a:ext>
                </a:extLst>
              </p14:cNvPr>
              <p14:cNvContentPartPr/>
              <p14:nvPr/>
            </p14:nvContentPartPr>
            <p14:xfrm>
              <a:off x="252586" y="5974646"/>
              <a:ext cx="360" cy="360"/>
            </p14:xfrm>
          </p:contentPart>
        </mc:Choice>
        <mc:Fallback xmlns="">
          <p:pic>
            <p:nvPicPr>
              <p:cNvPr id="13" name="インク 12">
                <a:extLst>
                  <a:ext uri="{FF2B5EF4-FFF2-40B4-BE49-F238E27FC236}">
                    <a16:creationId xmlns:a16="http://schemas.microsoft.com/office/drawing/2014/main" id="{ED9FBF06-3ECD-4807-B05A-10D4C4D273FB}"/>
                  </a:ext>
                </a:extLst>
              </p:cNvPr>
              <p:cNvPicPr/>
              <p:nvPr/>
            </p:nvPicPr>
            <p:blipFill>
              <a:blip r:embed="rId3"/>
              <a:stretch>
                <a:fillRect/>
              </a:stretch>
            </p:blipFill>
            <p:spPr>
              <a:xfrm>
                <a:off x="243586" y="596600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インク 13">
                <a:extLst>
                  <a:ext uri="{FF2B5EF4-FFF2-40B4-BE49-F238E27FC236}">
                    <a16:creationId xmlns:a16="http://schemas.microsoft.com/office/drawing/2014/main" id="{02B0776A-FE0B-4593-BBB2-AC415E115866}"/>
                  </a:ext>
                </a:extLst>
              </p14:cNvPr>
              <p14:cNvContentPartPr/>
              <p14:nvPr/>
            </p14:nvContentPartPr>
            <p14:xfrm>
              <a:off x="1661626" y="2368886"/>
              <a:ext cx="360" cy="360"/>
            </p14:xfrm>
          </p:contentPart>
        </mc:Choice>
        <mc:Fallback xmlns="">
          <p:pic>
            <p:nvPicPr>
              <p:cNvPr id="14" name="インク 13">
                <a:extLst>
                  <a:ext uri="{FF2B5EF4-FFF2-40B4-BE49-F238E27FC236}">
                    <a16:creationId xmlns:a16="http://schemas.microsoft.com/office/drawing/2014/main" id="{02B0776A-FE0B-4593-BBB2-AC415E115866}"/>
                  </a:ext>
                </a:extLst>
              </p:cNvPr>
              <p:cNvPicPr/>
              <p:nvPr/>
            </p:nvPicPr>
            <p:blipFill>
              <a:blip r:embed="rId3"/>
              <a:stretch>
                <a:fillRect/>
              </a:stretch>
            </p:blipFill>
            <p:spPr>
              <a:xfrm>
                <a:off x="1652626" y="235988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インク 14">
                <a:extLst>
                  <a:ext uri="{FF2B5EF4-FFF2-40B4-BE49-F238E27FC236}">
                    <a16:creationId xmlns:a16="http://schemas.microsoft.com/office/drawing/2014/main" id="{0B0CE001-03DC-455A-A024-287C934C0649}"/>
                  </a:ext>
                </a:extLst>
              </p14:cNvPr>
              <p14:cNvContentPartPr/>
              <p14:nvPr/>
            </p14:nvContentPartPr>
            <p14:xfrm>
              <a:off x="810226" y="965606"/>
              <a:ext cx="360" cy="360"/>
            </p14:xfrm>
          </p:contentPart>
        </mc:Choice>
        <mc:Fallback xmlns="">
          <p:pic>
            <p:nvPicPr>
              <p:cNvPr id="15" name="インク 14">
                <a:extLst>
                  <a:ext uri="{FF2B5EF4-FFF2-40B4-BE49-F238E27FC236}">
                    <a16:creationId xmlns:a16="http://schemas.microsoft.com/office/drawing/2014/main" id="{0B0CE001-03DC-455A-A024-287C934C0649}"/>
                  </a:ext>
                </a:extLst>
              </p:cNvPr>
              <p:cNvPicPr/>
              <p:nvPr/>
            </p:nvPicPr>
            <p:blipFill>
              <a:blip r:embed="rId3"/>
              <a:stretch>
                <a:fillRect/>
              </a:stretch>
            </p:blipFill>
            <p:spPr>
              <a:xfrm>
                <a:off x="801586" y="956606"/>
                <a:ext cx="18000" cy="18000"/>
              </a:xfrm>
              <a:prstGeom prst="rect">
                <a:avLst/>
              </a:prstGeom>
            </p:spPr>
          </p:pic>
        </mc:Fallback>
      </mc:AlternateContent>
    </p:spTree>
    <p:extLst>
      <p:ext uri="{BB962C8B-B14F-4D97-AF65-F5344CB8AC3E}">
        <p14:creationId xmlns:p14="http://schemas.microsoft.com/office/powerpoint/2010/main" val="1389492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495A3FA-6AA2-4B32-9414-A3C9E3AF94AB}"/>
              </a:ext>
            </a:extLst>
          </p:cNvPr>
          <p:cNvPicPr>
            <a:picLocks noChangeAspect="1"/>
          </p:cNvPicPr>
          <p:nvPr/>
        </p:nvPicPr>
        <p:blipFill rotWithShape="1">
          <a:blip r:embed="rId2"/>
          <a:srcRect l="889" r="-1" b="-1"/>
          <a:stretch/>
        </p:blipFill>
        <p:spPr>
          <a:xfrm>
            <a:off x="-3047" y="10"/>
            <a:ext cx="12191999" cy="6857990"/>
          </a:xfrm>
          <a:prstGeom prst="rect">
            <a:avLst/>
          </a:prstGeom>
        </p:spPr>
      </p:pic>
    </p:spTree>
    <p:extLst>
      <p:ext uri="{BB962C8B-B14F-4D97-AF65-F5344CB8AC3E}">
        <p14:creationId xmlns:p14="http://schemas.microsoft.com/office/powerpoint/2010/main" val="3013988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92E2A79E-0557-456D-BA1D-977857417AA8}"/>
              </a:ext>
            </a:extLst>
          </p:cNvPr>
          <p:cNvPicPr>
            <a:picLocks noChangeAspect="1"/>
          </p:cNvPicPr>
          <p:nvPr/>
        </p:nvPicPr>
        <p:blipFill rotWithShape="1">
          <a:blip r:embed="rId2"/>
          <a:srcRect l="27890" r="5451" b="-2"/>
          <a:stretch/>
        </p:blipFill>
        <p:spPr>
          <a:xfrm>
            <a:off x="3979773" y="2377783"/>
            <a:ext cx="3442803" cy="4080255"/>
          </a:xfrm>
          <a:prstGeom prst="rect">
            <a:avLst/>
          </a:prstGeom>
        </p:spPr>
      </p:pic>
      <p:sp>
        <p:nvSpPr>
          <p:cNvPr id="3" name="コンテンツ プレースホルダー 2">
            <a:extLst>
              <a:ext uri="{FF2B5EF4-FFF2-40B4-BE49-F238E27FC236}">
                <a16:creationId xmlns:a16="http://schemas.microsoft.com/office/drawing/2014/main" id="{D0425039-0037-4D3F-80CC-E3894E7BE897}"/>
              </a:ext>
            </a:extLst>
          </p:cNvPr>
          <p:cNvSpPr>
            <a:spLocks noGrp="1"/>
          </p:cNvSpPr>
          <p:nvPr>
            <p:ph idx="1"/>
          </p:nvPr>
        </p:nvSpPr>
        <p:spPr>
          <a:xfrm>
            <a:off x="7957973" y="763523"/>
            <a:ext cx="3511296" cy="5330952"/>
          </a:xfrm>
        </p:spPr>
        <p:txBody>
          <a:bodyPr anchor="ctr">
            <a:normAutofit/>
          </a:bodyPr>
          <a:lstStyle/>
          <a:p>
            <a:pPr marL="0" indent="0">
              <a:buNone/>
            </a:pPr>
            <a:r>
              <a:rPr lang="ja-JP" altLang="en-US" sz="2400">
                <a:solidFill>
                  <a:srgbClr val="FFFFFF"/>
                </a:solidFill>
                <a:latin typeface="HGP明朝E" panose="02020900000000000000" pitchFamily="18" charset="-128"/>
                <a:ea typeface="HGP明朝E" panose="02020900000000000000" pitchFamily="18" charset="-128"/>
              </a:rPr>
              <a:t>②抑止力の向上</a:t>
            </a:r>
          </a:p>
        </p:txBody>
      </p:sp>
      <mc:AlternateContent xmlns:mc="http://schemas.openxmlformats.org/markup-compatibility/2006" xmlns:p14="http://schemas.microsoft.com/office/powerpoint/2010/main">
        <mc:Choice Requires="p14">
          <p:contentPart p14:bwMode="auto" r:id="rId3">
            <p14:nvContentPartPr>
              <p14:cNvPr id="14" name="インク 13">
                <a:extLst>
                  <a:ext uri="{FF2B5EF4-FFF2-40B4-BE49-F238E27FC236}">
                    <a16:creationId xmlns:a16="http://schemas.microsoft.com/office/drawing/2014/main" id="{7D15658E-AA0E-4896-AC1C-D018C0125B23}"/>
                  </a:ext>
                </a:extLst>
              </p14:cNvPr>
              <p14:cNvContentPartPr/>
              <p14:nvPr/>
            </p14:nvContentPartPr>
            <p14:xfrm>
              <a:off x="3548211" y="-602931"/>
              <a:ext cx="360" cy="360"/>
            </p14:xfrm>
          </p:contentPart>
        </mc:Choice>
        <mc:Fallback xmlns="">
          <p:pic>
            <p:nvPicPr>
              <p:cNvPr id="14" name="インク 13">
                <a:extLst>
                  <a:ext uri="{FF2B5EF4-FFF2-40B4-BE49-F238E27FC236}">
                    <a16:creationId xmlns:a16="http://schemas.microsoft.com/office/drawing/2014/main" id="{7D15658E-AA0E-4896-AC1C-D018C0125B23}"/>
                  </a:ext>
                </a:extLst>
              </p:cNvPr>
              <p:cNvPicPr/>
              <p:nvPr/>
            </p:nvPicPr>
            <p:blipFill>
              <a:blip r:embed="rId5"/>
              <a:stretch>
                <a:fillRect/>
              </a:stretch>
            </p:blipFill>
            <p:spPr>
              <a:xfrm>
                <a:off x="3539571" y="-61193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インク 14">
                <a:extLst>
                  <a:ext uri="{FF2B5EF4-FFF2-40B4-BE49-F238E27FC236}">
                    <a16:creationId xmlns:a16="http://schemas.microsoft.com/office/drawing/2014/main" id="{E7EF8277-FB92-458B-92CE-C67DA3CFB4CB}"/>
                  </a:ext>
                </a:extLst>
              </p14:cNvPr>
              <p14:cNvContentPartPr/>
              <p14:nvPr/>
            </p14:nvContentPartPr>
            <p14:xfrm>
              <a:off x="3243291" y="544029"/>
              <a:ext cx="360" cy="360"/>
            </p14:xfrm>
          </p:contentPart>
        </mc:Choice>
        <mc:Fallback xmlns="">
          <p:pic>
            <p:nvPicPr>
              <p:cNvPr id="15" name="インク 14">
                <a:extLst>
                  <a:ext uri="{FF2B5EF4-FFF2-40B4-BE49-F238E27FC236}">
                    <a16:creationId xmlns:a16="http://schemas.microsoft.com/office/drawing/2014/main" id="{E7EF8277-FB92-458B-92CE-C67DA3CFB4CB}"/>
                  </a:ext>
                </a:extLst>
              </p:cNvPr>
              <p:cNvPicPr/>
              <p:nvPr/>
            </p:nvPicPr>
            <p:blipFill>
              <a:blip r:embed="rId5"/>
              <a:stretch>
                <a:fillRect/>
              </a:stretch>
            </p:blipFill>
            <p:spPr>
              <a:xfrm>
                <a:off x="3234651" y="535389"/>
                <a:ext cx="18000" cy="18000"/>
              </a:xfrm>
              <a:prstGeom prst="rect">
                <a:avLst/>
              </a:prstGeom>
            </p:spPr>
          </p:pic>
        </mc:Fallback>
      </mc:AlternateContent>
    </p:spTree>
    <p:extLst>
      <p:ext uri="{BB962C8B-B14F-4D97-AF65-F5344CB8AC3E}">
        <p14:creationId xmlns:p14="http://schemas.microsoft.com/office/powerpoint/2010/main" val="1817773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92E2A79E-0557-456D-BA1D-977857417AA8}"/>
              </a:ext>
            </a:extLst>
          </p:cNvPr>
          <p:cNvPicPr>
            <a:picLocks noChangeAspect="1"/>
          </p:cNvPicPr>
          <p:nvPr/>
        </p:nvPicPr>
        <p:blipFill rotWithShape="1">
          <a:blip r:embed="rId2"/>
          <a:srcRect l="27890" r="5451" b="-2"/>
          <a:stretch/>
        </p:blipFill>
        <p:spPr>
          <a:xfrm>
            <a:off x="321732" y="2391156"/>
            <a:ext cx="3442803" cy="4080255"/>
          </a:xfrm>
          <a:prstGeom prst="rect">
            <a:avLst/>
          </a:prstGeom>
        </p:spPr>
      </p:pic>
      <p:sp>
        <p:nvSpPr>
          <p:cNvPr id="3" name="コンテンツ プレースホルダー 2">
            <a:extLst>
              <a:ext uri="{FF2B5EF4-FFF2-40B4-BE49-F238E27FC236}">
                <a16:creationId xmlns:a16="http://schemas.microsoft.com/office/drawing/2014/main" id="{D0425039-0037-4D3F-80CC-E3894E7BE897}"/>
              </a:ext>
            </a:extLst>
          </p:cNvPr>
          <p:cNvSpPr>
            <a:spLocks noGrp="1"/>
          </p:cNvSpPr>
          <p:nvPr>
            <p:ph idx="1"/>
          </p:nvPr>
        </p:nvSpPr>
        <p:spPr>
          <a:xfrm>
            <a:off x="7957973" y="763523"/>
            <a:ext cx="3511296" cy="5330952"/>
          </a:xfrm>
        </p:spPr>
        <p:txBody>
          <a:bodyPr anchor="ctr">
            <a:normAutofit/>
          </a:bodyPr>
          <a:lstStyle/>
          <a:p>
            <a:pPr marL="0" indent="0">
              <a:buNone/>
            </a:pPr>
            <a:r>
              <a:rPr lang="ja-JP" altLang="en-US" sz="2400">
                <a:solidFill>
                  <a:srgbClr val="FFFFFF"/>
                </a:solidFill>
                <a:latin typeface="HGP明朝E" panose="02020900000000000000" pitchFamily="18" charset="-128"/>
                <a:ea typeface="HGP明朝E" panose="02020900000000000000" pitchFamily="18" charset="-128"/>
              </a:rPr>
              <a:t>②抑止力の向上</a:t>
            </a:r>
          </a:p>
        </p:txBody>
      </p:sp>
      <mc:AlternateContent xmlns:mc="http://schemas.openxmlformats.org/markup-compatibility/2006" xmlns:p14="http://schemas.microsoft.com/office/powerpoint/2010/main">
        <mc:Choice Requires="p14">
          <p:contentPart p14:bwMode="auto" r:id="rId3">
            <p14:nvContentPartPr>
              <p14:cNvPr id="14" name="インク 13">
                <a:extLst>
                  <a:ext uri="{FF2B5EF4-FFF2-40B4-BE49-F238E27FC236}">
                    <a16:creationId xmlns:a16="http://schemas.microsoft.com/office/drawing/2014/main" id="{7D15658E-AA0E-4896-AC1C-D018C0125B23}"/>
                  </a:ext>
                </a:extLst>
              </p14:cNvPr>
              <p14:cNvContentPartPr/>
              <p14:nvPr/>
            </p14:nvContentPartPr>
            <p14:xfrm>
              <a:off x="3548211" y="-602931"/>
              <a:ext cx="360" cy="360"/>
            </p14:xfrm>
          </p:contentPart>
        </mc:Choice>
        <mc:Fallback xmlns="">
          <p:pic>
            <p:nvPicPr>
              <p:cNvPr id="14" name="インク 13">
                <a:extLst>
                  <a:ext uri="{FF2B5EF4-FFF2-40B4-BE49-F238E27FC236}">
                    <a16:creationId xmlns:a16="http://schemas.microsoft.com/office/drawing/2014/main" id="{7D15658E-AA0E-4896-AC1C-D018C0125B23}"/>
                  </a:ext>
                </a:extLst>
              </p:cNvPr>
              <p:cNvPicPr/>
              <p:nvPr/>
            </p:nvPicPr>
            <p:blipFill>
              <a:blip r:embed="rId5"/>
              <a:stretch>
                <a:fillRect/>
              </a:stretch>
            </p:blipFill>
            <p:spPr>
              <a:xfrm>
                <a:off x="3539571" y="-61193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インク 14">
                <a:extLst>
                  <a:ext uri="{FF2B5EF4-FFF2-40B4-BE49-F238E27FC236}">
                    <a16:creationId xmlns:a16="http://schemas.microsoft.com/office/drawing/2014/main" id="{E7EF8277-FB92-458B-92CE-C67DA3CFB4CB}"/>
                  </a:ext>
                </a:extLst>
              </p14:cNvPr>
              <p14:cNvContentPartPr/>
              <p14:nvPr/>
            </p14:nvContentPartPr>
            <p14:xfrm>
              <a:off x="3243291" y="544029"/>
              <a:ext cx="360" cy="360"/>
            </p14:xfrm>
          </p:contentPart>
        </mc:Choice>
        <mc:Fallback xmlns="">
          <p:pic>
            <p:nvPicPr>
              <p:cNvPr id="15" name="インク 14">
                <a:extLst>
                  <a:ext uri="{FF2B5EF4-FFF2-40B4-BE49-F238E27FC236}">
                    <a16:creationId xmlns:a16="http://schemas.microsoft.com/office/drawing/2014/main" id="{E7EF8277-FB92-458B-92CE-C67DA3CFB4CB}"/>
                  </a:ext>
                </a:extLst>
              </p:cNvPr>
              <p:cNvPicPr/>
              <p:nvPr/>
            </p:nvPicPr>
            <p:blipFill>
              <a:blip r:embed="rId5"/>
              <a:stretch>
                <a:fillRect/>
              </a:stretch>
            </p:blipFill>
            <p:spPr>
              <a:xfrm>
                <a:off x="3234651" y="535389"/>
                <a:ext cx="18000" cy="18000"/>
              </a:xfrm>
              <a:prstGeom prst="rect">
                <a:avLst/>
              </a:prstGeom>
            </p:spPr>
          </p:pic>
        </mc:Fallback>
      </mc:AlternateContent>
      <p:pic>
        <p:nvPicPr>
          <p:cNvPr id="13" name="図 12">
            <a:extLst>
              <a:ext uri="{FF2B5EF4-FFF2-40B4-BE49-F238E27FC236}">
                <a16:creationId xmlns:a16="http://schemas.microsoft.com/office/drawing/2014/main" id="{457DE3CD-09AB-4643-AA5B-296D47F4711A}"/>
              </a:ext>
            </a:extLst>
          </p:cNvPr>
          <p:cNvPicPr>
            <a:picLocks noChangeAspect="1"/>
          </p:cNvPicPr>
          <p:nvPr/>
        </p:nvPicPr>
        <p:blipFill rotWithShape="1">
          <a:blip r:embed="rId7"/>
          <a:srcRect b="11113"/>
          <a:stretch/>
        </p:blipFill>
        <p:spPr>
          <a:xfrm>
            <a:off x="3837421" y="310562"/>
            <a:ext cx="8025593" cy="6225704"/>
          </a:xfrm>
          <a:prstGeom prst="rect">
            <a:avLst/>
          </a:prstGeom>
        </p:spPr>
      </p:pic>
      <p:sp>
        <p:nvSpPr>
          <p:cNvPr id="4" name="正方形/長方形 3">
            <a:extLst>
              <a:ext uri="{FF2B5EF4-FFF2-40B4-BE49-F238E27FC236}">
                <a16:creationId xmlns:a16="http://schemas.microsoft.com/office/drawing/2014/main" id="{88F35D65-1044-4631-A089-E416ACCD107A}"/>
              </a:ext>
            </a:extLst>
          </p:cNvPr>
          <p:cNvSpPr/>
          <p:nvPr/>
        </p:nvSpPr>
        <p:spPr>
          <a:xfrm>
            <a:off x="6224530" y="544029"/>
            <a:ext cx="4313293" cy="5992237"/>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712917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図 1">
            <a:extLst>
              <a:ext uri="{FF2B5EF4-FFF2-40B4-BE49-F238E27FC236}">
                <a16:creationId xmlns:a16="http://schemas.microsoft.com/office/drawing/2014/main" id="{520E9EA7-6F9E-4E2B-8A3C-2795B6910BD3}"/>
              </a:ext>
            </a:extLst>
          </p:cNvPr>
          <p:cNvPicPr>
            <a:picLocks noChangeAspect="1"/>
          </p:cNvPicPr>
          <p:nvPr/>
        </p:nvPicPr>
        <p:blipFill rotWithShape="1">
          <a:blip r:embed="rId2"/>
          <a:srcRect t="13778" b="838"/>
          <a:stretch/>
        </p:blipFill>
        <p:spPr>
          <a:xfrm>
            <a:off x="4267201" y="10"/>
            <a:ext cx="7924800" cy="3383270"/>
          </a:xfrm>
          <a:prstGeom prst="rect">
            <a:avLst/>
          </a:prstGeom>
        </p:spPr>
      </p:pic>
      <p:pic>
        <p:nvPicPr>
          <p:cNvPr id="3" name="図 2">
            <a:extLst>
              <a:ext uri="{FF2B5EF4-FFF2-40B4-BE49-F238E27FC236}">
                <a16:creationId xmlns:a16="http://schemas.microsoft.com/office/drawing/2014/main" id="{F34807F2-7240-4438-8472-C9AB66C13AD0}"/>
              </a:ext>
            </a:extLst>
          </p:cNvPr>
          <p:cNvPicPr>
            <a:picLocks noChangeAspect="1"/>
          </p:cNvPicPr>
          <p:nvPr/>
        </p:nvPicPr>
        <p:blipFill rotWithShape="1">
          <a:blip r:embed="rId3"/>
          <a:srcRect t="14302" r="2" b="2"/>
          <a:stretch/>
        </p:blipFill>
        <p:spPr>
          <a:xfrm>
            <a:off x="4650916" y="3474720"/>
            <a:ext cx="7555832" cy="3383280"/>
          </a:xfrm>
          <a:prstGeom prst="rect">
            <a:avLst/>
          </a:prstGeom>
        </p:spPr>
      </p:pic>
      <p:sp useBgFill="1">
        <p:nvSpPr>
          <p:cNvPr id="12" name="Freeform: Shape 11">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タイトル 3">
            <a:extLst>
              <a:ext uri="{FF2B5EF4-FFF2-40B4-BE49-F238E27FC236}">
                <a16:creationId xmlns:a16="http://schemas.microsoft.com/office/drawing/2014/main" id="{8BC89BDD-6F6B-4C3A-B2A7-A0E90D6D6A1B}"/>
              </a:ext>
            </a:extLst>
          </p:cNvPr>
          <p:cNvSpPr>
            <a:spLocks noGrp="1"/>
          </p:cNvSpPr>
          <p:nvPr>
            <p:ph type="title"/>
          </p:nvPr>
        </p:nvSpPr>
        <p:spPr>
          <a:xfrm>
            <a:off x="643468" y="609600"/>
            <a:ext cx="3992700" cy="3877197"/>
          </a:xfrm>
        </p:spPr>
        <p:txBody>
          <a:bodyPr vert="horz" lIns="91440" tIns="45720" rIns="91440" bIns="45720" rtlCol="0" anchor="b">
            <a:normAutofit/>
          </a:bodyPr>
          <a:lstStyle/>
          <a:p>
            <a:r>
              <a:rPr lang="ja-JP" altLang="en-US" sz="4400" kern="1200" dirty="0">
                <a:solidFill>
                  <a:schemeClr val="tx1"/>
                </a:solidFill>
                <a:latin typeface="HGP明朝E" panose="02020900000000000000" pitchFamily="18" charset="-128"/>
                <a:ea typeface="HGP明朝E" panose="02020900000000000000" pitchFamily="18" charset="-128"/>
              </a:rPr>
              <a:t>海警法の施行</a:t>
            </a:r>
          </a:p>
        </p:txBody>
      </p:sp>
      <p:sp>
        <p:nvSpPr>
          <p:cNvPr id="5" name="テキスト プレースホルダー 4">
            <a:extLst>
              <a:ext uri="{FF2B5EF4-FFF2-40B4-BE49-F238E27FC236}">
                <a16:creationId xmlns:a16="http://schemas.microsoft.com/office/drawing/2014/main" id="{1F0088F9-C5B9-4FFD-B191-222123A2D179}"/>
              </a:ext>
            </a:extLst>
          </p:cNvPr>
          <p:cNvSpPr>
            <a:spLocks noGrp="1"/>
          </p:cNvSpPr>
          <p:nvPr>
            <p:ph type="body" idx="1"/>
          </p:nvPr>
        </p:nvSpPr>
        <p:spPr>
          <a:xfrm>
            <a:off x="643467" y="4638783"/>
            <a:ext cx="4007449" cy="1343972"/>
          </a:xfrm>
        </p:spPr>
        <p:txBody>
          <a:bodyPr vert="horz" lIns="91440" tIns="45720" rIns="91440" bIns="45720" rtlCol="0">
            <a:normAutofit/>
          </a:bodyPr>
          <a:lstStyle/>
          <a:p>
            <a:endParaRPr lang="en-US" altLang="ja-JP" sz="2400" kern="1200">
              <a:solidFill>
                <a:schemeClr val="tx1"/>
              </a:solidFill>
              <a:latin typeface="+mn-lt"/>
              <a:ea typeface="+mn-ea"/>
              <a:cs typeface="+mn-cs"/>
            </a:endParaRPr>
          </a:p>
        </p:txBody>
      </p:sp>
    </p:spTree>
    <p:extLst>
      <p:ext uri="{BB962C8B-B14F-4D97-AF65-F5344CB8AC3E}">
        <p14:creationId xmlns:p14="http://schemas.microsoft.com/office/powerpoint/2010/main" val="2689315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5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a:extLst>
              <a:ext uri="{FF2B5EF4-FFF2-40B4-BE49-F238E27FC236}">
                <a16:creationId xmlns:a16="http://schemas.microsoft.com/office/drawing/2014/main" id="{B8FD991D-405E-4833-8689-0FDD80411A48}"/>
              </a:ext>
            </a:extLst>
          </p:cNvPr>
          <p:cNvPicPr>
            <a:picLocks noChangeAspect="1"/>
          </p:cNvPicPr>
          <p:nvPr/>
        </p:nvPicPr>
        <p:blipFill>
          <a:blip r:embed="rId2"/>
          <a:stretch>
            <a:fillRect/>
          </a:stretch>
        </p:blipFill>
        <p:spPr>
          <a:xfrm>
            <a:off x="2570009" y="643467"/>
            <a:ext cx="7051982" cy="5571066"/>
          </a:xfrm>
          <a:prstGeom prst="rect">
            <a:avLst/>
          </a:prstGeom>
        </p:spPr>
      </p:pic>
      <p:sp>
        <p:nvSpPr>
          <p:cNvPr id="5" name="テキスト ボックス 4">
            <a:extLst>
              <a:ext uri="{FF2B5EF4-FFF2-40B4-BE49-F238E27FC236}">
                <a16:creationId xmlns:a16="http://schemas.microsoft.com/office/drawing/2014/main" id="{E8C755FD-9E81-4919-9999-880E40376CDE}"/>
              </a:ext>
            </a:extLst>
          </p:cNvPr>
          <p:cNvSpPr txBox="1"/>
          <p:nvPr/>
        </p:nvSpPr>
        <p:spPr>
          <a:xfrm>
            <a:off x="9888794" y="5464277"/>
            <a:ext cx="1563329" cy="369332"/>
          </a:xfrm>
          <a:prstGeom prst="rect">
            <a:avLst/>
          </a:prstGeom>
          <a:noFill/>
        </p:spPr>
        <p:txBody>
          <a:bodyPr wrap="square" rtlCol="0">
            <a:spAutoFit/>
          </a:bodyPr>
          <a:lstStyle/>
          <a:p>
            <a:r>
              <a:rPr kumimoji="1" lang="en-US" altLang="ja-JP" dirty="0">
                <a:latin typeface="HGP明朝E" panose="02020900000000000000" pitchFamily="18" charset="-128"/>
                <a:ea typeface="HGP明朝E" panose="02020900000000000000" pitchFamily="18" charset="-128"/>
              </a:rPr>
              <a:t>2019</a:t>
            </a:r>
            <a:r>
              <a:rPr kumimoji="1" lang="ja-JP" altLang="en-US" dirty="0">
                <a:latin typeface="HGP明朝E" panose="02020900000000000000" pitchFamily="18" charset="-128"/>
                <a:ea typeface="HGP明朝E" panose="02020900000000000000" pitchFamily="18" charset="-128"/>
              </a:rPr>
              <a:t>年</a:t>
            </a:r>
            <a:r>
              <a:rPr lang="en-US" altLang="ja-JP" dirty="0">
                <a:latin typeface="HGP明朝E" panose="02020900000000000000" pitchFamily="18" charset="-128"/>
                <a:ea typeface="HGP明朝E" panose="02020900000000000000" pitchFamily="18" charset="-128"/>
              </a:rPr>
              <a:t>3</a:t>
            </a:r>
            <a:r>
              <a:rPr lang="ja-JP" altLang="en-US" dirty="0">
                <a:latin typeface="HGP明朝E" panose="02020900000000000000" pitchFamily="18" charset="-128"/>
                <a:ea typeface="HGP明朝E" panose="02020900000000000000" pitchFamily="18" charset="-128"/>
              </a:rPr>
              <a:t>月</a:t>
            </a:r>
            <a:endParaRPr kumimoji="1" lang="ja-JP" altLang="en-US"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1144254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6DF585D-91A4-4516-9868-07896070F8ED}"/>
              </a:ext>
            </a:extLst>
          </p:cNvPr>
          <p:cNvSpPr>
            <a:spLocks noGrp="1"/>
          </p:cNvSpPr>
          <p:nvPr>
            <p:ph type="title"/>
          </p:nvPr>
        </p:nvSpPr>
        <p:spPr/>
        <p:txBody>
          <a:bodyPr/>
          <a:lstStyle/>
          <a:p>
            <a:r>
              <a:rPr lang="ja-JP" altLang="en-US" dirty="0">
                <a:latin typeface="HGP明朝E" panose="02020900000000000000" pitchFamily="18" charset="-128"/>
                <a:ea typeface="HGP明朝E" panose="02020900000000000000" pitchFamily="18" charset="-128"/>
              </a:rPr>
              <a:t>海警法　</a:t>
            </a:r>
            <a:r>
              <a:rPr lang="en-US" altLang="ja-JP" dirty="0">
                <a:latin typeface="HGP明朝E" panose="02020900000000000000" pitchFamily="18" charset="-128"/>
                <a:ea typeface="HGP明朝E" panose="02020900000000000000" pitchFamily="18" charset="-128"/>
              </a:rPr>
              <a:t>2</a:t>
            </a:r>
            <a:r>
              <a:rPr lang="ja-JP" altLang="en-US" dirty="0">
                <a:latin typeface="HGP明朝E" panose="02020900000000000000" pitchFamily="18" charset="-128"/>
                <a:ea typeface="HGP明朝E" panose="02020900000000000000" pitchFamily="18" charset="-128"/>
              </a:rPr>
              <a:t>月</a:t>
            </a:r>
            <a:r>
              <a:rPr lang="en-US" altLang="ja-JP" dirty="0">
                <a:latin typeface="HGP明朝E" panose="02020900000000000000" pitchFamily="18" charset="-128"/>
                <a:ea typeface="HGP明朝E" panose="02020900000000000000" pitchFamily="18" charset="-128"/>
              </a:rPr>
              <a:t>1</a:t>
            </a:r>
            <a:r>
              <a:rPr lang="ja-JP" altLang="en-US" dirty="0">
                <a:latin typeface="HGP明朝E" panose="02020900000000000000" pitchFamily="18" charset="-128"/>
                <a:ea typeface="HGP明朝E" panose="02020900000000000000" pitchFamily="18" charset="-128"/>
              </a:rPr>
              <a:t>日から</a:t>
            </a:r>
          </a:p>
        </p:txBody>
      </p:sp>
      <p:sp>
        <p:nvSpPr>
          <p:cNvPr id="3" name="コンテンツ プレースホルダー 2">
            <a:extLst>
              <a:ext uri="{FF2B5EF4-FFF2-40B4-BE49-F238E27FC236}">
                <a16:creationId xmlns:a16="http://schemas.microsoft.com/office/drawing/2014/main" id="{869607F1-C33F-45B2-8F97-B4436EF93750}"/>
              </a:ext>
            </a:extLst>
          </p:cNvPr>
          <p:cNvSpPr>
            <a:spLocks noGrp="1"/>
          </p:cNvSpPr>
          <p:nvPr>
            <p:ph idx="1"/>
          </p:nvPr>
        </p:nvSpPr>
        <p:spPr/>
        <p:txBody>
          <a:bodyPr/>
          <a:lstStyle/>
          <a:p>
            <a:pPr marL="0" indent="0">
              <a:buNone/>
            </a:pPr>
            <a:r>
              <a:rPr lang="ja-JP" altLang="en-US" dirty="0">
                <a:latin typeface="HGP明朝E" panose="02020900000000000000" pitchFamily="18" charset="-128"/>
                <a:ea typeface="HGP明朝E" panose="02020900000000000000" pitchFamily="18" charset="-128"/>
              </a:rPr>
              <a:t>海警法のポイント</a:t>
            </a:r>
          </a:p>
          <a:p>
            <a:pPr marL="0" indent="0">
              <a:buNone/>
            </a:pPr>
            <a:r>
              <a:rPr lang="ja-JP" altLang="en-US" dirty="0">
                <a:latin typeface="HGP明朝E" panose="02020900000000000000" pitchFamily="18" charset="-128"/>
                <a:ea typeface="HGP明朝E" panose="02020900000000000000" pitchFamily="18" charset="-128"/>
              </a:rPr>
              <a:t>▼主権の侵害時は武器使用を容認。攻撃されれば公船搭載の</a:t>
            </a:r>
            <a:r>
              <a:rPr lang="ja-JP" altLang="en-US" dirty="0">
                <a:solidFill>
                  <a:srgbClr val="FF0000"/>
                </a:solidFill>
                <a:latin typeface="HGP明朝E" panose="02020900000000000000" pitchFamily="18" charset="-128"/>
                <a:ea typeface="HGP明朝E" panose="02020900000000000000" pitchFamily="18" charset="-128"/>
              </a:rPr>
              <a:t>武器の使用</a:t>
            </a:r>
            <a:r>
              <a:rPr lang="ja-JP" altLang="en-US" dirty="0">
                <a:latin typeface="HGP明朝E" panose="02020900000000000000" pitchFamily="18" charset="-128"/>
                <a:ea typeface="HGP明朝E" panose="02020900000000000000" pitchFamily="18" charset="-128"/>
              </a:rPr>
              <a:t>も可能</a:t>
            </a:r>
          </a:p>
          <a:p>
            <a:pPr marL="0" indent="0">
              <a:buNone/>
            </a:pPr>
            <a:r>
              <a:rPr lang="ja-JP" altLang="en-US" dirty="0">
                <a:latin typeface="HGP明朝E" panose="02020900000000000000" pitchFamily="18" charset="-128"/>
                <a:ea typeface="HGP明朝E" panose="02020900000000000000" pitchFamily="18" charset="-128"/>
              </a:rPr>
              <a:t>▼</a:t>
            </a:r>
            <a:r>
              <a:rPr lang="ja-JP" altLang="en-US" dirty="0">
                <a:solidFill>
                  <a:srgbClr val="FF0000"/>
                </a:solidFill>
                <a:latin typeface="HGP明朝E" panose="02020900000000000000" pitchFamily="18" charset="-128"/>
                <a:ea typeface="HGP明朝E" panose="02020900000000000000" pitchFamily="18" charset="-128"/>
              </a:rPr>
              <a:t>軍指導機関の命令で防衛作戦などの任務</a:t>
            </a:r>
          </a:p>
          <a:p>
            <a:pPr marL="0" indent="0">
              <a:buNone/>
            </a:pPr>
            <a:r>
              <a:rPr lang="ja-JP" altLang="en-US" dirty="0">
                <a:latin typeface="HGP明朝E" panose="02020900000000000000" pitchFamily="18" charset="-128"/>
                <a:ea typeface="HGP明朝E" panose="02020900000000000000" pitchFamily="18" charset="-128"/>
              </a:rPr>
              <a:t>▼領海や排他的経済水域（</a:t>
            </a:r>
            <a:r>
              <a:rPr lang="en-US" altLang="ja-JP" dirty="0">
                <a:latin typeface="HGP明朝E" panose="02020900000000000000" pitchFamily="18" charset="-128"/>
                <a:ea typeface="HGP明朝E" panose="02020900000000000000" pitchFamily="18" charset="-128"/>
              </a:rPr>
              <a:t>EEZ</a:t>
            </a:r>
            <a:r>
              <a:rPr lang="ja-JP" altLang="en-US" dirty="0">
                <a:latin typeface="HGP明朝E" panose="02020900000000000000" pitchFamily="18" charset="-128"/>
                <a:ea typeface="HGP明朝E" panose="02020900000000000000" pitchFamily="18" charset="-128"/>
              </a:rPr>
              <a:t>）、大陸棚及び</a:t>
            </a:r>
            <a:r>
              <a:rPr lang="ja-JP" altLang="en-US" dirty="0">
                <a:solidFill>
                  <a:srgbClr val="FF0000"/>
                </a:solidFill>
                <a:latin typeface="HGP明朝E" panose="02020900000000000000" pitchFamily="18" charset="-128"/>
                <a:ea typeface="HGP明朝E" panose="02020900000000000000" pitchFamily="18" charset="-128"/>
              </a:rPr>
              <a:t>中国が管轄するその他の海域</a:t>
            </a:r>
            <a:r>
              <a:rPr lang="ja-JP" altLang="en-US" dirty="0">
                <a:latin typeface="HGP明朝E" panose="02020900000000000000" pitchFamily="18" charset="-128"/>
                <a:ea typeface="HGP明朝E" panose="02020900000000000000" pitchFamily="18" charset="-128"/>
              </a:rPr>
              <a:t>で法執行。人工島、上空も対象。</a:t>
            </a:r>
          </a:p>
          <a:p>
            <a:pPr marL="0" indent="0">
              <a:buNone/>
            </a:pPr>
            <a:r>
              <a:rPr lang="ja-JP" altLang="en-US" dirty="0">
                <a:latin typeface="HGP明朝E" panose="02020900000000000000" pitchFamily="18" charset="-128"/>
                <a:ea typeface="HGP明朝E" panose="02020900000000000000" pitchFamily="18" charset="-128"/>
              </a:rPr>
              <a:t>▼管轄海域での航行を臨時に制限・禁止・・・</a:t>
            </a:r>
          </a:p>
          <a:p>
            <a:endParaRPr lang="ja-JP" altLang="en-US"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1026133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223758-EAFF-47AE-A79E-EB07822D4146}"/>
              </a:ext>
            </a:extLst>
          </p:cNvPr>
          <p:cNvSpPr>
            <a:spLocks noGrp="1"/>
          </p:cNvSpPr>
          <p:nvPr>
            <p:ph type="title"/>
          </p:nvPr>
        </p:nvSpPr>
        <p:spPr/>
        <p:txBody>
          <a:bodyPr/>
          <a:lstStyle/>
          <a:p>
            <a:r>
              <a:rPr kumimoji="1" lang="ja-JP" altLang="en-US" dirty="0">
                <a:latin typeface="HGP明朝E" panose="02020900000000000000" pitchFamily="18" charset="-128"/>
                <a:ea typeface="HGP明朝E" panose="02020900000000000000" pitchFamily="18" charset="-128"/>
              </a:rPr>
              <a:t>日本</a:t>
            </a:r>
          </a:p>
        </p:txBody>
      </p:sp>
      <p:sp>
        <p:nvSpPr>
          <p:cNvPr id="3" name="コンテンツ プレースホルダー 2">
            <a:extLst>
              <a:ext uri="{FF2B5EF4-FFF2-40B4-BE49-F238E27FC236}">
                <a16:creationId xmlns:a16="http://schemas.microsoft.com/office/drawing/2014/main" id="{20351272-DC0B-4350-B109-29C9E788E30C}"/>
              </a:ext>
            </a:extLst>
          </p:cNvPr>
          <p:cNvSpPr>
            <a:spLocks noGrp="1"/>
          </p:cNvSpPr>
          <p:nvPr>
            <p:ph idx="1"/>
          </p:nvPr>
        </p:nvSpPr>
        <p:spPr/>
        <p:txBody>
          <a:bodyPr/>
          <a:lstStyle/>
          <a:p>
            <a:r>
              <a:rPr kumimoji="1" lang="ja-JP" altLang="en-US" dirty="0">
                <a:latin typeface="HGP明朝E" panose="02020900000000000000" pitchFamily="18" charset="-128"/>
                <a:ea typeface="HGP明朝E" panose="02020900000000000000" pitchFamily="18" charset="-128"/>
              </a:rPr>
              <a:t>現状</a:t>
            </a:r>
            <a:endParaRPr kumimoji="1" lang="en-US" altLang="ja-JP" dirty="0">
              <a:latin typeface="HGP明朝E" panose="02020900000000000000" pitchFamily="18" charset="-128"/>
              <a:ea typeface="HGP明朝E" panose="02020900000000000000" pitchFamily="18" charset="-128"/>
            </a:endParaRPr>
          </a:p>
          <a:p>
            <a:r>
              <a:rPr kumimoji="1" lang="ja-JP" altLang="en-US" dirty="0">
                <a:latin typeface="HGP明朝E" panose="02020900000000000000" pitchFamily="18" charset="-128"/>
                <a:ea typeface="HGP明朝E" panose="02020900000000000000" pitchFamily="18" charset="-128"/>
              </a:rPr>
              <a:t>海警船による領海侵入などを抑え込むことができない</a:t>
            </a:r>
            <a:endParaRPr kumimoji="1" lang="en-US" altLang="ja-JP" dirty="0">
              <a:latin typeface="HGP明朝E" panose="02020900000000000000" pitchFamily="18" charset="-128"/>
              <a:ea typeface="HGP明朝E" panose="02020900000000000000" pitchFamily="18" charset="-128"/>
            </a:endParaRPr>
          </a:p>
          <a:p>
            <a:endParaRPr kumimoji="1" lang="en-US" altLang="ja-JP" dirty="0">
              <a:latin typeface="HGP明朝E" panose="02020900000000000000" pitchFamily="18" charset="-128"/>
              <a:ea typeface="HGP明朝E" panose="02020900000000000000" pitchFamily="18" charset="-128"/>
            </a:endParaRPr>
          </a:p>
          <a:p>
            <a:r>
              <a:rPr lang="en-US" altLang="ja-JP" dirty="0">
                <a:latin typeface="HGP明朝E" panose="02020900000000000000" pitchFamily="18" charset="-128"/>
                <a:ea typeface="HGP明朝E" panose="02020900000000000000" pitchFamily="18" charset="-128"/>
              </a:rPr>
              <a:t>1</a:t>
            </a:r>
            <a:r>
              <a:rPr lang="ja-JP" altLang="en-US" dirty="0">
                <a:latin typeface="HGP明朝E" panose="02020900000000000000" pitchFamily="18" charset="-128"/>
                <a:ea typeface="HGP明朝E" panose="02020900000000000000" pitchFamily="18" charset="-128"/>
              </a:rPr>
              <a:t>月</a:t>
            </a:r>
            <a:r>
              <a:rPr lang="en-US" altLang="ja-JP" dirty="0">
                <a:latin typeface="HGP明朝E" panose="02020900000000000000" pitchFamily="18" charset="-128"/>
                <a:ea typeface="HGP明朝E" panose="02020900000000000000" pitchFamily="18" charset="-128"/>
              </a:rPr>
              <a:t>29</a:t>
            </a:r>
            <a:r>
              <a:rPr lang="ja-JP" altLang="en-US" dirty="0">
                <a:latin typeface="HGP明朝E" panose="02020900000000000000" pitchFamily="18" charset="-128"/>
                <a:ea typeface="HGP明朝E" panose="02020900000000000000" pitchFamily="18" charset="-128"/>
              </a:rPr>
              <a:t>日　茂木敏充外相</a:t>
            </a:r>
            <a:endParaRPr kumimoji="1" lang="ja-JP" altLang="en-US" dirty="0">
              <a:latin typeface="HGP明朝E" panose="02020900000000000000" pitchFamily="18" charset="-128"/>
              <a:ea typeface="HGP明朝E" panose="02020900000000000000" pitchFamily="18" charset="-128"/>
            </a:endParaRPr>
          </a:p>
          <a:p>
            <a:r>
              <a:rPr kumimoji="1" lang="ja-JP" altLang="en-US" dirty="0">
                <a:latin typeface="HGP明朝E" panose="02020900000000000000" pitchFamily="18" charset="-128"/>
                <a:ea typeface="HGP明朝E" panose="02020900000000000000" pitchFamily="18" charset="-128"/>
              </a:rPr>
              <a:t>「この法律が</a:t>
            </a:r>
            <a:r>
              <a:rPr kumimoji="1" lang="ja-JP" altLang="en-US" dirty="0">
                <a:solidFill>
                  <a:srgbClr val="FF0000"/>
                </a:solidFill>
                <a:latin typeface="HGP明朝E" panose="02020900000000000000" pitchFamily="18" charset="-128"/>
                <a:ea typeface="HGP明朝E" panose="02020900000000000000" pitchFamily="18" charset="-128"/>
              </a:rPr>
              <a:t>国際法に反する形で適用されることがあってはならない</a:t>
            </a:r>
            <a:r>
              <a:rPr kumimoji="1" lang="ja-JP" altLang="en-US" dirty="0">
                <a:latin typeface="HGP明朝E" panose="02020900000000000000" pitchFamily="18" charset="-128"/>
                <a:ea typeface="HGP明朝E" panose="02020900000000000000" pitchFamily="18" charset="-128"/>
              </a:rPr>
              <a:t>。日本の領土、領海、領空を断固として守り抜く決意のもと、冷静かつ毅然と対処していく」</a:t>
            </a:r>
          </a:p>
          <a:p>
            <a:endParaRPr kumimoji="1" lang="ja-JP" altLang="en-US"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3018162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5686EBF-F368-44F3-BA0E-32DEDA8CAA13}"/>
              </a:ext>
            </a:extLst>
          </p:cNvPr>
          <p:cNvSpPr>
            <a:spLocks noGrp="1"/>
          </p:cNvSpPr>
          <p:nvPr>
            <p:ph type="title"/>
          </p:nvPr>
        </p:nvSpPr>
        <p:spPr/>
        <p:txBody>
          <a:bodyPr/>
          <a:lstStyle/>
          <a:p>
            <a:r>
              <a:rPr lang="ja-JP" altLang="en-US" dirty="0">
                <a:latin typeface="HGP明朝E" panose="02020900000000000000" pitchFamily="18" charset="-128"/>
                <a:ea typeface="HGP明朝E" panose="02020900000000000000" pitchFamily="18" charset="-128"/>
              </a:rPr>
              <a:t>世界から抗議の声</a:t>
            </a:r>
          </a:p>
        </p:txBody>
      </p:sp>
      <p:sp>
        <p:nvSpPr>
          <p:cNvPr id="5" name="コンテンツ プレースホルダー 4">
            <a:extLst>
              <a:ext uri="{FF2B5EF4-FFF2-40B4-BE49-F238E27FC236}">
                <a16:creationId xmlns:a16="http://schemas.microsoft.com/office/drawing/2014/main" id="{96E24125-8538-404F-8F57-BA0FBF978668}"/>
              </a:ext>
            </a:extLst>
          </p:cNvPr>
          <p:cNvSpPr>
            <a:spLocks noGrp="1"/>
          </p:cNvSpPr>
          <p:nvPr>
            <p:ph idx="1"/>
          </p:nvPr>
        </p:nvSpPr>
        <p:spPr>
          <a:xfrm>
            <a:off x="838200" y="1483743"/>
            <a:ext cx="10515600" cy="5066582"/>
          </a:xfrm>
        </p:spPr>
        <p:txBody>
          <a:bodyPr>
            <a:normAutofit fontScale="62500" lnSpcReduction="20000"/>
          </a:bodyPr>
          <a:lstStyle/>
          <a:p>
            <a:pPr marL="0" indent="0">
              <a:lnSpc>
                <a:spcPct val="120000"/>
              </a:lnSpc>
              <a:buNone/>
            </a:pPr>
            <a:r>
              <a:rPr lang="ja-JP" altLang="en-US" dirty="0">
                <a:latin typeface="HGP明朝E" panose="02020900000000000000" pitchFamily="18" charset="-128"/>
                <a:ea typeface="HGP明朝E" panose="02020900000000000000" pitchFamily="18" charset="-128"/>
              </a:rPr>
              <a:t>フィリピン外相　海警法成立に抗議</a:t>
            </a:r>
          </a:p>
          <a:p>
            <a:pPr marL="0" indent="0">
              <a:lnSpc>
                <a:spcPct val="120000"/>
              </a:lnSpc>
              <a:buNone/>
            </a:pPr>
            <a:r>
              <a:rPr lang="ja-JP" altLang="en-US" dirty="0">
                <a:latin typeface="HGP明朝E" panose="02020900000000000000" pitchFamily="18" charset="-128"/>
                <a:ea typeface="HGP明朝E" panose="02020900000000000000" pitchFamily="18" charset="-128"/>
              </a:rPr>
              <a:t>　ロクシン外相　</a:t>
            </a:r>
            <a:r>
              <a:rPr lang="en-US" altLang="ja-JP" dirty="0">
                <a:latin typeface="HGP明朝E" panose="02020900000000000000" pitchFamily="18" charset="-128"/>
                <a:ea typeface="HGP明朝E" panose="02020900000000000000" pitchFamily="18" charset="-128"/>
              </a:rPr>
              <a:t>27</a:t>
            </a:r>
            <a:r>
              <a:rPr lang="ja-JP" altLang="en-US" dirty="0">
                <a:latin typeface="HGP明朝E" panose="02020900000000000000" pitchFamily="18" charset="-128"/>
                <a:ea typeface="HGP明朝E" panose="02020900000000000000" pitchFamily="18" charset="-128"/>
              </a:rPr>
              <a:t>日</a:t>
            </a:r>
          </a:p>
          <a:p>
            <a:pPr>
              <a:lnSpc>
                <a:spcPct val="120000"/>
              </a:lnSpc>
            </a:pPr>
            <a:r>
              <a:rPr lang="ja-JP" altLang="en-US" dirty="0">
                <a:latin typeface="HGP明朝E" panose="02020900000000000000" pitchFamily="18" charset="-128"/>
                <a:ea typeface="HGP明朝E" panose="02020900000000000000" pitchFamily="18" charset="-128"/>
              </a:rPr>
              <a:t>「法律制定は主権者の特権だが、南シナ海は開かれていることを踏まえると、</a:t>
            </a:r>
            <a:r>
              <a:rPr lang="ja-JP" altLang="en-US" dirty="0">
                <a:solidFill>
                  <a:srgbClr val="FF0000"/>
                </a:solidFill>
                <a:latin typeface="HGP明朝E" panose="02020900000000000000" pitchFamily="18" charset="-128"/>
                <a:ea typeface="HGP明朝E" panose="02020900000000000000" pitchFamily="18" charset="-128"/>
              </a:rPr>
              <a:t>海警法は戦争を仕掛けるという強迫だ」</a:t>
            </a:r>
          </a:p>
          <a:p>
            <a:pPr>
              <a:lnSpc>
                <a:spcPct val="120000"/>
              </a:lnSpc>
            </a:pPr>
            <a:r>
              <a:rPr lang="ja-JP" altLang="en-US" dirty="0">
                <a:latin typeface="HGP明朝E" panose="02020900000000000000" pitchFamily="18" charset="-128"/>
                <a:ea typeface="HGP明朝E" panose="02020900000000000000" pitchFamily="18" charset="-128"/>
              </a:rPr>
              <a:t>抵抗しなければ、海警法に服従することになる</a:t>
            </a:r>
          </a:p>
          <a:p>
            <a:pPr>
              <a:lnSpc>
                <a:spcPct val="120000"/>
              </a:lnSpc>
            </a:pPr>
            <a:endParaRPr lang="ja-JP" altLang="en-US" dirty="0">
              <a:latin typeface="HGP明朝E" panose="02020900000000000000" pitchFamily="18" charset="-128"/>
              <a:ea typeface="HGP明朝E" panose="02020900000000000000" pitchFamily="18" charset="-128"/>
            </a:endParaRPr>
          </a:p>
          <a:p>
            <a:pPr marL="0" indent="0">
              <a:lnSpc>
                <a:spcPct val="120000"/>
              </a:lnSpc>
              <a:buNone/>
            </a:pPr>
            <a:r>
              <a:rPr lang="ja-JP" altLang="en-US" dirty="0">
                <a:latin typeface="HGP明朝E" panose="02020900000000000000" pitchFamily="18" charset="-128"/>
                <a:ea typeface="HGP明朝E" panose="02020900000000000000" pitchFamily="18" charset="-128"/>
              </a:rPr>
              <a:t>ベトナム政府　抗議の声　</a:t>
            </a:r>
            <a:r>
              <a:rPr lang="en-US" altLang="ja-JP" dirty="0">
                <a:latin typeface="HGP明朝E" panose="02020900000000000000" pitchFamily="18" charset="-128"/>
                <a:ea typeface="HGP明朝E" panose="02020900000000000000" pitchFamily="18" charset="-128"/>
              </a:rPr>
              <a:t>29</a:t>
            </a:r>
            <a:r>
              <a:rPr lang="ja-JP" altLang="en-US" dirty="0">
                <a:latin typeface="HGP明朝E" panose="02020900000000000000" pitchFamily="18" charset="-128"/>
                <a:ea typeface="HGP明朝E" panose="02020900000000000000" pitchFamily="18" charset="-128"/>
              </a:rPr>
              <a:t>日</a:t>
            </a:r>
          </a:p>
          <a:p>
            <a:pPr>
              <a:lnSpc>
                <a:spcPct val="120000"/>
              </a:lnSpc>
            </a:pPr>
            <a:r>
              <a:rPr lang="ja-JP" altLang="en-US" dirty="0">
                <a:latin typeface="HGP明朝E" panose="02020900000000000000" pitchFamily="18" charset="-128"/>
                <a:ea typeface="HGP明朝E" panose="02020900000000000000" pitchFamily="18" charset="-128"/>
              </a:rPr>
              <a:t>「ベトナムは国連海洋法条約に基づいて、水域の管轄権を証明する十分な法的根拠と歴史的証拠を有している」と改めて主張</a:t>
            </a:r>
          </a:p>
          <a:p>
            <a:pPr>
              <a:lnSpc>
                <a:spcPct val="120000"/>
              </a:lnSpc>
            </a:pPr>
            <a:r>
              <a:rPr lang="ja-JP" altLang="en-US" dirty="0">
                <a:latin typeface="HGP明朝E" panose="02020900000000000000" pitchFamily="18" charset="-128"/>
                <a:ea typeface="HGP明朝E" panose="02020900000000000000" pitchFamily="18" charset="-128"/>
              </a:rPr>
              <a:t>海警法によって中国による南シナ海の実効支配が強化される警戒感</a:t>
            </a:r>
          </a:p>
          <a:p>
            <a:pPr>
              <a:lnSpc>
                <a:spcPct val="120000"/>
              </a:lnSpc>
            </a:pPr>
            <a:endParaRPr lang="ja-JP" altLang="en-US" dirty="0">
              <a:latin typeface="HGP明朝E" panose="02020900000000000000" pitchFamily="18" charset="-128"/>
              <a:ea typeface="HGP明朝E" panose="02020900000000000000" pitchFamily="18" charset="-128"/>
            </a:endParaRPr>
          </a:p>
          <a:p>
            <a:pPr>
              <a:lnSpc>
                <a:spcPct val="120000"/>
              </a:lnSpc>
            </a:pPr>
            <a:r>
              <a:rPr lang="en-US" altLang="ja-JP" dirty="0">
                <a:latin typeface="HGP明朝E" panose="02020900000000000000" pitchFamily="18" charset="-128"/>
                <a:ea typeface="HGP明朝E" panose="02020900000000000000" pitchFamily="18" charset="-128"/>
              </a:rPr>
              <a:t>ASEAN</a:t>
            </a:r>
            <a:r>
              <a:rPr lang="ja-JP" altLang="en-US" dirty="0">
                <a:latin typeface="HGP明朝E" panose="02020900000000000000" pitchFamily="18" charset="-128"/>
                <a:ea typeface="HGP明朝E" panose="02020900000000000000" pitchFamily="18" charset="-128"/>
              </a:rPr>
              <a:t>と中国は南シナ海の紛争抑止に向けた「行動規範」（</a:t>
            </a:r>
            <a:r>
              <a:rPr lang="en-US" altLang="ja-JP" dirty="0">
                <a:latin typeface="HGP明朝E" panose="02020900000000000000" pitchFamily="18" charset="-128"/>
                <a:ea typeface="HGP明朝E" panose="02020900000000000000" pitchFamily="18" charset="-128"/>
              </a:rPr>
              <a:t>COC</a:t>
            </a:r>
            <a:r>
              <a:rPr lang="ja-JP" altLang="en-US" dirty="0">
                <a:latin typeface="HGP明朝E" panose="02020900000000000000" pitchFamily="18" charset="-128"/>
                <a:ea typeface="HGP明朝E" panose="02020900000000000000" pitchFamily="18" charset="-128"/>
              </a:rPr>
              <a:t>）の年内策定を目指しているが、海警法施行はこの作業にも影響を与えそうだ。これまでの努力を破壊する。</a:t>
            </a:r>
          </a:p>
          <a:p>
            <a:pPr>
              <a:lnSpc>
                <a:spcPct val="120000"/>
              </a:lnSpc>
            </a:pPr>
            <a:endParaRPr lang="ja-JP" altLang="en-US"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937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CB6279-471B-473D-A132-A52F94A9A82B}"/>
              </a:ext>
            </a:extLst>
          </p:cNvPr>
          <p:cNvSpPr>
            <a:spLocks noGrp="1"/>
          </p:cNvSpPr>
          <p:nvPr>
            <p:ph type="title"/>
          </p:nvPr>
        </p:nvSpPr>
        <p:spPr/>
        <p:txBody>
          <a:bodyPr/>
          <a:lstStyle/>
          <a:p>
            <a:r>
              <a:rPr kumimoji="1" lang="ja-JP" altLang="en-US" dirty="0">
                <a:latin typeface="HGP明朝E" panose="02020900000000000000" pitchFamily="18" charset="-128"/>
                <a:ea typeface="HGP明朝E" panose="02020900000000000000" pitchFamily="18" charset="-128"/>
              </a:rPr>
              <a:t>海警法の問題点</a:t>
            </a:r>
          </a:p>
        </p:txBody>
      </p:sp>
      <p:sp>
        <p:nvSpPr>
          <p:cNvPr id="3" name="コンテンツ プレースホルダー 2">
            <a:extLst>
              <a:ext uri="{FF2B5EF4-FFF2-40B4-BE49-F238E27FC236}">
                <a16:creationId xmlns:a16="http://schemas.microsoft.com/office/drawing/2014/main" id="{39E6A9A4-9729-48F7-930A-FEEDA62C6865}"/>
              </a:ext>
            </a:extLst>
          </p:cNvPr>
          <p:cNvSpPr>
            <a:spLocks noGrp="1"/>
          </p:cNvSpPr>
          <p:nvPr>
            <p:ph idx="1"/>
          </p:nvPr>
        </p:nvSpPr>
        <p:spPr/>
        <p:txBody>
          <a:bodyPr/>
          <a:lstStyle/>
          <a:p>
            <a:pPr marL="0" indent="0">
              <a:buNone/>
            </a:pPr>
            <a:r>
              <a:rPr lang="ja-JP" altLang="en-US" dirty="0">
                <a:latin typeface="HGP明朝E" panose="02020900000000000000" pitchFamily="18" charset="-128"/>
                <a:ea typeface="HGP明朝E" panose="02020900000000000000" pitchFamily="18" charset="-128"/>
              </a:rPr>
              <a:t>①</a:t>
            </a:r>
            <a:r>
              <a:rPr kumimoji="1" lang="ja-JP" altLang="en-US" dirty="0">
                <a:latin typeface="HGP明朝E" panose="02020900000000000000" pitchFamily="18" charset="-128"/>
                <a:ea typeface="HGP明朝E" panose="02020900000000000000" pitchFamily="18" charset="-128"/>
              </a:rPr>
              <a:t>恣意的に定めることができる「管轄海域」</a:t>
            </a:r>
            <a:endParaRPr kumimoji="1" lang="en-US" altLang="ja-JP" dirty="0">
              <a:latin typeface="HGP明朝E" panose="02020900000000000000" pitchFamily="18" charset="-128"/>
              <a:ea typeface="HGP明朝E" panose="02020900000000000000" pitchFamily="18" charset="-128"/>
            </a:endParaRPr>
          </a:p>
          <a:p>
            <a:pPr marL="0" indent="0">
              <a:buNone/>
            </a:pPr>
            <a:endParaRPr kumimoji="1" lang="ja-JP" altLang="en-US" dirty="0">
              <a:latin typeface="HGP明朝E" panose="02020900000000000000" pitchFamily="18" charset="-128"/>
              <a:ea typeface="HGP明朝E" panose="02020900000000000000" pitchFamily="18" charset="-128"/>
            </a:endParaRPr>
          </a:p>
          <a:p>
            <a:r>
              <a:rPr kumimoji="1" lang="ja-JP" altLang="en-US" dirty="0">
                <a:latin typeface="HGP明朝E" panose="02020900000000000000" pitchFamily="18" charset="-128"/>
                <a:ea typeface="HGP明朝E" panose="02020900000000000000" pitchFamily="18" charset="-128"/>
              </a:rPr>
              <a:t>法執行権限が及ぶ範囲を「管轄海域」と規定（海警法３条）</a:t>
            </a:r>
          </a:p>
          <a:p>
            <a:r>
              <a:rPr kumimoji="1" lang="ja-JP" altLang="en-US" dirty="0">
                <a:latin typeface="HGP明朝E" panose="02020900000000000000" pitchFamily="18" charset="-128"/>
                <a:ea typeface="HGP明朝E" panose="02020900000000000000" pitchFamily="18" charset="-128"/>
              </a:rPr>
              <a:t>中国最高人民法院（最高裁）は「管轄海域」を</a:t>
            </a:r>
          </a:p>
          <a:p>
            <a:pPr marL="0" indent="0">
              <a:buNone/>
            </a:pPr>
            <a:r>
              <a:rPr kumimoji="1" lang="ja-JP" altLang="en-US" dirty="0">
                <a:latin typeface="HGP明朝E" panose="02020900000000000000" pitchFamily="18" charset="-128"/>
                <a:ea typeface="HGP明朝E" panose="02020900000000000000" pitchFamily="18" charset="-128"/>
              </a:rPr>
              <a:t>　「内水、領海、接続水域、排他的経済水域、大陸棚、</a:t>
            </a:r>
            <a:r>
              <a:rPr kumimoji="1" lang="ja-JP" altLang="en-US" dirty="0">
                <a:highlight>
                  <a:srgbClr val="FFFF00"/>
                </a:highlight>
                <a:latin typeface="HGP明朝E" panose="02020900000000000000" pitchFamily="18" charset="-128"/>
                <a:ea typeface="HGP明朝E" panose="02020900000000000000" pitchFamily="18" charset="-128"/>
              </a:rPr>
              <a:t>および中国が</a:t>
            </a:r>
            <a:endParaRPr kumimoji="1" lang="en-US" altLang="ja-JP" dirty="0">
              <a:highlight>
                <a:srgbClr val="FFFF00"/>
              </a:highlight>
              <a:latin typeface="HGP明朝E" panose="02020900000000000000" pitchFamily="18" charset="-128"/>
              <a:ea typeface="HGP明朝E" panose="02020900000000000000" pitchFamily="18" charset="-128"/>
            </a:endParaRPr>
          </a:p>
          <a:p>
            <a:pPr marL="0" indent="0">
              <a:buNone/>
            </a:pPr>
            <a:r>
              <a:rPr lang="ja-JP" altLang="en-US" dirty="0">
                <a:latin typeface="HGP明朝E" panose="02020900000000000000" pitchFamily="18" charset="-128"/>
                <a:ea typeface="HGP明朝E" panose="02020900000000000000" pitchFamily="18" charset="-128"/>
              </a:rPr>
              <a:t>　</a:t>
            </a:r>
            <a:r>
              <a:rPr kumimoji="1" lang="ja-JP" altLang="en-US" dirty="0">
                <a:highlight>
                  <a:srgbClr val="FFFF00"/>
                </a:highlight>
                <a:latin typeface="HGP明朝E" panose="02020900000000000000" pitchFamily="18" charset="-128"/>
                <a:ea typeface="HGP明朝E" panose="02020900000000000000" pitchFamily="18" charset="-128"/>
              </a:rPr>
              <a:t>管轄するその他の海域」</a:t>
            </a:r>
            <a:r>
              <a:rPr kumimoji="1" lang="ja-JP" altLang="en-US" dirty="0">
                <a:latin typeface="HGP明朝E" panose="02020900000000000000" pitchFamily="18" charset="-128"/>
                <a:ea typeface="HGP明朝E" panose="02020900000000000000" pitchFamily="18" charset="-128"/>
              </a:rPr>
              <a:t>としている</a:t>
            </a:r>
          </a:p>
          <a:p>
            <a:endParaRPr kumimoji="1" lang="ja-JP" altLang="en-US"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3412198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図 3">
            <a:extLst>
              <a:ext uri="{FF2B5EF4-FFF2-40B4-BE49-F238E27FC236}">
                <a16:creationId xmlns:a16="http://schemas.microsoft.com/office/drawing/2014/main" id="{3C1F19C4-D3FF-4EC0-8675-139C81C95070}"/>
              </a:ext>
            </a:extLst>
          </p:cNvPr>
          <p:cNvPicPr>
            <a:picLocks noChangeAspect="1"/>
          </p:cNvPicPr>
          <p:nvPr/>
        </p:nvPicPr>
        <p:blipFill>
          <a:blip r:embed="rId3"/>
          <a:stretch>
            <a:fillRect/>
          </a:stretch>
        </p:blipFill>
        <p:spPr>
          <a:xfrm>
            <a:off x="3236181" y="1887213"/>
            <a:ext cx="5462546" cy="3127306"/>
          </a:xfrm>
          <a:prstGeom prst="rect">
            <a:avLst/>
          </a:prstGeom>
        </p:spPr>
      </p:pic>
    </p:spTree>
    <p:extLst>
      <p:ext uri="{BB962C8B-B14F-4D97-AF65-F5344CB8AC3E}">
        <p14:creationId xmlns:p14="http://schemas.microsoft.com/office/powerpoint/2010/main" val="292166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690ED71-395C-4FB6-B6BF-E3FCB8F529AF}"/>
              </a:ext>
            </a:extLst>
          </p:cNvPr>
          <p:cNvSpPr>
            <a:spLocks noGrp="1"/>
          </p:cNvSpPr>
          <p:nvPr>
            <p:ph idx="1"/>
          </p:nvPr>
        </p:nvSpPr>
        <p:spPr>
          <a:xfrm>
            <a:off x="838200" y="506083"/>
            <a:ext cx="10515600" cy="5670880"/>
          </a:xfrm>
        </p:spPr>
        <p:txBody>
          <a:bodyPr>
            <a:normAutofit fontScale="92500" lnSpcReduction="10000"/>
          </a:bodyPr>
          <a:lstStyle/>
          <a:p>
            <a:pPr marL="0" indent="0">
              <a:lnSpc>
                <a:spcPct val="110000"/>
              </a:lnSpc>
              <a:buNone/>
            </a:pPr>
            <a:r>
              <a:rPr lang="ja-JP" altLang="en-US" dirty="0">
                <a:latin typeface="HGP明朝E" panose="02020900000000000000" pitchFamily="18" charset="-128"/>
                <a:ea typeface="HGP明朝E" panose="02020900000000000000" pitchFamily="18" charset="-128"/>
              </a:rPr>
              <a:t>②</a:t>
            </a:r>
            <a:r>
              <a:rPr kumimoji="1" lang="ja-JP" altLang="en-US" dirty="0">
                <a:highlight>
                  <a:srgbClr val="FFFF00"/>
                </a:highlight>
                <a:latin typeface="HGP明朝E" panose="02020900000000000000" pitchFamily="18" charset="-128"/>
                <a:ea typeface="HGP明朝E" panose="02020900000000000000" pitchFamily="18" charset="-128"/>
              </a:rPr>
              <a:t>外国公船</a:t>
            </a:r>
            <a:r>
              <a:rPr kumimoji="1" lang="ja-JP" altLang="en-US" dirty="0">
                <a:latin typeface="HGP明朝E" panose="02020900000000000000" pitchFamily="18" charset="-128"/>
                <a:ea typeface="HGP明朝E" panose="02020900000000000000" pitchFamily="18" charset="-128"/>
              </a:rPr>
              <a:t>に対する強制措置は国際法違反</a:t>
            </a:r>
          </a:p>
          <a:p>
            <a:pPr>
              <a:lnSpc>
                <a:spcPct val="110000"/>
              </a:lnSpc>
            </a:pPr>
            <a:r>
              <a:rPr kumimoji="1" lang="en-US" altLang="ja-JP" dirty="0">
                <a:latin typeface="HGP明朝E" panose="02020900000000000000" pitchFamily="18" charset="-128"/>
                <a:ea typeface="HGP明朝E" panose="02020900000000000000" pitchFamily="18" charset="-128"/>
              </a:rPr>
              <a:t>21</a:t>
            </a:r>
            <a:r>
              <a:rPr kumimoji="1" lang="ja-JP" altLang="en-US" dirty="0">
                <a:latin typeface="HGP明朝E" panose="02020900000000000000" pitchFamily="18" charset="-128"/>
                <a:ea typeface="HGP明朝E" panose="02020900000000000000" pitchFamily="18" charset="-128"/>
              </a:rPr>
              <a:t>条で「外国軍用船舶、非商業目的の外国船舶が中国管轄海域で中国の法律に違反する行為を行った場合、海警はこれを制止するために必要な警告と管理措置を講じ、直ちに当該海域からの即時退去を命令する権利を有する。退去を拒否し、</a:t>
            </a:r>
            <a:r>
              <a:rPr kumimoji="1" lang="ja-JP" altLang="en-US">
                <a:latin typeface="HGP明朝E" panose="02020900000000000000" pitchFamily="18" charset="-128"/>
                <a:ea typeface="HGP明朝E" panose="02020900000000000000" pitchFamily="18" charset="-128"/>
              </a:rPr>
              <a:t>深刻な損害あるいは</a:t>
            </a:r>
            <a:r>
              <a:rPr kumimoji="1" lang="ja-JP" altLang="en-US" dirty="0">
                <a:latin typeface="HGP明朝E" panose="02020900000000000000" pitchFamily="18" charset="-128"/>
                <a:ea typeface="HGP明朝E" panose="02020900000000000000" pitchFamily="18" charset="-128"/>
              </a:rPr>
              <a:t>脅威を与えるものに対しては、強制退去、強制連行などの措置をとることができる」と定めている</a:t>
            </a:r>
          </a:p>
          <a:p>
            <a:pPr>
              <a:lnSpc>
                <a:spcPct val="110000"/>
              </a:lnSpc>
            </a:pPr>
            <a:r>
              <a:rPr kumimoji="1" lang="ja-JP" altLang="en-US" dirty="0">
                <a:latin typeface="HGP明朝E" panose="02020900000000000000" pitchFamily="18" charset="-128"/>
                <a:ea typeface="HGP明朝E" panose="02020900000000000000" pitchFamily="18" charset="-128"/>
              </a:rPr>
              <a:t>さらに、</a:t>
            </a:r>
            <a:r>
              <a:rPr kumimoji="1" lang="en-US" altLang="ja-JP" dirty="0">
                <a:latin typeface="HGP明朝E" panose="02020900000000000000" pitchFamily="18" charset="-128"/>
                <a:ea typeface="HGP明朝E" panose="02020900000000000000" pitchFamily="18" charset="-128"/>
              </a:rPr>
              <a:t>22</a:t>
            </a:r>
            <a:r>
              <a:rPr kumimoji="1" lang="ja-JP" altLang="en-US" dirty="0">
                <a:latin typeface="HGP明朝E" panose="02020900000000000000" pitchFamily="18" charset="-128"/>
                <a:ea typeface="HGP明朝E" panose="02020900000000000000" pitchFamily="18" charset="-128"/>
              </a:rPr>
              <a:t>条では「国家主権、海上における主権又は管轄権が、外国の組織、個人によって不法に侵害されている場合、または違法な侵害が差し迫った危険に直面した場合、海警局は本法及び他の関連法に基づき、武器使用を含む一切の必要な措置をとって侵害を制止し、危険を排除することができる」と規定</a:t>
            </a:r>
          </a:p>
          <a:p>
            <a:pPr>
              <a:lnSpc>
                <a:spcPct val="110000"/>
              </a:lnSpc>
            </a:pPr>
            <a:r>
              <a:rPr kumimoji="1" lang="en-US" altLang="ja-JP" dirty="0">
                <a:latin typeface="HGP明朝E" panose="02020900000000000000" pitchFamily="18" charset="-128"/>
                <a:ea typeface="HGP明朝E" panose="02020900000000000000" pitchFamily="18" charset="-128"/>
              </a:rPr>
              <a:t>21</a:t>
            </a:r>
            <a:r>
              <a:rPr kumimoji="1" lang="ja-JP" altLang="en-US" dirty="0">
                <a:latin typeface="HGP明朝E" panose="02020900000000000000" pitchFamily="18" charset="-128"/>
                <a:ea typeface="HGP明朝E" panose="02020900000000000000" pitchFamily="18" charset="-128"/>
              </a:rPr>
              <a:t>条と合わせれば、</a:t>
            </a:r>
            <a:r>
              <a:rPr kumimoji="1" lang="ja-JP" altLang="en-US" dirty="0">
                <a:solidFill>
                  <a:srgbClr val="FF0000"/>
                </a:solidFill>
                <a:latin typeface="HGP明朝E" panose="02020900000000000000" pitchFamily="18" charset="-128"/>
                <a:ea typeface="HGP明朝E" panose="02020900000000000000" pitchFamily="18" charset="-128"/>
              </a:rPr>
              <a:t>外国公船に対しても武器を使用することができる</a:t>
            </a:r>
            <a:r>
              <a:rPr kumimoji="1" lang="ja-JP" altLang="en-US" dirty="0">
                <a:latin typeface="HGP明朝E" panose="02020900000000000000" pitchFamily="18" charset="-128"/>
                <a:ea typeface="HGP明朝E" panose="02020900000000000000" pitchFamily="18" charset="-128"/>
              </a:rPr>
              <a:t>ように読むことができる</a:t>
            </a:r>
          </a:p>
          <a:p>
            <a:pPr>
              <a:lnSpc>
                <a:spcPct val="110000"/>
              </a:lnSpc>
            </a:pPr>
            <a:endParaRPr kumimoji="1" lang="ja-JP" altLang="en-US"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205393528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コロナ禍の中国覇権行動　2021年2月9日　豪徳寺塾</Template>
  <TotalTime>4</TotalTime>
  <Words>1004</Words>
  <Application>Microsoft Office PowerPoint</Application>
  <PresentationFormat>ワイド画面</PresentationFormat>
  <Paragraphs>57</Paragraphs>
  <Slides>15</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15</vt:i4>
      </vt:variant>
    </vt:vector>
  </HeadingPairs>
  <TitlesOfParts>
    <vt:vector size="20" baseType="lpstr">
      <vt:lpstr>HGP明朝E</vt:lpstr>
      <vt:lpstr>游ゴシック</vt:lpstr>
      <vt:lpstr>游ゴシック Light</vt:lpstr>
      <vt:lpstr>Arial</vt:lpstr>
      <vt:lpstr>Office テーマ</vt:lpstr>
      <vt:lpstr>中国の「暴挙」を許すな</vt:lpstr>
      <vt:lpstr>海警法の施行</vt:lpstr>
      <vt:lpstr>PowerPoint プレゼンテーション</vt:lpstr>
      <vt:lpstr>海警法　2月1日から</vt:lpstr>
      <vt:lpstr>日本</vt:lpstr>
      <vt:lpstr>世界から抗議の声</vt:lpstr>
      <vt:lpstr>海警法の問題点</vt:lpstr>
      <vt:lpstr>PowerPoint プレゼンテーション</vt:lpstr>
      <vt:lpstr>PowerPoint プレゼンテーション</vt:lpstr>
      <vt:lpstr>PowerPoint プレゼンテーション</vt:lpstr>
      <vt:lpstr>日本の対応</vt:lpstr>
      <vt:lpstr>米海兵隊「戦略設計２０３０」 －2020年3月公表</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中国の「暴挙」を許すな</dc:title>
  <cp:revision>2</cp:revision>
  <dcterms:created xsi:type="dcterms:W3CDTF">2021-02-09T09:14:53Z</dcterms:created>
  <dcterms:modified xsi:type="dcterms:W3CDTF">2021-02-12T10:43:28Z</dcterms:modified>
</cp:coreProperties>
</file>