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72" r:id="rId9"/>
    <p:sldId id="273" r:id="rId10"/>
    <p:sldId id="274"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D08195-8BF6-424A-AE0C-B705F88B37E8}" v="14" dt="2021-03-10T06:51:45.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83" d="100"/>
          <a:sy n="83" d="100"/>
        </p:scale>
        <p:origin x="90" y="7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anabe yoshio" userId="4f88620549a6431d" providerId="LiveId" clId="{CFD08195-8BF6-424A-AE0C-B705F88B37E8}"/>
    <pc:docChg chg="undo redo custSel addSld delSld modSld sldOrd">
      <pc:chgData name="watanabe yoshio" userId="4f88620549a6431d" providerId="LiveId" clId="{CFD08195-8BF6-424A-AE0C-B705F88B37E8}" dt="2021-03-10T06:55:08.771" v="2734" actId="14100"/>
      <pc:docMkLst>
        <pc:docMk/>
      </pc:docMkLst>
      <pc:sldChg chg="del">
        <pc:chgData name="watanabe yoshio" userId="4f88620549a6431d" providerId="LiveId" clId="{CFD08195-8BF6-424A-AE0C-B705F88B37E8}" dt="2021-03-10T06:03:01.441" v="919" actId="47"/>
        <pc:sldMkLst>
          <pc:docMk/>
          <pc:sldMk cId="3057179760" sldId="256"/>
        </pc:sldMkLst>
      </pc:sldChg>
      <pc:sldChg chg="addSp modSp new mod ord modClrScheme chgLayout">
        <pc:chgData name="watanabe yoshio" userId="4f88620549a6431d" providerId="LiveId" clId="{CFD08195-8BF6-424A-AE0C-B705F88B37E8}" dt="2021-03-10T06:11:12.372" v="1221" actId="2711"/>
        <pc:sldMkLst>
          <pc:docMk/>
          <pc:sldMk cId="3568684853" sldId="257"/>
        </pc:sldMkLst>
        <pc:spChg chg="add mod">
          <ac:chgData name="watanabe yoshio" userId="4f88620549a6431d" providerId="LiveId" clId="{CFD08195-8BF6-424A-AE0C-B705F88B37E8}" dt="2021-03-10T06:11:12.372" v="1221" actId="2711"/>
          <ac:spMkLst>
            <pc:docMk/>
            <pc:sldMk cId="3568684853" sldId="257"/>
            <ac:spMk id="2" creationId="{1C3CE090-5741-4B81-8024-2EB77BDE9832}"/>
          </ac:spMkLst>
        </pc:spChg>
        <pc:spChg chg="add mod">
          <ac:chgData name="watanabe yoshio" userId="4f88620549a6431d" providerId="LiveId" clId="{CFD08195-8BF6-424A-AE0C-B705F88B37E8}" dt="2021-03-10T06:11:12.372" v="1221" actId="2711"/>
          <ac:spMkLst>
            <pc:docMk/>
            <pc:sldMk cId="3568684853" sldId="257"/>
            <ac:spMk id="3" creationId="{BC58A333-55A8-4339-B600-7723AA34C58B}"/>
          </ac:spMkLst>
        </pc:spChg>
      </pc:sldChg>
      <pc:sldChg chg="modSp new mod">
        <pc:chgData name="watanabe yoshio" userId="4f88620549a6431d" providerId="LiveId" clId="{CFD08195-8BF6-424A-AE0C-B705F88B37E8}" dt="2021-03-10T06:54:49.350" v="2731" actId="20577"/>
        <pc:sldMkLst>
          <pc:docMk/>
          <pc:sldMk cId="4067929506" sldId="258"/>
        </pc:sldMkLst>
        <pc:spChg chg="mod">
          <ac:chgData name="watanabe yoshio" userId="4f88620549a6431d" providerId="LiveId" clId="{CFD08195-8BF6-424A-AE0C-B705F88B37E8}" dt="2021-03-10T06:11:28.447" v="1223" actId="2710"/>
          <ac:spMkLst>
            <pc:docMk/>
            <pc:sldMk cId="4067929506" sldId="258"/>
            <ac:spMk id="2" creationId="{94E27213-69B4-476E-9690-B3D2C608FE8B}"/>
          </ac:spMkLst>
        </pc:spChg>
        <pc:spChg chg="mod">
          <ac:chgData name="watanabe yoshio" userId="4f88620549a6431d" providerId="LiveId" clId="{CFD08195-8BF6-424A-AE0C-B705F88B37E8}" dt="2021-03-10T06:54:49.350" v="2731" actId="20577"/>
          <ac:spMkLst>
            <pc:docMk/>
            <pc:sldMk cId="4067929506" sldId="258"/>
            <ac:spMk id="3" creationId="{DCD5D36B-311B-42BC-AC1A-7AC7086ED9B4}"/>
          </ac:spMkLst>
        </pc:spChg>
      </pc:sldChg>
      <pc:sldChg chg="modSp new mod">
        <pc:chgData name="watanabe yoshio" userId="4f88620549a6431d" providerId="LiveId" clId="{CFD08195-8BF6-424A-AE0C-B705F88B37E8}" dt="2021-03-10T06:47:15.517" v="2583" actId="6549"/>
        <pc:sldMkLst>
          <pc:docMk/>
          <pc:sldMk cId="3012430945" sldId="259"/>
        </pc:sldMkLst>
        <pc:spChg chg="mod">
          <ac:chgData name="watanabe yoshio" userId="4f88620549a6431d" providerId="LiveId" clId="{CFD08195-8BF6-424A-AE0C-B705F88B37E8}" dt="2021-03-10T06:11:42.515" v="1226" actId="2711"/>
          <ac:spMkLst>
            <pc:docMk/>
            <pc:sldMk cId="3012430945" sldId="259"/>
            <ac:spMk id="2" creationId="{099A940E-E891-4C3E-BAE3-CA98410D6F67}"/>
          </ac:spMkLst>
        </pc:spChg>
        <pc:spChg chg="mod">
          <ac:chgData name="watanabe yoshio" userId="4f88620549a6431d" providerId="LiveId" clId="{CFD08195-8BF6-424A-AE0C-B705F88B37E8}" dt="2021-03-10T06:47:15.517" v="2583" actId="6549"/>
          <ac:spMkLst>
            <pc:docMk/>
            <pc:sldMk cId="3012430945" sldId="259"/>
            <ac:spMk id="3" creationId="{7C2EFFC2-B505-4AD5-BBB8-213D344D413C}"/>
          </ac:spMkLst>
        </pc:spChg>
      </pc:sldChg>
      <pc:sldChg chg="delSp modSp new mod">
        <pc:chgData name="watanabe yoshio" userId="4f88620549a6431d" providerId="LiveId" clId="{CFD08195-8BF6-424A-AE0C-B705F88B37E8}" dt="2021-03-10T06:55:08.771" v="2734" actId="14100"/>
        <pc:sldMkLst>
          <pc:docMk/>
          <pc:sldMk cId="2006107505" sldId="260"/>
        </pc:sldMkLst>
        <pc:spChg chg="del">
          <ac:chgData name="watanabe yoshio" userId="4f88620549a6431d" providerId="LiveId" clId="{CFD08195-8BF6-424A-AE0C-B705F88B37E8}" dt="2021-03-10T06:03:11.197" v="921" actId="478"/>
          <ac:spMkLst>
            <pc:docMk/>
            <pc:sldMk cId="2006107505" sldId="260"/>
            <ac:spMk id="2" creationId="{A44AC520-41F7-4949-BEA4-4A65ECF3621C}"/>
          </ac:spMkLst>
        </pc:spChg>
        <pc:spChg chg="mod">
          <ac:chgData name="watanabe yoshio" userId="4f88620549a6431d" providerId="LiveId" clId="{CFD08195-8BF6-424A-AE0C-B705F88B37E8}" dt="2021-03-10T06:55:08.771" v="2734" actId="14100"/>
          <ac:spMkLst>
            <pc:docMk/>
            <pc:sldMk cId="2006107505" sldId="260"/>
            <ac:spMk id="3" creationId="{A5423DD3-C749-413F-9099-863144B54C0D}"/>
          </ac:spMkLst>
        </pc:spChg>
      </pc:sldChg>
      <pc:sldChg chg="addSp delSp modSp new mod modClrScheme chgLayout">
        <pc:chgData name="watanabe yoshio" userId="4f88620549a6431d" providerId="LiveId" clId="{CFD08195-8BF6-424A-AE0C-B705F88B37E8}" dt="2021-03-10T06:49:57.325" v="2589" actId="1076"/>
        <pc:sldMkLst>
          <pc:docMk/>
          <pc:sldMk cId="1399777708" sldId="261"/>
        </pc:sldMkLst>
        <pc:spChg chg="del mod ord">
          <ac:chgData name="watanabe yoshio" userId="4f88620549a6431d" providerId="LiveId" clId="{CFD08195-8BF6-424A-AE0C-B705F88B37E8}" dt="2021-03-10T06:06:55.754" v="995" actId="700"/>
          <ac:spMkLst>
            <pc:docMk/>
            <pc:sldMk cId="1399777708" sldId="261"/>
            <ac:spMk id="2" creationId="{32007F13-31FD-4489-94F9-E79E4D889E27}"/>
          </ac:spMkLst>
        </pc:spChg>
        <pc:spChg chg="del mod ord">
          <ac:chgData name="watanabe yoshio" userId="4f88620549a6431d" providerId="LiveId" clId="{CFD08195-8BF6-424A-AE0C-B705F88B37E8}" dt="2021-03-10T06:06:55.754" v="995" actId="700"/>
          <ac:spMkLst>
            <pc:docMk/>
            <pc:sldMk cId="1399777708" sldId="261"/>
            <ac:spMk id="3" creationId="{815281E5-4373-49AD-9295-E5A5DAA9D6ED}"/>
          </ac:spMkLst>
        </pc:spChg>
        <pc:spChg chg="add mod ord">
          <ac:chgData name="watanabe yoshio" userId="4f88620549a6431d" providerId="LiveId" clId="{CFD08195-8BF6-424A-AE0C-B705F88B37E8}" dt="2021-03-10T06:49:55.382" v="2588" actId="1076"/>
          <ac:spMkLst>
            <pc:docMk/>
            <pc:sldMk cId="1399777708" sldId="261"/>
            <ac:spMk id="4" creationId="{5E77A73F-B497-45F9-B141-8B68FEC28F22}"/>
          </ac:spMkLst>
        </pc:spChg>
        <pc:spChg chg="add mod ord">
          <ac:chgData name="watanabe yoshio" userId="4f88620549a6431d" providerId="LiveId" clId="{CFD08195-8BF6-424A-AE0C-B705F88B37E8}" dt="2021-03-10T06:15:00.848" v="1335" actId="1036"/>
          <ac:spMkLst>
            <pc:docMk/>
            <pc:sldMk cId="1399777708" sldId="261"/>
            <ac:spMk id="5" creationId="{B4D22328-3EF6-4082-B7D1-41E6E384869D}"/>
          </ac:spMkLst>
        </pc:spChg>
        <pc:picChg chg="add mod">
          <ac:chgData name="watanabe yoshio" userId="4f88620549a6431d" providerId="LiveId" clId="{CFD08195-8BF6-424A-AE0C-B705F88B37E8}" dt="2021-03-10T06:49:57.325" v="2589" actId="1076"/>
          <ac:picMkLst>
            <pc:docMk/>
            <pc:sldMk cId="1399777708" sldId="261"/>
            <ac:picMk id="2050" creationId="{BD1AFE43-BDF5-4E43-9FF8-17210BDBBD14}"/>
          </ac:picMkLst>
        </pc:picChg>
      </pc:sldChg>
      <pc:sldChg chg="addSp delSp modSp new mod modClrScheme chgLayout">
        <pc:chgData name="watanabe yoshio" userId="4f88620549a6431d" providerId="LiveId" clId="{CFD08195-8BF6-424A-AE0C-B705F88B37E8}" dt="2021-03-10T06:51:45.604" v="2595" actId="1076"/>
        <pc:sldMkLst>
          <pc:docMk/>
          <pc:sldMk cId="4080135795" sldId="262"/>
        </pc:sldMkLst>
        <pc:spChg chg="del mod ord">
          <ac:chgData name="watanabe yoshio" userId="4f88620549a6431d" providerId="LiveId" clId="{CFD08195-8BF6-424A-AE0C-B705F88B37E8}" dt="2021-03-10T06:15:21.169" v="1337" actId="700"/>
          <ac:spMkLst>
            <pc:docMk/>
            <pc:sldMk cId="4080135795" sldId="262"/>
            <ac:spMk id="2" creationId="{E52F7AF7-E022-4C6E-A26E-BF3EE38C0DBE}"/>
          </ac:spMkLst>
        </pc:spChg>
        <pc:spChg chg="del mod ord">
          <ac:chgData name="watanabe yoshio" userId="4f88620549a6431d" providerId="LiveId" clId="{CFD08195-8BF6-424A-AE0C-B705F88B37E8}" dt="2021-03-10T06:15:21.169" v="1337" actId="700"/>
          <ac:spMkLst>
            <pc:docMk/>
            <pc:sldMk cId="4080135795" sldId="262"/>
            <ac:spMk id="3" creationId="{F35D33B8-7C1D-4BEE-AD70-FB5839938068}"/>
          </ac:spMkLst>
        </pc:spChg>
        <pc:spChg chg="add mod ord">
          <ac:chgData name="watanabe yoshio" userId="4f88620549a6431d" providerId="LiveId" clId="{CFD08195-8BF6-424A-AE0C-B705F88B37E8}" dt="2021-03-10T06:22:35.137" v="1902" actId="2711"/>
          <ac:spMkLst>
            <pc:docMk/>
            <pc:sldMk cId="4080135795" sldId="262"/>
            <ac:spMk id="4" creationId="{DF5DBB3F-09CF-4526-88CC-6FF9F472C937}"/>
          </ac:spMkLst>
        </pc:spChg>
        <pc:spChg chg="add mod ord">
          <ac:chgData name="watanabe yoshio" userId="4f88620549a6431d" providerId="LiveId" clId="{CFD08195-8BF6-424A-AE0C-B705F88B37E8}" dt="2021-03-10T06:34:08.005" v="2257" actId="207"/>
          <ac:spMkLst>
            <pc:docMk/>
            <pc:sldMk cId="4080135795" sldId="262"/>
            <ac:spMk id="5" creationId="{0C9ACFB3-D266-478F-90F1-D975B876D424}"/>
          </ac:spMkLst>
        </pc:spChg>
        <pc:picChg chg="add mod">
          <ac:chgData name="watanabe yoshio" userId="4f88620549a6431d" providerId="LiveId" clId="{CFD08195-8BF6-424A-AE0C-B705F88B37E8}" dt="2021-03-10T06:51:45.604" v="2595" actId="1076"/>
          <ac:picMkLst>
            <pc:docMk/>
            <pc:sldMk cId="4080135795" sldId="262"/>
            <ac:picMk id="3074" creationId="{4D341EF3-8790-4467-B02E-B8F7B097A468}"/>
          </ac:picMkLst>
        </pc:picChg>
      </pc:sldChg>
      <pc:sldChg chg="add">
        <pc:chgData name="watanabe yoshio" userId="4f88620549a6431d" providerId="LiveId" clId="{CFD08195-8BF6-424A-AE0C-B705F88B37E8}" dt="2021-03-10T06:36:48.496" v="2258"/>
        <pc:sldMkLst>
          <pc:docMk/>
          <pc:sldMk cId="2887832472" sldId="263"/>
        </pc:sldMkLst>
      </pc:sldChg>
      <pc:sldChg chg="addSp modSp add mod setBg">
        <pc:chgData name="watanabe yoshio" userId="4f88620549a6431d" providerId="LiveId" clId="{CFD08195-8BF6-424A-AE0C-B705F88B37E8}" dt="2021-03-10T06:39:21.075" v="2276" actId="27636"/>
        <pc:sldMkLst>
          <pc:docMk/>
          <pc:sldMk cId="3363853018" sldId="272"/>
        </pc:sldMkLst>
        <pc:spChg chg="mod">
          <ac:chgData name="watanabe yoshio" userId="4f88620549a6431d" providerId="LiveId" clId="{CFD08195-8BF6-424A-AE0C-B705F88B37E8}" dt="2021-03-10T06:38:31.759" v="2261" actId="26606"/>
          <ac:spMkLst>
            <pc:docMk/>
            <pc:sldMk cId="3363853018" sldId="272"/>
            <ac:spMk id="2" creationId="{3101B3E0-F33A-49E3-A27E-96C51780CF73}"/>
          </ac:spMkLst>
        </pc:spChg>
        <pc:spChg chg="mod">
          <ac:chgData name="watanabe yoshio" userId="4f88620549a6431d" providerId="LiveId" clId="{CFD08195-8BF6-424A-AE0C-B705F88B37E8}" dt="2021-03-10T06:39:21.075" v="2276" actId="27636"/>
          <ac:spMkLst>
            <pc:docMk/>
            <pc:sldMk cId="3363853018" sldId="272"/>
            <ac:spMk id="3" creationId="{F822424E-9A31-447E-AC60-065E1F98AD92}"/>
          </ac:spMkLst>
        </pc:spChg>
        <pc:picChg chg="add mod ord">
          <ac:chgData name="watanabe yoshio" userId="4f88620549a6431d" providerId="LiveId" clId="{CFD08195-8BF6-424A-AE0C-B705F88B37E8}" dt="2021-03-10T06:38:31.759" v="2261" actId="26606"/>
          <ac:picMkLst>
            <pc:docMk/>
            <pc:sldMk cId="3363853018" sldId="272"/>
            <ac:picMk id="4" creationId="{EC4911C6-C2CC-4729-9426-730C4C16F5A9}"/>
          </ac:picMkLst>
        </pc:picChg>
        <pc:picChg chg="add">
          <ac:chgData name="watanabe yoshio" userId="4f88620549a6431d" providerId="LiveId" clId="{CFD08195-8BF6-424A-AE0C-B705F88B37E8}" dt="2021-03-10T06:38:31.759" v="2261" actId="26606"/>
          <ac:picMkLst>
            <pc:docMk/>
            <pc:sldMk cId="3363853018" sldId="272"/>
            <ac:picMk id="9" creationId="{54DDEBDD-D8BD-41A6-8A0D-B00E3768B0F9}"/>
          </ac:picMkLst>
        </pc:picChg>
      </pc:sldChg>
      <pc:sldChg chg="add">
        <pc:chgData name="watanabe yoshio" userId="4f88620549a6431d" providerId="LiveId" clId="{CFD08195-8BF6-424A-AE0C-B705F88B37E8}" dt="2021-03-10T06:40:14.617" v="2277"/>
        <pc:sldMkLst>
          <pc:docMk/>
          <pc:sldMk cId="1872535630" sldId="273"/>
        </pc:sldMkLst>
      </pc:sldChg>
      <pc:sldChg chg="addSp modSp new mod modClrScheme chgLayout">
        <pc:chgData name="watanabe yoshio" userId="4f88620549a6431d" providerId="LiveId" clId="{CFD08195-8BF6-424A-AE0C-B705F88B37E8}" dt="2021-03-10T06:45:29.006" v="2580" actId="20577"/>
        <pc:sldMkLst>
          <pc:docMk/>
          <pc:sldMk cId="2772173535" sldId="274"/>
        </pc:sldMkLst>
        <pc:spChg chg="add mod">
          <ac:chgData name="watanabe yoshio" userId="4f88620549a6431d" providerId="LiveId" clId="{CFD08195-8BF6-424A-AE0C-B705F88B37E8}" dt="2021-03-10T06:44:53.864" v="2570" actId="403"/>
          <ac:spMkLst>
            <pc:docMk/>
            <pc:sldMk cId="2772173535" sldId="274"/>
            <ac:spMk id="2" creationId="{D6D97D8C-13DB-4FBE-9FB1-A893702A71C5}"/>
          </ac:spMkLst>
        </pc:spChg>
        <pc:spChg chg="add mod">
          <ac:chgData name="watanabe yoshio" userId="4f88620549a6431d" providerId="LiveId" clId="{CFD08195-8BF6-424A-AE0C-B705F88B37E8}" dt="2021-03-10T06:45:29.006" v="2580" actId="20577"/>
          <ac:spMkLst>
            <pc:docMk/>
            <pc:sldMk cId="2772173535" sldId="274"/>
            <ac:spMk id="3" creationId="{1439A491-9C89-433E-B2C3-6F8D2F9D096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7168B5-6613-41E8-9149-67CC84E21EF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F82C161-AC9C-4146-A1FD-25123E9E7F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98451C4-A812-424A-9CF7-A7620A998BD3}"/>
              </a:ext>
            </a:extLst>
          </p:cNvPr>
          <p:cNvSpPr>
            <a:spLocks noGrp="1"/>
          </p:cNvSpPr>
          <p:nvPr>
            <p:ph type="dt" sz="half" idx="10"/>
          </p:nvPr>
        </p:nvSpPr>
        <p:spPr/>
        <p:txBody>
          <a:bodyPr/>
          <a:lstStyle/>
          <a:p>
            <a:fld id="{88C03DD7-C9E4-4C56-A38E-322BD7F69531}" type="datetimeFigureOut">
              <a:rPr kumimoji="1" lang="ja-JP" altLang="en-US" smtClean="0"/>
              <a:t>2021/3/11</a:t>
            </a:fld>
            <a:endParaRPr kumimoji="1" lang="ja-JP" altLang="en-US"/>
          </a:p>
        </p:txBody>
      </p:sp>
      <p:sp>
        <p:nvSpPr>
          <p:cNvPr id="5" name="フッター プレースホルダー 4">
            <a:extLst>
              <a:ext uri="{FF2B5EF4-FFF2-40B4-BE49-F238E27FC236}">
                <a16:creationId xmlns:a16="http://schemas.microsoft.com/office/drawing/2014/main" id="{A81EAE61-9534-42B3-8CEF-CF833233F8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CB10DA-4EB8-45CE-A811-842D3A93FDD6}"/>
              </a:ext>
            </a:extLst>
          </p:cNvPr>
          <p:cNvSpPr>
            <a:spLocks noGrp="1"/>
          </p:cNvSpPr>
          <p:nvPr>
            <p:ph type="sldNum" sz="quarter" idx="12"/>
          </p:nvPr>
        </p:nvSpPr>
        <p:spPr/>
        <p:txBody>
          <a:bodyPr/>
          <a:lstStyle/>
          <a:p>
            <a:fld id="{BD3F5A29-02F1-477F-B19B-4EFDCFCF7011}" type="slidenum">
              <a:rPr kumimoji="1" lang="ja-JP" altLang="en-US" smtClean="0"/>
              <a:t>‹#›</a:t>
            </a:fld>
            <a:endParaRPr kumimoji="1" lang="ja-JP" altLang="en-US"/>
          </a:p>
        </p:txBody>
      </p:sp>
    </p:spTree>
    <p:extLst>
      <p:ext uri="{BB962C8B-B14F-4D97-AF65-F5344CB8AC3E}">
        <p14:creationId xmlns:p14="http://schemas.microsoft.com/office/powerpoint/2010/main" val="8069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FD8365-BCC2-4784-87E2-3067B1D5962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1B6426E-C3C0-4584-80EE-4C07FF27108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9EDA2B-2EEC-4D7A-9CDE-BE9FEFCD6A1A}"/>
              </a:ext>
            </a:extLst>
          </p:cNvPr>
          <p:cNvSpPr>
            <a:spLocks noGrp="1"/>
          </p:cNvSpPr>
          <p:nvPr>
            <p:ph type="dt" sz="half" idx="10"/>
          </p:nvPr>
        </p:nvSpPr>
        <p:spPr/>
        <p:txBody>
          <a:bodyPr/>
          <a:lstStyle/>
          <a:p>
            <a:fld id="{88C03DD7-C9E4-4C56-A38E-322BD7F69531}" type="datetimeFigureOut">
              <a:rPr kumimoji="1" lang="ja-JP" altLang="en-US" smtClean="0"/>
              <a:t>2021/3/11</a:t>
            </a:fld>
            <a:endParaRPr kumimoji="1" lang="ja-JP" altLang="en-US"/>
          </a:p>
        </p:txBody>
      </p:sp>
      <p:sp>
        <p:nvSpPr>
          <p:cNvPr id="5" name="フッター プレースホルダー 4">
            <a:extLst>
              <a:ext uri="{FF2B5EF4-FFF2-40B4-BE49-F238E27FC236}">
                <a16:creationId xmlns:a16="http://schemas.microsoft.com/office/drawing/2014/main" id="{23703673-50C7-4783-B5FE-87D205A1AC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911EBD-81DE-4222-80D4-8F1479B30EC1}"/>
              </a:ext>
            </a:extLst>
          </p:cNvPr>
          <p:cNvSpPr>
            <a:spLocks noGrp="1"/>
          </p:cNvSpPr>
          <p:nvPr>
            <p:ph type="sldNum" sz="quarter" idx="12"/>
          </p:nvPr>
        </p:nvSpPr>
        <p:spPr/>
        <p:txBody>
          <a:bodyPr/>
          <a:lstStyle/>
          <a:p>
            <a:fld id="{BD3F5A29-02F1-477F-B19B-4EFDCFCF7011}" type="slidenum">
              <a:rPr kumimoji="1" lang="ja-JP" altLang="en-US" smtClean="0"/>
              <a:t>‹#›</a:t>
            </a:fld>
            <a:endParaRPr kumimoji="1" lang="ja-JP" altLang="en-US"/>
          </a:p>
        </p:txBody>
      </p:sp>
    </p:spTree>
    <p:extLst>
      <p:ext uri="{BB962C8B-B14F-4D97-AF65-F5344CB8AC3E}">
        <p14:creationId xmlns:p14="http://schemas.microsoft.com/office/powerpoint/2010/main" val="54104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390678D-8C5D-40E7-854F-88F86764258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E65DA3E-B81F-4E47-8501-F55979E1D79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66C25E-BB7F-4304-A4B9-3736B0B23840}"/>
              </a:ext>
            </a:extLst>
          </p:cNvPr>
          <p:cNvSpPr>
            <a:spLocks noGrp="1"/>
          </p:cNvSpPr>
          <p:nvPr>
            <p:ph type="dt" sz="half" idx="10"/>
          </p:nvPr>
        </p:nvSpPr>
        <p:spPr/>
        <p:txBody>
          <a:bodyPr/>
          <a:lstStyle/>
          <a:p>
            <a:fld id="{88C03DD7-C9E4-4C56-A38E-322BD7F69531}" type="datetimeFigureOut">
              <a:rPr kumimoji="1" lang="ja-JP" altLang="en-US" smtClean="0"/>
              <a:t>2021/3/11</a:t>
            </a:fld>
            <a:endParaRPr kumimoji="1" lang="ja-JP" altLang="en-US"/>
          </a:p>
        </p:txBody>
      </p:sp>
      <p:sp>
        <p:nvSpPr>
          <p:cNvPr id="5" name="フッター プレースホルダー 4">
            <a:extLst>
              <a:ext uri="{FF2B5EF4-FFF2-40B4-BE49-F238E27FC236}">
                <a16:creationId xmlns:a16="http://schemas.microsoft.com/office/drawing/2014/main" id="{803A3B53-5572-41D1-8D21-A4695F18F9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E2AD1E2-B3DD-4176-AF96-712B453D99D9}"/>
              </a:ext>
            </a:extLst>
          </p:cNvPr>
          <p:cNvSpPr>
            <a:spLocks noGrp="1"/>
          </p:cNvSpPr>
          <p:nvPr>
            <p:ph type="sldNum" sz="quarter" idx="12"/>
          </p:nvPr>
        </p:nvSpPr>
        <p:spPr/>
        <p:txBody>
          <a:bodyPr/>
          <a:lstStyle/>
          <a:p>
            <a:fld id="{BD3F5A29-02F1-477F-B19B-4EFDCFCF7011}" type="slidenum">
              <a:rPr kumimoji="1" lang="ja-JP" altLang="en-US" smtClean="0"/>
              <a:t>‹#›</a:t>
            </a:fld>
            <a:endParaRPr kumimoji="1" lang="ja-JP" altLang="en-US"/>
          </a:p>
        </p:txBody>
      </p:sp>
    </p:spTree>
    <p:extLst>
      <p:ext uri="{BB962C8B-B14F-4D97-AF65-F5344CB8AC3E}">
        <p14:creationId xmlns:p14="http://schemas.microsoft.com/office/powerpoint/2010/main" val="2183826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5C2EE0-914B-4B4B-BF7B-8E34EF2B914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8D877F9-74C8-439E-A3D6-69C1C5493DF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DED30C0-C301-4054-AE52-AF62676C7CF6}"/>
              </a:ext>
            </a:extLst>
          </p:cNvPr>
          <p:cNvSpPr>
            <a:spLocks noGrp="1"/>
          </p:cNvSpPr>
          <p:nvPr>
            <p:ph type="dt" sz="half" idx="10"/>
          </p:nvPr>
        </p:nvSpPr>
        <p:spPr/>
        <p:txBody>
          <a:bodyPr/>
          <a:lstStyle/>
          <a:p>
            <a:fld id="{88C03DD7-C9E4-4C56-A38E-322BD7F69531}" type="datetimeFigureOut">
              <a:rPr kumimoji="1" lang="ja-JP" altLang="en-US" smtClean="0"/>
              <a:t>2021/3/11</a:t>
            </a:fld>
            <a:endParaRPr kumimoji="1" lang="ja-JP" altLang="en-US"/>
          </a:p>
        </p:txBody>
      </p:sp>
      <p:sp>
        <p:nvSpPr>
          <p:cNvPr id="5" name="フッター プレースホルダー 4">
            <a:extLst>
              <a:ext uri="{FF2B5EF4-FFF2-40B4-BE49-F238E27FC236}">
                <a16:creationId xmlns:a16="http://schemas.microsoft.com/office/drawing/2014/main" id="{FE40B08D-7DD7-4C0B-B96E-B95A93B74AB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0FEACF-477E-422F-8DB7-C7C6C72A93FA}"/>
              </a:ext>
            </a:extLst>
          </p:cNvPr>
          <p:cNvSpPr>
            <a:spLocks noGrp="1"/>
          </p:cNvSpPr>
          <p:nvPr>
            <p:ph type="sldNum" sz="quarter" idx="12"/>
          </p:nvPr>
        </p:nvSpPr>
        <p:spPr/>
        <p:txBody>
          <a:bodyPr/>
          <a:lstStyle/>
          <a:p>
            <a:fld id="{BD3F5A29-02F1-477F-B19B-4EFDCFCF7011}" type="slidenum">
              <a:rPr kumimoji="1" lang="ja-JP" altLang="en-US" smtClean="0"/>
              <a:t>‹#›</a:t>
            </a:fld>
            <a:endParaRPr kumimoji="1" lang="ja-JP" altLang="en-US"/>
          </a:p>
        </p:txBody>
      </p:sp>
    </p:spTree>
    <p:extLst>
      <p:ext uri="{BB962C8B-B14F-4D97-AF65-F5344CB8AC3E}">
        <p14:creationId xmlns:p14="http://schemas.microsoft.com/office/powerpoint/2010/main" val="312017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138891-FCF1-42EE-B0D2-3B4C5FC710F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566FF17-5723-4014-B3F2-A83FB5577A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AA240D7-72DC-4C6C-BBB7-73DE409C73EE}"/>
              </a:ext>
            </a:extLst>
          </p:cNvPr>
          <p:cNvSpPr>
            <a:spLocks noGrp="1"/>
          </p:cNvSpPr>
          <p:nvPr>
            <p:ph type="dt" sz="half" idx="10"/>
          </p:nvPr>
        </p:nvSpPr>
        <p:spPr/>
        <p:txBody>
          <a:bodyPr/>
          <a:lstStyle/>
          <a:p>
            <a:fld id="{88C03DD7-C9E4-4C56-A38E-322BD7F69531}" type="datetimeFigureOut">
              <a:rPr kumimoji="1" lang="ja-JP" altLang="en-US" smtClean="0"/>
              <a:t>2021/3/11</a:t>
            </a:fld>
            <a:endParaRPr kumimoji="1" lang="ja-JP" altLang="en-US"/>
          </a:p>
        </p:txBody>
      </p:sp>
      <p:sp>
        <p:nvSpPr>
          <p:cNvPr id="5" name="フッター プレースホルダー 4">
            <a:extLst>
              <a:ext uri="{FF2B5EF4-FFF2-40B4-BE49-F238E27FC236}">
                <a16:creationId xmlns:a16="http://schemas.microsoft.com/office/drawing/2014/main" id="{296E43BE-5241-43D6-948B-B4A96C9FFF3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2764E6-9AAF-4FC0-B2E1-C6789E783E09}"/>
              </a:ext>
            </a:extLst>
          </p:cNvPr>
          <p:cNvSpPr>
            <a:spLocks noGrp="1"/>
          </p:cNvSpPr>
          <p:nvPr>
            <p:ph type="sldNum" sz="quarter" idx="12"/>
          </p:nvPr>
        </p:nvSpPr>
        <p:spPr/>
        <p:txBody>
          <a:bodyPr/>
          <a:lstStyle/>
          <a:p>
            <a:fld id="{BD3F5A29-02F1-477F-B19B-4EFDCFCF7011}" type="slidenum">
              <a:rPr kumimoji="1" lang="ja-JP" altLang="en-US" smtClean="0"/>
              <a:t>‹#›</a:t>
            </a:fld>
            <a:endParaRPr kumimoji="1" lang="ja-JP" altLang="en-US"/>
          </a:p>
        </p:txBody>
      </p:sp>
    </p:spTree>
    <p:extLst>
      <p:ext uri="{BB962C8B-B14F-4D97-AF65-F5344CB8AC3E}">
        <p14:creationId xmlns:p14="http://schemas.microsoft.com/office/powerpoint/2010/main" val="3264125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BE4F76-6637-4E2C-9AF9-FDCBB1C0340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97BB773-10AD-4232-AD0D-71D6AF4E7F6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CD59BB6-08E8-48E9-87C6-EF7D496403D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C43553F-87C0-4E9F-B9EE-90263312E65F}"/>
              </a:ext>
            </a:extLst>
          </p:cNvPr>
          <p:cNvSpPr>
            <a:spLocks noGrp="1"/>
          </p:cNvSpPr>
          <p:nvPr>
            <p:ph type="dt" sz="half" idx="10"/>
          </p:nvPr>
        </p:nvSpPr>
        <p:spPr/>
        <p:txBody>
          <a:bodyPr/>
          <a:lstStyle/>
          <a:p>
            <a:fld id="{88C03DD7-C9E4-4C56-A38E-322BD7F69531}" type="datetimeFigureOut">
              <a:rPr kumimoji="1" lang="ja-JP" altLang="en-US" smtClean="0"/>
              <a:t>2021/3/11</a:t>
            </a:fld>
            <a:endParaRPr kumimoji="1" lang="ja-JP" altLang="en-US"/>
          </a:p>
        </p:txBody>
      </p:sp>
      <p:sp>
        <p:nvSpPr>
          <p:cNvPr id="6" name="フッター プレースホルダー 5">
            <a:extLst>
              <a:ext uri="{FF2B5EF4-FFF2-40B4-BE49-F238E27FC236}">
                <a16:creationId xmlns:a16="http://schemas.microsoft.com/office/drawing/2014/main" id="{F05222CD-34D9-469E-A81F-63DB7409F07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E168E9B-C34E-4322-9AFF-FFCD38AD0FC7}"/>
              </a:ext>
            </a:extLst>
          </p:cNvPr>
          <p:cNvSpPr>
            <a:spLocks noGrp="1"/>
          </p:cNvSpPr>
          <p:nvPr>
            <p:ph type="sldNum" sz="quarter" idx="12"/>
          </p:nvPr>
        </p:nvSpPr>
        <p:spPr/>
        <p:txBody>
          <a:bodyPr/>
          <a:lstStyle/>
          <a:p>
            <a:fld id="{BD3F5A29-02F1-477F-B19B-4EFDCFCF7011}" type="slidenum">
              <a:rPr kumimoji="1" lang="ja-JP" altLang="en-US" smtClean="0"/>
              <a:t>‹#›</a:t>
            </a:fld>
            <a:endParaRPr kumimoji="1" lang="ja-JP" altLang="en-US"/>
          </a:p>
        </p:txBody>
      </p:sp>
    </p:spTree>
    <p:extLst>
      <p:ext uri="{BB962C8B-B14F-4D97-AF65-F5344CB8AC3E}">
        <p14:creationId xmlns:p14="http://schemas.microsoft.com/office/powerpoint/2010/main" val="3020790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C30E9B-18E5-48CA-98BB-17029750DDA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7D55AE2-F295-40C0-B034-E31FDDBCE9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3ECEA0E-70C4-484C-B8B9-8BA7849BB97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D2B4192-BC85-44D9-9CC6-748E9F9CB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F183E0C-0E1E-45A0-93AD-7AFDC6FFC96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15F96E6-76D3-42AF-B2B7-D0E207980366}"/>
              </a:ext>
            </a:extLst>
          </p:cNvPr>
          <p:cNvSpPr>
            <a:spLocks noGrp="1"/>
          </p:cNvSpPr>
          <p:nvPr>
            <p:ph type="dt" sz="half" idx="10"/>
          </p:nvPr>
        </p:nvSpPr>
        <p:spPr/>
        <p:txBody>
          <a:bodyPr/>
          <a:lstStyle/>
          <a:p>
            <a:fld id="{88C03DD7-C9E4-4C56-A38E-322BD7F69531}" type="datetimeFigureOut">
              <a:rPr kumimoji="1" lang="ja-JP" altLang="en-US" smtClean="0"/>
              <a:t>2021/3/11</a:t>
            </a:fld>
            <a:endParaRPr kumimoji="1" lang="ja-JP" altLang="en-US"/>
          </a:p>
        </p:txBody>
      </p:sp>
      <p:sp>
        <p:nvSpPr>
          <p:cNvPr id="8" name="フッター プレースホルダー 7">
            <a:extLst>
              <a:ext uri="{FF2B5EF4-FFF2-40B4-BE49-F238E27FC236}">
                <a16:creationId xmlns:a16="http://schemas.microsoft.com/office/drawing/2014/main" id="{7766A1A2-9216-4B3A-8E10-19E3BEB10F5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A5E8A05-BFA6-41CB-84DB-0710F44D411E}"/>
              </a:ext>
            </a:extLst>
          </p:cNvPr>
          <p:cNvSpPr>
            <a:spLocks noGrp="1"/>
          </p:cNvSpPr>
          <p:nvPr>
            <p:ph type="sldNum" sz="quarter" idx="12"/>
          </p:nvPr>
        </p:nvSpPr>
        <p:spPr/>
        <p:txBody>
          <a:bodyPr/>
          <a:lstStyle/>
          <a:p>
            <a:fld id="{BD3F5A29-02F1-477F-B19B-4EFDCFCF7011}" type="slidenum">
              <a:rPr kumimoji="1" lang="ja-JP" altLang="en-US" smtClean="0"/>
              <a:t>‹#›</a:t>
            </a:fld>
            <a:endParaRPr kumimoji="1" lang="ja-JP" altLang="en-US"/>
          </a:p>
        </p:txBody>
      </p:sp>
    </p:spTree>
    <p:extLst>
      <p:ext uri="{BB962C8B-B14F-4D97-AF65-F5344CB8AC3E}">
        <p14:creationId xmlns:p14="http://schemas.microsoft.com/office/powerpoint/2010/main" val="3515058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DC93ED-FF94-4491-A40B-FA6EF30779D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E04FA8C-7039-42BA-AF14-0D4CFBF3894D}"/>
              </a:ext>
            </a:extLst>
          </p:cNvPr>
          <p:cNvSpPr>
            <a:spLocks noGrp="1"/>
          </p:cNvSpPr>
          <p:nvPr>
            <p:ph type="dt" sz="half" idx="10"/>
          </p:nvPr>
        </p:nvSpPr>
        <p:spPr/>
        <p:txBody>
          <a:bodyPr/>
          <a:lstStyle/>
          <a:p>
            <a:fld id="{88C03DD7-C9E4-4C56-A38E-322BD7F69531}" type="datetimeFigureOut">
              <a:rPr kumimoji="1" lang="ja-JP" altLang="en-US" smtClean="0"/>
              <a:t>2021/3/11</a:t>
            </a:fld>
            <a:endParaRPr kumimoji="1" lang="ja-JP" altLang="en-US"/>
          </a:p>
        </p:txBody>
      </p:sp>
      <p:sp>
        <p:nvSpPr>
          <p:cNvPr id="4" name="フッター プレースホルダー 3">
            <a:extLst>
              <a:ext uri="{FF2B5EF4-FFF2-40B4-BE49-F238E27FC236}">
                <a16:creationId xmlns:a16="http://schemas.microsoft.com/office/drawing/2014/main" id="{8385FFAD-0435-45E7-A746-0A3E93A667B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885EAE7-888E-438D-8CCF-C6C260C8B726}"/>
              </a:ext>
            </a:extLst>
          </p:cNvPr>
          <p:cNvSpPr>
            <a:spLocks noGrp="1"/>
          </p:cNvSpPr>
          <p:nvPr>
            <p:ph type="sldNum" sz="quarter" idx="12"/>
          </p:nvPr>
        </p:nvSpPr>
        <p:spPr/>
        <p:txBody>
          <a:bodyPr/>
          <a:lstStyle/>
          <a:p>
            <a:fld id="{BD3F5A29-02F1-477F-B19B-4EFDCFCF7011}" type="slidenum">
              <a:rPr kumimoji="1" lang="ja-JP" altLang="en-US" smtClean="0"/>
              <a:t>‹#›</a:t>
            </a:fld>
            <a:endParaRPr kumimoji="1" lang="ja-JP" altLang="en-US"/>
          </a:p>
        </p:txBody>
      </p:sp>
    </p:spTree>
    <p:extLst>
      <p:ext uri="{BB962C8B-B14F-4D97-AF65-F5344CB8AC3E}">
        <p14:creationId xmlns:p14="http://schemas.microsoft.com/office/powerpoint/2010/main" val="890168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8DD0EFC-6DCC-4D7B-AEDA-6B6EE875B217}"/>
              </a:ext>
            </a:extLst>
          </p:cNvPr>
          <p:cNvSpPr>
            <a:spLocks noGrp="1"/>
          </p:cNvSpPr>
          <p:nvPr>
            <p:ph type="dt" sz="half" idx="10"/>
          </p:nvPr>
        </p:nvSpPr>
        <p:spPr/>
        <p:txBody>
          <a:bodyPr/>
          <a:lstStyle/>
          <a:p>
            <a:fld id="{88C03DD7-C9E4-4C56-A38E-322BD7F69531}" type="datetimeFigureOut">
              <a:rPr kumimoji="1" lang="ja-JP" altLang="en-US" smtClean="0"/>
              <a:t>2021/3/11</a:t>
            </a:fld>
            <a:endParaRPr kumimoji="1" lang="ja-JP" altLang="en-US"/>
          </a:p>
        </p:txBody>
      </p:sp>
      <p:sp>
        <p:nvSpPr>
          <p:cNvPr id="3" name="フッター プレースホルダー 2">
            <a:extLst>
              <a:ext uri="{FF2B5EF4-FFF2-40B4-BE49-F238E27FC236}">
                <a16:creationId xmlns:a16="http://schemas.microsoft.com/office/drawing/2014/main" id="{5AF8081D-BFB5-426C-A446-E75B56AECDC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1A90538-96C8-4389-A0B4-B24BB373E068}"/>
              </a:ext>
            </a:extLst>
          </p:cNvPr>
          <p:cNvSpPr>
            <a:spLocks noGrp="1"/>
          </p:cNvSpPr>
          <p:nvPr>
            <p:ph type="sldNum" sz="quarter" idx="12"/>
          </p:nvPr>
        </p:nvSpPr>
        <p:spPr/>
        <p:txBody>
          <a:bodyPr/>
          <a:lstStyle/>
          <a:p>
            <a:fld id="{BD3F5A29-02F1-477F-B19B-4EFDCFCF7011}" type="slidenum">
              <a:rPr kumimoji="1" lang="ja-JP" altLang="en-US" smtClean="0"/>
              <a:t>‹#›</a:t>
            </a:fld>
            <a:endParaRPr kumimoji="1" lang="ja-JP" altLang="en-US"/>
          </a:p>
        </p:txBody>
      </p:sp>
    </p:spTree>
    <p:extLst>
      <p:ext uri="{BB962C8B-B14F-4D97-AF65-F5344CB8AC3E}">
        <p14:creationId xmlns:p14="http://schemas.microsoft.com/office/powerpoint/2010/main" val="4189616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05ECCF-D4A1-4041-9E64-8686759AC8F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CDAD208-625F-4529-97F8-A1698392F5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FE1D860-FCFA-4163-ACB2-381B41C0F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7D7F806-B36E-46C8-B4C0-1F2D01AA4FE2}"/>
              </a:ext>
            </a:extLst>
          </p:cNvPr>
          <p:cNvSpPr>
            <a:spLocks noGrp="1"/>
          </p:cNvSpPr>
          <p:nvPr>
            <p:ph type="dt" sz="half" idx="10"/>
          </p:nvPr>
        </p:nvSpPr>
        <p:spPr/>
        <p:txBody>
          <a:bodyPr/>
          <a:lstStyle/>
          <a:p>
            <a:fld id="{88C03DD7-C9E4-4C56-A38E-322BD7F69531}" type="datetimeFigureOut">
              <a:rPr kumimoji="1" lang="ja-JP" altLang="en-US" smtClean="0"/>
              <a:t>2021/3/11</a:t>
            </a:fld>
            <a:endParaRPr kumimoji="1" lang="ja-JP" altLang="en-US"/>
          </a:p>
        </p:txBody>
      </p:sp>
      <p:sp>
        <p:nvSpPr>
          <p:cNvPr id="6" name="フッター プレースホルダー 5">
            <a:extLst>
              <a:ext uri="{FF2B5EF4-FFF2-40B4-BE49-F238E27FC236}">
                <a16:creationId xmlns:a16="http://schemas.microsoft.com/office/drawing/2014/main" id="{886E859D-469C-425F-AA65-EC1F3B41616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2671674-88E7-4C95-B0F4-1F92A54D6A1C}"/>
              </a:ext>
            </a:extLst>
          </p:cNvPr>
          <p:cNvSpPr>
            <a:spLocks noGrp="1"/>
          </p:cNvSpPr>
          <p:nvPr>
            <p:ph type="sldNum" sz="quarter" idx="12"/>
          </p:nvPr>
        </p:nvSpPr>
        <p:spPr/>
        <p:txBody>
          <a:bodyPr/>
          <a:lstStyle/>
          <a:p>
            <a:fld id="{BD3F5A29-02F1-477F-B19B-4EFDCFCF7011}" type="slidenum">
              <a:rPr kumimoji="1" lang="ja-JP" altLang="en-US" smtClean="0"/>
              <a:t>‹#›</a:t>
            </a:fld>
            <a:endParaRPr kumimoji="1" lang="ja-JP" altLang="en-US"/>
          </a:p>
        </p:txBody>
      </p:sp>
    </p:spTree>
    <p:extLst>
      <p:ext uri="{BB962C8B-B14F-4D97-AF65-F5344CB8AC3E}">
        <p14:creationId xmlns:p14="http://schemas.microsoft.com/office/powerpoint/2010/main" val="731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24F769-320A-475E-A341-4DAFE0A0490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A73B075-2FCE-4649-8CF7-CFC2E662C5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85292D0-3312-4544-9D79-181C445C9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9A3BC4-320C-4A6F-A3C2-9B8765D320AB}"/>
              </a:ext>
            </a:extLst>
          </p:cNvPr>
          <p:cNvSpPr>
            <a:spLocks noGrp="1"/>
          </p:cNvSpPr>
          <p:nvPr>
            <p:ph type="dt" sz="half" idx="10"/>
          </p:nvPr>
        </p:nvSpPr>
        <p:spPr/>
        <p:txBody>
          <a:bodyPr/>
          <a:lstStyle/>
          <a:p>
            <a:fld id="{88C03DD7-C9E4-4C56-A38E-322BD7F69531}" type="datetimeFigureOut">
              <a:rPr kumimoji="1" lang="ja-JP" altLang="en-US" smtClean="0"/>
              <a:t>2021/3/11</a:t>
            </a:fld>
            <a:endParaRPr kumimoji="1" lang="ja-JP" altLang="en-US"/>
          </a:p>
        </p:txBody>
      </p:sp>
      <p:sp>
        <p:nvSpPr>
          <p:cNvPr id="6" name="フッター プレースホルダー 5">
            <a:extLst>
              <a:ext uri="{FF2B5EF4-FFF2-40B4-BE49-F238E27FC236}">
                <a16:creationId xmlns:a16="http://schemas.microsoft.com/office/drawing/2014/main" id="{7FEBF32B-00CB-482F-8E87-A6E19B0151B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D4E7E0-1ED7-4498-9618-83C7F2169E2A}"/>
              </a:ext>
            </a:extLst>
          </p:cNvPr>
          <p:cNvSpPr>
            <a:spLocks noGrp="1"/>
          </p:cNvSpPr>
          <p:nvPr>
            <p:ph type="sldNum" sz="quarter" idx="12"/>
          </p:nvPr>
        </p:nvSpPr>
        <p:spPr/>
        <p:txBody>
          <a:bodyPr/>
          <a:lstStyle/>
          <a:p>
            <a:fld id="{BD3F5A29-02F1-477F-B19B-4EFDCFCF7011}" type="slidenum">
              <a:rPr kumimoji="1" lang="ja-JP" altLang="en-US" smtClean="0"/>
              <a:t>‹#›</a:t>
            </a:fld>
            <a:endParaRPr kumimoji="1" lang="ja-JP" altLang="en-US"/>
          </a:p>
        </p:txBody>
      </p:sp>
    </p:spTree>
    <p:extLst>
      <p:ext uri="{BB962C8B-B14F-4D97-AF65-F5344CB8AC3E}">
        <p14:creationId xmlns:p14="http://schemas.microsoft.com/office/powerpoint/2010/main" val="430470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5FE6170-8E08-498A-86D0-1A9F34C005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66066FF-6E86-4D04-9C14-17FAB069A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C0F32B0-7201-47DD-AFBC-27BB590241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03DD7-C9E4-4C56-A38E-322BD7F69531}" type="datetimeFigureOut">
              <a:rPr kumimoji="1" lang="ja-JP" altLang="en-US" smtClean="0"/>
              <a:t>2021/3/11</a:t>
            </a:fld>
            <a:endParaRPr kumimoji="1" lang="ja-JP" altLang="en-US"/>
          </a:p>
        </p:txBody>
      </p:sp>
      <p:sp>
        <p:nvSpPr>
          <p:cNvPr id="5" name="フッター プレースホルダー 4">
            <a:extLst>
              <a:ext uri="{FF2B5EF4-FFF2-40B4-BE49-F238E27FC236}">
                <a16:creationId xmlns:a16="http://schemas.microsoft.com/office/drawing/2014/main" id="{E7097B97-67CC-4505-BE30-7CB7DFE72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56958FD-577C-4D34-839E-34350AB70C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F5A29-02F1-477F-B19B-4EFDCFCF7011}" type="slidenum">
              <a:rPr kumimoji="1" lang="ja-JP" altLang="en-US" smtClean="0"/>
              <a:t>‹#›</a:t>
            </a:fld>
            <a:endParaRPr kumimoji="1" lang="ja-JP" altLang="en-US"/>
          </a:p>
        </p:txBody>
      </p:sp>
    </p:spTree>
    <p:extLst>
      <p:ext uri="{BB962C8B-B14F-4D97-AF65-F5344CB8AC3E}">
        <p14:creationId xmlns:p14="http://schemas.microsoft.com/office/powerpoint/2010/main" val="122762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3CE090-5741-4B81-8024-2EB77BDE9832}"/>
              </a:ext>
            </a:extLst>
          </p:cNvPr>
          <p:cNvSpPr>
            <a:spLocks noGrp="1"/>
          </p:cNvSpPr>
          <p:nvPr>
            <p:ph type="ctrTitle"/>
          </p:nvPr>
        </p:nvSpPr>
        <p:spPr/>
        <p:txBody>
          <a:bodyPr/>
          <a:lstStyle/>
          <a:p>
            <a:r>
              <a:rPr lang="ja-JP" altLang="en-US" dirty="0">
                <a:latin typeface="HGP明朝E" panose="02020900000000000000" pitchFamily="18" charset="-128"/>
                <a:ea typeface="HGP明朝E" panose="02020900000000000000" pitchFamily="18" charset="-128"/>
              </a:rPr>
              <a:t>中国「全人代」に見る</a:t>
            </a:r>
            <a:br>
              <a:rPr lang="en-US" altLang="ja-JP" dirty="0">
                <a:latin typeface="HGP明朝E" panose="02020900000000000000" pitchFamily="18" charset="-128"/>
                <a:ea typeface="HGP明朝E" panose="02020900000000000000" pitchFamily="18" charset="-128"/>
              </a:rPr>
            </a:br>
            <a:r>
              <a:rPr lang="ja-JP" altLang="en-US" dirty="0">
                <a:latin typeface="HGP明朝E" panose="02020900000000000000" pitchFamily="18" charset="-128"/>
                <a:ea typeface="HGP明朝E" panose="02020900000000000000" pitchFamily="18" charset="-128"/>
              </a:rPr>
              <a:t>習政権の焦り</a:t>
            </a:r>
          </a:p>
        </p:txBody>
      </p:sp>
      <p:sp>
        <p:nvSpPr>
          <p:cNvPr id="3" name="字幕 2">
            <a:extLst>
              <a:ext uri="{FF2B5EF4-FFF2-40B4-BE49-F238E27FC236}">
                <a16:creationId xmlns:a16="http://schemas.microsoft.com/office/drawing/2014/main" id="{BC58A333-55A8-4339-B600-7723AA34C58B}"/>
              </a:ext>
            </a:extLst>
          </p:cNvPr>
          <p:cNvSpPr>
            <a:spLocks noGrp="1"/>
          </p:cNvSpPr>
          <p:nvPr>
            <p:ph type="subTitle" idx="1"/>
          </p:nvPr>
        </p:nvSpPr>
        <p:spPr>
          <a:xfrm>
            <a:off x="1524000" y="4079875"/>
            <a:ext cx="9144000" cy="1655762"/>
          </a:xfrm>
        </p:spPr>
        <p:txBody>
          <a:bodyPr/>
          <a:lstStyle/>
          <a:p>
            <a:r>
              <a:rPr lang="ja-JP" altLang="en-US" dirty="0">
                <a:latin typeface="HGP明朝E" panose="02020900000000000000" pitchFamily="18" charset="-128"/>
                <a:ea typeface="HGP明朝E" panose="02020900000000000000" pitchFamily="18" charset="-128"/>
              </a:rPr>
              <a:t>情報パック</a:t>
            </a:r>
            <a:r>
              <a:rPr lang="en-US" altLang="ja-JP" dirty="0">
                <a:latin typeface="HGP明朝E" panose="02020900000000000000" pitchFamily="18" charset="-128"/>
                <a:ea typeface="HGP明朝E" panose="02020900000000000000" pitchFamily="18" charset="-128"/>
              </a:rPr>
              <a:t>3</a:t>
            </a:r>
            <a:r>
              <a:rPr lang="ja-JP" altLang="en-US" dirty="0">
                <a:latin typeface="HGP明朝E" panose="02020900000000000000" pitchFamily="18" charset="-128"/>
                <a:ea typeface="HGP明朝E" panose="02020900000000000000" pitchFamily="18" charset="-128"/>
              </a:rPr>
              <a:t>月号</a:t>
            </a:r>
          </a:p>
        </p:txBody>
      </p:sp>
    </p:spTree>
    <p:extLst>
      <p:ext uri="{BB962C8B-B14F-4D97-AF65-F5344CB8AC3E}">
        <p14:creationId xmlns:p14="http://schemas.microsoft.com/office/powerpoint/2010/main" val="3568684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D97D8C-13DB-4FBE-9FB1-A893702A71C5}"/>
              </a:ext>
            </a:extLst>
          </p:cNvPr>
          <p:cNvSpPr>
            <a:spLocks noGrp="1"/>
          </p:cNvSpPr>
          <p:nvPr>
            <p:ph type="title"/>
          </p:nvPr>
        </p:nvSpPr>
        <p:spPr/>
        <p:txBody>
          <a:bodyPr>
            <a:normAutofit/>
          </a:bodyPr>
          <a:lstStyle/>
          <a:p>
            <a:r>
              <a:rPr lang="ja-JP" altLang="en-US" sz="4800" dirty="0">
                <a:latin typeface="HGP明朝E" panose="02020900000000000000" pitchFamily="18" charset="-128"/>
                <a:ea typeface="HGP明朝E" panose="02020900000000000000" pitchFamily="18" charset="-128"/>
              </a:rPr>
              <a:t>日本の立場と役割が大きくなっている</a:t>
            </a:r>
          </a:p>
        </p:txBody>
      </p:sp>
      <p:sp>
        <p:nvSpPr>
          <p:cNvPr id="3" name="コンテンツ プレースホルダー 2">
            <a:extLst>
              <a:ext uri="{FF2B5EF4-FFF2-40B4-BE49-F238E27FC236}">
                <a16:creationId xmlns:a16="http://schemas.microsoft.com/office/drawing/2014/main" id="{1439A491-9C89-433E-B2C3-6F8D2F9D096D}"/>
              </a:ext>
            </a:extLst>
          </p:cNvPr>
          <p:cNvSpPr>
            <a:spLocks noGrp="1"/>
          </p:cNvSpPr>
          <p:nvPr>
            <p:ph idx="1"/>
          </p:nvPr>
        </p:nvSpPr>
        <p:spPr>
          <a:xfrm>
            <a:off x="364331" y="1825625"/>
            <a:ext cx="11530013" cy="4351338"/>
          </a:xfrm>
        </p:spPr>
        <p:txBody>
          <a:bodyPr>
            <a:normAutofit/>
          </a:bodyPr>
          <a:lstStyle/>
          <a:p>
            <a:r>
              <a:rPr lang="ja-JP" altLang="en-US" sz="4400" dirty="0">
                <a:latin typeface="HGP明朝E" panose="02020900000000000000" pitchFamily="18" charset="-128"/>
                <a:ea typeface="HGP明朝E" panose="02020900000000000000" pitchFamily="18" charset="-128"/>
              </a:rPr>
              <a:t>自由で開かれた「インド・太平洋」構想実現の中心軸に</a:t>
            </a:r>
            <a:endParaRPr lang="en-US" altLang="ja-JP" sz="4400" dirty="0">
              <a:latin typeface="HGP明朝E" panose="02020900000000000000" pitchFamily="18" charset="-128"/>
              <a:ea typeface="HGP明朝E" panose="02020900000000000000" pitchFamily="18" charset="-128"/>
            </a:endParaRPr>
          </a:p>
          <a:p>
            <a:endParaRPr lang="en-US" altLang="ja-JP" sz="4400" dirty="0">
              <a:latin typeface="HGP明朝E" panose="02020900000000000000" pitchFamily="18" charset="-128"/>
              <a:ea typeface="HGP明朝E" panose="02020900000000000000" pitchFamily="18" charset="-128"/>
            </a:endParaRPr>
          </a:p>
          <a:p>
            <a:pPr lvl="1"/>
            <a:r>
              <a:rPr lang="ja-JP" altLang="en-US" sz="4000" dirty="0">
                <a:latin typeface="HGP明朝E" panose="02020900000000000000" pitchFamily="18" charset="-128"/>
                <a:ea typeface="HGP明朝E" panose="02020900000000000000" pitchFamily="18" charset="-128"/>
              </a:rPr>
              <a:t>日米連携のさらなる強化で尖閣守護、台湾防衛　</a:t>
            </a:r>
            <a:endParaRPr lang="en-US" altLang="ja-JP" sz="4000" dirty="0">
              <a:latin typeface="HGP明朝E" panose="02020900000000000000" pitchFamily="18" charset="-128"/>
              <a:ea typeface="HGP明朝E" panose="02020900000000000000" pitchFamily="18" charset="-128"/>
            </a:endParaRPr>
          </a:p>
          <a:p>
            <a:pPr lvl="1"/>
            <a:r>
              <a:rPr lang="ja-JP" altLang="en-US" sz="4000" dirty="0">
                <a:latin typeface="HGP明朝E" panose="02020900000000000000" pitchFamily="18" charset="-128"/>
                <a:ea typeface="HGP明朝E" panose="02020900000000000000" pitchFamily="18" charset="-128"/>
              </a:rPr>
              <a:t>ミャンマー問題への対応</a:t>
            </a:r>
            <a:endParaRPr lang="en-US" altLang="ja-JP" sz="4000" dirty="0">
              <a:latin typeface="HGP明朝E" panose="02020900000000000000" pitchFamily="18" charset="-128"/>
              <a:ea typeface="HGP明朝E" panose="02020900000000000000" pitchFamily="18" charset="-128"/>
            </a:endParaRPr>
          </a:p>
          <a:p>
            <a:endParaRPr lang="en-US" altLang="ja-JP" sz="4400" dirty="0">
              <a:latin typeface="HGP明朝E" panose="02020900000000000000" pitchFamily="18" charset="-128"/>
              <a:ea typeface="HGP明朝E" panose="02020900000000000000" pitchFamily="18" charset="-128"/>
            </a:endParaRPr>
          </a:p>
          <a:p>
            <a:endParaRPr lang="ja-JP" altLang="en-US" sz="44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772173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E27213-69B4-476E-9690-B3D2C608FE8B}"/>
              </a:ext>
            </a:extLst>
          </p:cNvPr>
          <p:cNvSpPr>
            <a:spLocks noGrp="1"/>
          </p:cNvSpPr>
          <p:nvPr>
            <p:ph type="title"/>
          </p:nvPr>
        </p:nvSpPr>
        <p:spPr/>
        <p:txBody>
          <a:bodyPr/>
          <a:lstStyle/>
          <a:p>
            <a:pPr>
              <a:lnSpc>
                <a:spcPct val="100000"/>
              </a:lnSpc>
            </a:pPr>
            <a:r>
              <a:rPr kumimoji="1" lang="ja-JP" altLang="en-US" dirty="0">
                <a:latin typeface="HGP明朝E" panose="02020900000000000000" pitchFamily="18" charset="-128"/>
                <a:ea typeface="HGP明朝E" panose="02020900000000000000" pitchFamily="18" charset="-128"/>
              </a:rPr>
              <a:t>政府政治活動報告（李克強首相）</a:t>
            </a:r>
          </a:p>
        </p:txBody>
      </p:sp>
      <p:sp>
        <p:nvSpPr>
          <p:cNvPr id="3" name="コンテンツ プレースホルダー 2">
            <a:extLst>
              <a:ext uri="{FF2B5EF4-FFF2-40B4-BE49-F238E27FC236}">
                <a16:creationId xmlns:a16="http://schemas.microsoft.com/office/drawing/2014/main" id="{DCD5D36B-311B-42BC-AC1A-7AC7086ED9B4}"/>
              </a:ext>
            </a:extLst>
          </p:cNvPr>
          <p:cNvSpPr>
            <a:spLocks noGrp="1"/>
          </p:cNvSpPr>
          <p:nvPr>
            <p:ph idx="1"/>
          </p:nvPr>
        </p:nvSpPr>
        <p:spPr>
          <a:xfrm>
            <a:off x="542924" y="1570748"/>
            <a:ext cx="11240104" cy="5015175"/>
          </a:xfrm>
        </p:spPr>
        <p:txBody>
          <a:bodyPr>
            <a:normAutofit/>
          </a:bodyPr>
          <a:lstStyle/>
          <a:p>
            <a:pPr>
              <a:lnSpc>
                <a:spcPct val="120000"/>
              </a:lnSpc>
            </a:pPr>
            <a:r>
              <a:rPr lang="ja-JP" altLang="en-US" dirty="0">
                <a:latin typeface="HGP明朝E" panose="02020900000000000000" pitchFamily="18" charset="-128"/>
                <a:ea typeface="HGP明朝E" panose="02020900000000000000" pitchFamily="18" charset="-128"/>
              </a:rPr>
              <a:t>新型コロナウイルス対策で重要な戦略的成果を上げ、世界主要国で唯一プラス成長を実現した</a:t>
            </a:r>
          </a:p>
          <a:p>
            <a:pPr marL="0" indent="0">
              <a:lnSpc>
                <a:spcPct val="120000"/>
              </a:lnSpc>
              <a:buNone/>
            </a:pPr>
            <a:r>
              <a:rPr kumimoji="1" lang="ja-JP" altLang="en-US" dirty="0">
                <a:latin typeface="HGP明朝E" panose="02020900000000000000" pitchFamily="18" charset="-128"/>
                <a:ea typeface="HGP明朝E" panose="02020900000000000000" pitchFamily="18" charset="-128"/>
              </a:rPr>
              <a:t>　①</a:t>
            </a:r>
            <a:r>
              <a:rPr kumimoji="1" lang="en-US" altLang="ja-JP" dirty="0">
                <a:latin typeface="HGP明朝E" panose="02020900000000000000" pitchFamily="18" charset="-128"/>
                <a:ea typeface="HGP明朝E" panose="02020900000000000000" pitchFamily="18" charset="-128"/>
              </a:rPr>
              <a:t>2021</a:t>
            </a:r>
            <a:r>
              <a:rPr kumimoji="1" lang="ja-JP" altLang="en-US" dirty="0">
                <a:latin typeface="HGP明朝E" panose="02020900000000000000" pitchFamily="18" charset="-128"/>
                <a:ea typeface="HGP明朝E" panose="02020900000000000000" pitchFamily="18" charset="-128"/>
              </a:rPr>
              <a:t>年の国内総生産（</a:t>
            </a:r>
            <a:r>
              <a:rPr kumimoji="1" lang="en-US" altLang="ja-JP" dirty="0">
                <a:latin typeface="HGP明朝E" panose="02020900000000000000" pitchFamily="18" charset="-128"/>
                <a:ea typeface="HGP明朝E" panose="02020900000000000000" pitchFamily="18" charset="-128"/>
              </a:rPr>
              <a:t>GDP</a:t>
            </a:r>
            <a:r>
              <a:rPr kumimoji="1" lang="ja-JP" altLang="en-US" dirty="0">
                <a:latin typeface="HGP明朝E" panose="02020900000000000000" pitchFamily="18" charset="-128"/>
                <a:ea typeface="HGP明朝E" panose="02020900000000000000" pitchFamily="18" charset="-128"/>
              </a:rPr>
              <a:t>）成長率目標６．０％以上</a:t>
            </a:r>
            <a:endParaRPr kumimoji="1" lang="en-US" altLang="ja-JP" dirty="0">
              <a:latin typeface="HGP明朝E" panose="02020900000000000000" pitchFamily="18" charset="-128"/>
              <a:ea typeface="HGP明朝E" panose="02020900000000000000" pitchFamily="18" charset="-128"/>
            </a:endParaRPr>
          </a:p>
          <a:p>
            <a:pPr marL="0" indent="0">
              <a:lnSpc>
                <a:spcPct val="120000"/>
              </a:lnSpc>
              <a:buNone/>
            </a:pPr>
            <a:r>
              <a:rPr lang="ja-JP" altLang="en-US" dirty="0">
                <a:latin typeface="HGP明朝E" panose="02020900000000000000" pitchFamily="18" charset="-128"/>
                <a:ea typeface="HGP明朝E" panose="02020900000000000000" pitchFamily="18" charset="-128"/>
              </a:rPr>
              <a:t>　</a:t>
            </a:r>
            <a:r>
              <a:rPr kumimoji="1" lang="ja-JP" altLang="en-US" dirty="0">
                <a:latin typeface="HGP明朝E" panose="02020900000000000000" pitchFamily="18" charset="-128"/>
                <a:ea typeface="HGP明朝E" panose="02020900000000000000" pitchFamily="18" charset="-128"/>
              </a:rPr>
              <a:t>②</a:t>
            </a:r>
            <a:r>
              <a:rPr lang="ja-JP" altLang="en-US" dirty="0">
                <a:latin typeface="HGP明朝E" panose="02020900000000000000" pitchFamily="18" charset="-128"/>
                <a:ea typeface="HGP明朝E" panose="02020900000000000000" pitchFamily="18" charset="-128"/>
              </a:rPr>
              <a:t>発展の質と効率を向上させ、経済の持続的で健全な発展を保つ</a:t>
            </a:r>
            <a:endParaRPr lang="en-US" altLang="ja-JP" dirty="0">
              <a:latin typeface="HGP明朝E" panose="02020900000000000000" pitchFamily="18" charset="-128"/>
              <a:ea typeface="HGP明朝E" panose="02020900000000000000" pitchFamily="18" charset="-128"/>
            </a:endParaRPr>
          </a:p>
          <a:p>
            <a:pPr marL="0" indent="0">
              <a:lnSpc>
                <a:spcPct val="120000"/>
              </a:lnSpc>
              <a:buNone/>
            </a:pPr>
            <a:r>
              <a:rPr lang="ja-JP" altLang="en-US" dirty="0">
                <a:latin typeface="HGP明朝E" panose="02020900000000000000" pitchFamily="18" charset="-128"/>
                <a:ea typeface="HGP明朝E" panose="02020900000000000000" pitchFamily="18" charset="-128"/>
              </a:rPr>
              <a:t>　③</a:t>
            </a:r>
            <a:r>
              <a:rPr kumimoji="1" lang="ja-JP" altLang="en-US" dirty="0">
                <a:latin typeface="HGP明朝E" panose="02020900000000000000" pitchFamily="18" charset="-128"/>
                <a:ea typeface="HGP明朝E" panose="02020900000000000000" pitchFamily="18" charset="-128"/>
              </a:rPr>
              <a:t>科学技術</a:t>
            </a:r>
            <a:r>
              <a:rPr lang="ja-JP" altLang="en-US" dirty="0">
                <a:latin typeface="HGP明朝E" panose="02020900000000000000" pitchFamily="18" charset="-128"/>
                <a:ea typeface="HGP明朝E" panose="02020900000000000000" pitchFamily="18" charset="-128"/>
              </a:rPr>
              <a:t>の自立自強を国の発展戦略的発展の支えとする</a:t>
            </a:r>
            <a:endParaRPr lang="en-US" altLang="ja-JP" dirty="0">
              <a:latin typeface="HGP明朝E" panose="02020900000000000000" pitchFamily="18" charset="-128"/>
              <a:ea typeface="HGP明朝E" panose="02020900000000000000" pitchFamily="18" charset="-128"/>
            </a:endParaRPr>
          </a:p>
          <a:p>
            <a:pPr marL="0" indent="0">
              <a:lnSpc>
                <a:spcPct val="120000"/>
              </a:lnSpc>
              <a:buNone/>
            </a:pPr>
            <a:r>
              <a:rPr lang="ja-JP" altLang="en-US" dirty="0">
                <a:latin typeface="HGP明朝E" panose="02020900000000000000" pitchFamily="18" charset="-128"/>
                <a:ea typeface="HGP明朝E" panose="02020900000000000000" pitchFamily="18" charset="-128"/>
              </a:rPr>
              <a:t>　④</a:t>
            </a:r>
            <a:r>
              <a:rPr kumimoji="1" lang="en-US" altLang="ja-JP" dirty="0">
                <a:latin typeface="HGP明朝E" panose="02020900000000000000" pitchFamily="18" charset="-128"/>
                <a:ea typeface="HGP明朝E" panose="02020900000000000000" pitchFamily="18" charset="-128"/>
              </a:rPr>
              <a:t>TPP</a:t>
            </a:r>
            <a:r>
              <a:rPr kumimoji="1" lang="ja-JP" altLang="en-US" dirty="0">
                <a:latin typeface="HGP明朝E" panose="02020900000000000000" pitchFamily="18" charset="-128"/>
                <a:ea typeface="HGP明朝E" panose="02020900000000000000" pitchFamily="18" charset="-128"/>
              </a:rPr>
              <a:t>への参加を前向きに検討</a:t>
            </a:r>
            <a:endParaRPr kumimoji="1" lang="en-US" altLang="ja-JP" dirty="0">
              <a:latin typeface="HGP明朝E" panose="02020900000000000000" pitchFamily="18" charset="-128"/>
              <a:ea typeface="HGP明朝E" panose="02020900000000000000" pitchFamily="18" charset="-128"/>
            </a:endParaRPr>
          </a:p>
          <a:p>
            <a:pPr marL="0" indent="0">
              <a:lnSpc>
                <a:spcPct val="120000"/>
              </a:lnSpc>
              <a:buNone/>
            </a:pPr>
            <a:r>
              <a:rPr lang="ja-JP" altLang="en-US" dirty="0">
                <a:highlight>
                  <a:srgbClr val="FFFF00"/>
                </a:highlight>
                <a:latin typeface="HGP明朝E" panose="02020900000000000000" pitchFamily="18" charset="-128"/>
                <a:ea typeface="HGP明朝E" panose="02020900000000000000" pitchFamily="18" charset="-128"/>
              </a:rPr>
              <a:t>　⑤香港で国家安全維持の法制度を確実に実施、外部勢力からの干渉</a:t>
            </a:r>
            <a:endParaRPr lang="en-US" altLang="ja-JP" dirty="0">
              <a:highlight>
                <a:srgbClr val="FFFF00"/>
              </a:highlight>
              <a:latin typeface="HGP明朝E" panose="02020900000000000000" pitchFamily="18" charset="-128"/>
              <a:ea typeface="HGP明朝E" panose="02020900000000000000" pitchFamily="18" charset="-128"/>
            </a:endParaRPr>
          </a:p>
          <a:p>
            <a:pPr marL="0" indent="0">
              <a:lnSpc>
                <a:spcPct val="120000"/>
              </a:lnSpc>
              <a:buNone/>
            </a:pPr>
            <a:r>
              <a:rPr lang="ja-JP" altLang="en-US" dirty="0">
                <a:highlight>
                  <a:srgbClr val="FFFF00"/>
                </a:highlight>
                <a:latin typeface="HGP明朝E" panose="02020900000000000000" pitchFamily="18" charset="-128"/>
                <a:ea typeface="HGP明朝E" panose="02020900000000000000" pitchFamily="18" charset="-128"/>
              </a:rPr>
              <a:t>　　を断固防ぐ</a:t>
            </a:r>
            <a:endParaRPr lang="en-US" altLang="ja-JP" dirty="0">
              <a:latin typeface="HGP明朝E" panose="02020900000000000000" pitchFamily="18" charset="-128"/>
              <a:ea typeface="HGP明朝E" panose="02020900000000000000" pitchFamily="18" charset="-128"/>
            </a:endParaRPr>
          </a:p>
          <a:p>
            <a:pPr marL="0" indent="0">
              <a:lnSpc>
                <a:spcPct val="120000"/>
              </a:lnSpc>
              <a:buNone/>
            </a:pPr>
            <a:endParaRPr lang="ja-JP" altLang="en-US" dirty="0">
              <a:solidFill>
                <a:srgbClr val="FF0000"/>
              </a:solidFill>
              <a:latin typeface="HGP明朝E" panose="02020900000000000000" pitchFamily="18" charset="-128"/>
              <a:ea typeface="HGP明朝E" panose="02020900000000000000" pitchFamily="18" charset="-128"/>
            </a:endParaRPr>
          </a:p>
          <a:p>
            <a:pPr marL="0" indent="0">
              <a:lnSpc>
                <a:spcPct val="120000"/>
              </a:lnSpc>
              <a:buNone/>
            </a:pPr>
            <a:endParaRPr lang="en-US" altLang="ja-JP"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4067929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9A940E-E891-4C3E-BAE3-CA98410D6F67}"/>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国防予算</a:t>
            </a:r>
          </a:p>
        </p:txBody>
      </p:sp>
      <p:sp>
        <p:nvSpPr>
          <p:cNvPr id="3" name="コンテンツ プレースホルダー 2">
            <a:extLst>
              <a:ext uri="{FF2B5EF4-FFF2-40B4-BE49-F238E27FC236}">
                <a16:creationId xmlns:a16="http://schemas.microsoft.com/office/drawing/2014/main" id="{7C2EFFC2-B505-4AD5-BBB8-213D344D413C}"/>
              </a:ext>
            </a:extLst>
          </p:cNvPr>
          <p:cNvSpPr>
            <a:spLocks noGrp="1"/>
          </p:cNvSpPr>
          <p:nvPr>
            <p:ph idx="1"/>
          </p:nvPr>
        </p:nvSpPr>
        <p:spPr/>
        <p:txBody>
          <a:bodyPr>
            <a:normAutofit/>
          </a:bodyPr>
          <a:lstStyle/>
          <a:p>
            <a:r>
              <a:rPr kumimoji="1" lang="ja-JP" altLang="en-US" sz="3200" dirty="0">
                <a:latin typeface="HGP明朝E" panose="02020900000000000000" pitchFamily="18" charset="-128"/>
                <a:ea typeface="HGP明朝E" panose="02020900000000000000" pitchFamily="18" charset="-128"/>
              </a:rPr>
              <a:t>国防予算案</a:t>
            </a:r>
            <a:endParaRPr kumimoji="1" lang="en-US" altLang="ja-JP" sz="3200" dirty="0">
              <a:latin typeface="HGP明朝E" panose="02020900000000000000" pitchFamily="18" charset="-128"/>
              <a:ea typeface="HGP明朝E" panose="02020900000000000000" pitchFamily="18" charset="-128"/>
            </a:endParaRPr>
          </a:p>
          <a:p>
            <a:pPr lvl="1"/>
            <a:r>
              <a:rPr kumimoji="1" lang="ja-JP" altLang="en-US" sz="2800" dirty="0">
                <a:latin typeface="HGP明朝E" panose="02020900000000000000" pitchFamily="18" charset="-128"/>
                <a:ea typeface="HGP明朝E" panose="02020900000000000000" pitchFamily="18" charset="-128"/>
              </a:rPr>
              <a:t>前年比６．８％増　</a:t>
            </a:r>
            <a:r>
              <a:rPr kumimoji="1" lang="en-US" altLang="ja-JP" sz="2800" dirty="0">
                <a:latin typeface="HGP明朝E" panose="02020900000000000000" pitchFamily="18" charset="-128"/>
                <a:ea typeface="HGP明朝E" panose="02020900000000000000" pitchFamily="18" charset="-128"/>
              </a:rPr>
              <a:t>1</a:t>
            </a:r>
            <a:r>
              <a:rPr kumimoji="1" lang="ja-JP" altLang="en-US" sz="2800" dirty="0">
                <a:latin typeface="HGP明朝E" panose="02020900000000000000" pitchFamily="18" charset="-128"/>
                <a:ea typeface="HGP明朝E" panose="02020900000000000000" pitchFamily="18" charset="-128"/>
              </a:rPr>
              <a:t>兆３５５３億元＝約</a:t>
            </a:r>
            <a:r>
              <a:rPr kumimoji="1" lang="en-US" altLang="ja-JP" sz="2800" dirty="0">
                <a:latin typeface="HGP明朝E" panose="02020900000000000000" pitchFamily="18" charset="-128"/>
                <a:ea typeface="HGP明朝E" panose="02020900000000000000" pitchFamily="18" charset="-128"/>
              </a:rPr>
              <a:t>22</a:t>
            </a:r>
            <a:r>
              <a:rPr kumimoji="1" lang="ja-JP" altLang="en-US" sz="2800" dirty="0">
                <a:latin typeface="HGP明朝E" panose="02020900000000000000" pitchFamily="18" charset="-128"/>
                <a:ea typeface="HGP明朝E" panose="02020900000000000000" pitchFamily="18" charset="-128"/>
              </a:rPr>
              <a:t>兆</a:t>
            </a:r>
            <a:r>
              <a:rPr kumimoji="1" lang="en-US" altLang="ja-JP" sz="2800" dirty="0">
                <a:latin typeface="HGP明朝E" panose="02020900000000000000" pitchFamily="18" charset="-128"/>
                <a:ea typeface="HGP明朝E" panose="02020900000000000000" pitchFamily="18" charset="-128"/>
              </a:rPr>
              <a:t>6000</a:t>
            </a:r>
            <a:r>
              <a:rPr kumimoji="1" lang="ja-JP" altLang="en-US" sz="2800" dirty="0">
                <a:latin typeface="HGP明朝E" panose="02020900000000000000" pitchFamily="18" charset="-128"/>
                <a:ea typeface="HGP明朝E" panose="02020900000000000000" pitchFamily="18" charset="-128"/>
              </a:rPr>
              <a:t>億円　</a:t>
            </a:r>
          </a:p>
          <a:p>
            <a:pPr lvl="1"/>
            <a:r>
              <a:rPr kumimoji="1" lang="ja-JP" altLang="en-US" sz="2800" dirty="0">
                <a:latin typeface="HGP明朝E" panose="02020900000000000000" pitchFamily="18" charset="-128"/>
                <a:ea typeface="HGP明朝E" panose="02020900000000000000" pitchFamily="18" charset="-128"/>
              </a:rPr>
              <a:t>伸び率：過去</a:t>
            </a:r>
            <a:r>
              <a:rPr kumimoji="1" lang="en-US" altLang="ja-JP" sz="2800" dirty="0">
                <a:latin typeface="HGP明朝E" panose="02020900000000000000" pitchFamily="18" charset="-128"/>
                <a:ea typeface="HGP明朝E" panose="02020900000000000000" pitchFamily="18" charset="-128"/>
              </a:rPr>
              <a:t>2</a:t>
            </a:r>
            <a:r>
              <a:rPr kumimoji="1" lang="ja-JP" altLang="en-US" sz="2800" dirty="0">
                <a:latin typeface="HGP明朝E" panose="02020900000000000000" pitchFamily="18" charset="-128"/>
                <a:ea typeface="HGP明朝E" panose="02020900000000000000" pitchFamily="18" charset="-128"/>
              </a:rPr>
              <a:t>年下がっていたが今年上向きに</a:t>
            </a:r>
          </a:p>
          <a:p>
            <a:endParaRPr kumimoji="1" lang="en-US" altLang="ja-JP" sz="3200" dirty="0">
              <a:latin typeface="HGP明朝E" panose="02020900000000000000" pitchFamily="18" charset="-128"/>
              <a:ea typeface="HGP明朝E" panose="02020900000000000000" pitchFamily="18" charset="-128"/>
            </a:endParaRPr>
          </a:p>
          <a:p>
            <a:r>
              <a:rPr kumimoji="1" lang="ja-JP" altLang="en-US" sz="3200" dirty="0">
                <a:latin typeface="HGP明朝E" panose="02020900000000000000" pitchFamily="18" charset="-128"/>
                <a:ea typeface="HGP明朝E" panose="02020900000000000000" pitchFamily="18" charset="-128"/>
              </a:rPr>
              <a:t>士気向上をねらった軍人の待遇改善</a:t>
            </a:r>
          </a:p>
          <a:p>
            <a:pPr lvl="1"/>
            <a:r>
              <a:rPr kumimoji="1" lang="ja-JP" altLang="en-US" sz="2800" dirty="0">
                <a:latin typeface="HGP明朝E" panose="02020900000000000000" pitchFamily="18" charset="-128"/>
                <a:ea typeface="HGP明朝E" panose="02020900000000000000" pitchFamily="18" charset="-128"/>
              </a:rPr>
              <a:t>新疆ウイグル自治区やチベット自治区など辺境地域をまもる軍人の給料を</a:t>
            </a:r>
            <a:r>
              <a:rPr kumimoji="1" lang="en-US" altLang="ja-JP" sz="2800" dirty="0">
                <a:latin typeface="HGP明朝E" panose="02020900000000000000" pitchFamily="18" charset="-128"/>
                <a:ea typeface="HGP明朝E" panose="02020900000000000000" pitchFamily="18" charset="-128"/>
              </a:rPr>
              <a:t>4</a:t>
            </a:r>
            <a:r>
              <a:rPr kumimoji="1" lang="ja-JP" altLang="en-US" sz="2800" dirty="0">
                <a:latin typeface="HGP明朝E" panose="02020900000000000000" pitchFamily="18" charset="-128"/>
                <a:ea typeface="HGP明朝E" panose="02020900000000000000" pitchFamily="18" charset="-128"/>
              </a:rPr>
              <a:t>割上げ、ほかの地域の軍人も</a:t>
            </a:r>
            <a:r>
              <a:rPr kumimoji="1" lang="en-US" altLang="ja-JP" sz="2800" dirty="0">
                <a:latin typeface="HGP明朝E" panose="02020900000000000000" pitchFamily="18" charset="-128"/>
                <a:ea typeface="HGP明朝E" panose="02020900000000000000" pitchFamily="18" charset="-128"/>
              </a:rPr>
              <a:t>2</a:t>
            </a:r>
            <a:r>
              <a:rPr kumimoji="1" lang="ja-JP" altLang="en-US" sz="2800" dirty="0">
                <a:latin typeface="HGP明朝E" panose="02020900000000000000" pitchFamily="18" charset="-128"/>
                <a:ea typeface="HGP明朝E" panose="02020900000000000000" pitchFamily="18" charset="-128"/>
              </a:rPr>
              <a:t>割増やす措置が取られた</a:t>
            </a:r>
          </a:p>
          <a:p>
            <a:endParaRPr kumimoji="1" lang="ja-JP" altLang="en-US" sz="3200" dirty="0">
              <a:latin typeface="HGP明朝E" panose="02020900000000000000" pitchFamily="18" charset="-128"/>
              <a:ea typeface="HGP明朝E" panose="02020900000000000000" pitchFamily="18" charset="-128"/>
            </a:endParaRPr>
          </a:p>
          <a:p>
            <a:endParaRPr kumimoji="1" lang="ja-JP" altLang="en-US" sz="32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012430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423DD3-C749-413F-9099-863144B54C0D}"/>
              </a:ext>
            </a:extLst>
          </p:cNvPr>
          <p:cNvSpPr>
            <a:spLocks noGrp="1"/>
          </p:cNvSpPr>
          <p:nvPr>
            <p:ph idx="1"/>
          </p:nvPr>
        </p:nvSpPr>
        <p:spPr>
          <a:xfrm>
            <a:off x="838200" y="321470"/>
            <a:ext cx="10515600" cy="6215062"/>
          </a:xfrm>
        </p:spPr>
        <p:txBody>
          <a:bodyPr>
            <a:normAutofit fontScale="85000" lnSpcReduction="20000"/>
          </a:bodyPr>
          <a:lstStyle/>
          <a:p>
            <a:pPr marL="0" indent="0">
              <a:lnSpc>
                <a:spcPct val="120000"/>
              </a:lnSpc>
              <a:buNone/>
            </a:pPr>
            <a:r>
              <a:rPr lang="ja-JP" altLang="en-US" sz="3100" dirty="0">
                <a:latin typeface="HGP明朝E" panose="02020900000000000000" pitchFamily="18" charset="-128"/>
                <a:ea typeface="HGP明朝E" panose="02020900000000000000" pitchFamily="18" charset="-128"/>
              </a:rPr>
              <a:t>＜のぞかせた弱み＞</a:t>
            </a:r>
            <a:endParaRPr lang="en-US" altLang="ja-JP" sz="3100" dirty="0">
              <a:latin typeface="HGP明朝E" panose="02020900000000000000" pitchFamily="18" charset="-128"/>
              <a:ea typeface="HGP明朝E" panose="02020900000000000000" pitchFamily="18" charset="-128"/>
            </a:endParaRPr>
          </a:p>
          <a:p>
            <a:pPr>
              <a:lnSpc>
                <a:spcPct val="120000"/>
              </a:lnSpc>
            </a:pPr>
            <a:r>
              <a:rPr kumimoji="1" lang="ja-JP" altLang="en-US" dirty="0">
                <a:latin typeface="HGP明朝E" panose="02020900000000000000" pitchFamily="18" charset="-128"/>
                <a:ea typeface="HGP明朝E" panose="02020900000000000000" pitchFamily="18" charset="-128"/>
              </a:rPr>
              <a:t>５</a:t>
            </a:r>
            <a:r>
              <a:rPr lang="ja-JP" altLang="en-US" dirty="0">
                <a:latin typeface="HGP明朝E" panose="02020900000000000000" pitchFamily="18" charset="-128"/>
                <a:ea typeface="HGP明朝E" panose="02020900000000000000" pitchFamily="18" charset="-128"/>
              </a:rPr>
              <a:t>カ</a:t>
            </a:r>
            <a:r>
              <a:rPr kumimoji="1" lang="ja-JP" altLang="en-US" dirty="0">
                <a:latin typeface="HGP明朝E" panose="02020900000000000000" pitchFamily="18" charset="-128"/>
                <a:ea typeface="HGP明朝E" panose="02020900000000000000" pitchFamily="18" charset="-128"/>
              </a:rPr>
              <a:t>年数値目標を示さず</a:t>
            </a:r>
          </a:p>
          <a:p>
            <a:pPr>
              <a:lnSpc>
                <a:spcPct val="120000"/>
              </a:lnSpc>
            </a:pPr>
            <a:r>
              <a:rPr kumimoji="1" lang="ja-JP" altLang="en-US" dirty="0">
                <a:latin typeface="HGP明朝E" panose="02020900000000000000" pitchFamily="18" charset="-128"/>
                <a:ea typeface="HGP明朝E" panose="02020900000000000000" pitchFamily="18" charset="-128"/>
              </a:rPr>
              <a:t>「我々は直面する課題と試練をはっきりと認識している」とのべ、危機意識を色濃くにじませた</a:t>
            </a:r>
          </a:p>
          <a:p>
            <a:pPr marL="0" indent="0">
              <a:lnSpc>
                <a:spcPct val="120000"/>
              </a:lnSpc>
              <a:buNone/>
            </a:pPr>
            <a:r>
              <a:rPr kumimoji="1" lang="ja-JP" altLang="en-US" sz="3100" dirty="0">
                <a:latin typeface="HGP明朝E" panose="02020900000000000000" pitchFamily="18" charset="-128"/>
                <a:ea typeface="HGP明朝E" panose="02020900000000000000" pitchFamily="18" charset="-128"/>
              </a:rPr>
              <a:t>＜背景＞</a:t>
            </a:r>
          </a:p>
          <a:p>
            <a:pPr>
              <a:lnSpc>
                <a:spcPct val="120000"/>
              </a:lnSpc>
            </a:pPr>
            <a:r>
              <a:rPr kumimoji="1" lang="ja-JP" altLang="en-US" dirty="0">
                <a:latin typeface="HGP明朝E" panose="02020900000000000000" pitchFamily="18" charset="-128"/>
                <a:ea typeface="HGP明朝E" panose="02020900000000000000" pitchFamily="18" charset="-128"/>
              </a:rPr>
              <a:t>昨年の経済成長を引っ張たもの　金融緩和であふれたお金が流れ込んだ不動産投資や、新型コロナで需要が増えたマスクやパソコンの輸出</a:t>
            </a:r>
          </a:p>
          <a:p>
            <a:pPr lvl="1">
              <a:lnSpc>
                <a:spcPct val="120000"/>
              </a:lnSpc>
            </a:pPr>
            <a:r>
              <a:rPr kumimoji="1" lang="ja-JP" altLang="en-US" dirty="0">
                <a:latin typeface="HGP明朝E" panose="02020900000000000000" pitchFamily="18" charset="-128"/>
                <a:ea typeface="HGP明朝E" panose="02020900000000000000" pitchFamily="18" charset="-128"/>
              </a:rPr>
              <a:t>小売総額は前年比３．９％減</a:t>
            </a:r>
          </a:p>
          <a:p>
            <a:pPr lvl="1">
              <a:lnSpc>
                <a:spcPct val="120000"/>
              </a:lnSpc>
            </a:pPr>
            <a:r>
              <a:rPr kumimoji="1" lang="ja-JP" altLang="en-US" dirty="0">
                <a:latin typeface="HGP明朝E" panose="02020900000000000000" pitchFamily="18" charset="-128"/>
                <a:ea typeface="HGP明朝E" panose="02020900000000000000" pitchFamily="18" charset="-128"/>
              </a:rPr>
              <a:t>自動車の販売台数　３年連続減少</a:t>
            </a:r>
          </a:p>
          <a:p>
            <a:pPr lvl="1">
              <a:lnSpc>
                <a:spcPct val="120000"/>
              </a:lnSpc>
            </a:pPr>
            <a:r>
              <a:rPr kumimoji="1" lang="ja-JP" altLang="en-US" dirty="0">
                <a:latin typeface="HGP明朝E" panose="02020900000000000000" pitchFamily="18" charset="-128"/>
                <a:ea typeface="HGP明朝E" panose="02020900000000000000" pitchFamily="18" charset="-128"/>
              </a:rPr>
              <a:t>全国の一人当たりの平均可処分所得　例年より低い２．１％増にとどまった</a:t>
            </a:r>
          </a:p>
          <a:p>
            <a:pPr lvl="1">
              <a:lnSpc>
                <a:spcPct val="120000"/>
              </a:lnSpc>
            </a:pPr>
            <a:r>
              <a:rPr kumimoji="1" lang="ja-JP" altLang="en-US" dirty="0">
                <a:latin typeface="HGP明朝E" panose="02020900000000000000" pitchFamily="18" charset="-128"/>
                <a:ea typeface="HGP明朝E" panose="02020900000000000000" pitchFamily="18" charset="-128"/>
              </a:rPr>
              <a:t>米中対立の影響：華為技術などは高性能半導体の入手が難しくなり、スマホ事業を縮小</a:t>
            </a:r>
          </a:p>
          <a:p>
            <a:pPr>
              <a:lnSpc>
                <a:spcPct val="120000"/>
              </a:lnSpc>
            </a:pPr>
            <a:r>
              <a:rPr kumimoji="1" lang="ja-JP" altLang="en-US" dirty="0">
                <a:latin typeface="HGP明朝E" panose="02020900000000000000" pitchFamily="18" charset="-128"/>
                <a:ea typeface="HGP明朝E" panose="02020900000000000000" pitchFamily="18" charset="-128"/>
              </a:rPr>
              <a:t>本格的少子高齢化</a:t>
            </a:r>
          </a:p>
          <a:p>
            <a:pPr lvl="1">
              <a:lnSpc>
                <a:spcPct val="120000"/>
              </a:lnSpc>
            </a:pPr>
            <a:r>
              <a:rPr kumimoji="1" lang="ja-JP" altLang="en-US" dirty="0">
                <a:latin typeface="HGP明朝E" panose="02020900000000000000" pitchFamily="18" charset="-128"/>
                <a:ea typeface="HGP明朝E" panose="02020900000000000000" pitchFamily="18" charset="-128"/>
              </a:rPr>
              <a:t>中国政府　</a:t>
            </a:r>
            <a:r>
              <a:rPr kumimoji="1" lang="en-US" altLang="ja-JP" dirty="0">
                <a:latin typeface="HGP明朝E" panose="02020900000000000000" pitchFamily="18" charset="-128"/>
                <a:ea typeface="HGP明朝E" panose="02020900000000000000" pitchFamily="18" charset="-128"/>
              </a:rPr>
              <a:t>25</a:t>
            </a:r>
            <a:r>
              <a:rPr kumimoji="1" lang="ja-JP" altLang="en-US" dirty="0">
                <a:latin typeface="HGP明朝E" panose="02020900000000000000" pitchFamily="18" charset="-128"/>
                <a:ea typeface="HGP明朝E" panose="02020900000000000000" pitchFamily="18" charset="-128"/>
              </a:rPr>
              <a:t>年に</a:t>
            </a:r>
            <a:r>
              <a:rPr kumimoji="1" lang="en-US" altLang="ja-JP" dirty="0">
                <a:latin typeface="HGP明朝E" panose="02020900000000000000" pitchFamily="18" charset="-128"/>
                <a:ea typeface="HGP明朝E" panose="02020900000000000000" pitchFamily="18" charset="-128"/>
              </a:rPr>
              <a:t>60</a:t>
            </a:r>
            <a:r>
              <a:rPr kumimoji="1" lang="ja-JP" altLang="en-US" dirty="0">
                <a:latin typeface="HGP明朝E" panose="02020900000000000000" pitchFamily="18" charset="-128"/>
                <a:ea typeface="HGP明朝E" panose="02020900000000000000" pitchFamily="18" charset="-128"/>
              </a:rPr>
              <a:t>歳以上が３億人をこえる</a:t>
            </a:r>
          </a:p>
          <a:p>
            <a:pPr lvl="1">
              <a:lnSpc>
                <a:spcPct val="120000"/>
              </a:lnSpc>
            </a:pPr>
            <a:r>
              <a:rPr kumimoji="1" lang="ja-JP" altLang="en-US" dirty="0">
                <a:latin typeface="HGP明朝E" panose="02020900000000000000" pitchFamily="18" charset="-128"/>
                <a:ea typeface="HGP明朝E" panose="02020900000000000000" pitchFamily="18" charset="-128"/>
              </a:rPr>
              <a:t>中国の社会科学院　</a:t>
            </a:r>
            <a:r>
              <a:rPr kumimoji="1" lang="en-US" altLang="ja-JP" dirty="0">
                <a:latin typeface="HGP明朝E" panose="02020900000000000000" pitchFamily="18" charset="-128"/>
                <a:ea typeface="HGP明朝E" panose="02020900000000000000" pitchFamily="18" charset="-128"/>
              </a:rPr>
              <a:t>27</a:t>
            </a:r>
            <a:r>
              <a:rPr kumimoji="1" lang="ja-JP" altLang="en-US" dirty="0">
                <a:latin typeface="HGP明朝E" panose="02020900000000000000" pitchFamily="18" charset="-128"/>
                <a:ea typeface="HGP明朝E" panose="02020900000000000000" pitchFamily="18" charset="-128"/>
              </a:rPr>
              <a:t>年に人口が減り始めるとの見解</a:t>
            </a:r>
          </a:p>
          <a:p>
            <a:pPr>
              <a:lnSpc>
                <a:spcPct val="120000"/>
              </a:lnSpc>
            </a:pPr>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006107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E77A73F-B497-45F9-B141-8B68FEC28F22}"/>
              </a:ext>
            </a:extLst>
          </p:cNvPr>
          <p:cNvSpPr>
            <a:spLocks noGrp="1"/>
          </p:cNvSpPr>
          <p:nvPr>
            <p:ph type="title"/>
          </p:nvPr>
        </p:nvSpPr>
        <p:spPr>
          <a:xfrm>
            <a:off x="742092" y="404602"/>
            <a:ext cx="10515600" cy="2852737"/>
          </a:xfrm>
        </p:spPr>
        <p:txBody>
          <a:bodyPr/>
          <a:lstStyle/>
          <a:p>
            <a:r>
              <a:rPr lang="ja-JP" altLang="en-US" dirty="0">
                <a:latin typeface="HGP明朝E" panose="02020900000000000000" pitchFamily="18" charset="-128"/>
                <a:ea typeface="HGP明朝E" panose="02020900000000000000" pitchFamily="18" charset="-128"/>
              </a:rPr>
              <a:t>米国に勝つ「スーパー大陸」実現構想＝「一帯一路」</a:t>
            </a:r>
          </a:p>
        </p:txBody>
      </p:sp>
      <p:sp>
        <p:nvSpPr>
          <p:cNvPr id="5" name="テキスト プレースホルダー 4">
            <a:extLst>
              <a:ext uri="{FF2B5EF4-FFF2-40B4-BE49-F238E27FC236}">
                <a16:creationId xmlns:a16="http://schemas.microsoft.com/office/drawing/2014/main" id="{B4D22328-3EF6-4082-B7D1-41E6E384869D}"/>
              </a:ext>
            </a:extLst>
          </p:cNvPr>
          <p:cNvSpPr>
            <a:spLocks noGrp="1"/>
          </p:cNvSpPr>
          <p:nvPr>
            <p:ph type="body" idx="1"/>
          </p:nvPr>
        </p:nvSpPr>
        <p:spPr>
          <a:xfrm>
            <a:off x="831850" y="5027029"/>
            <a:ext cx="10515600" cy="1500187"/>
          </a:xfrm>
        </p:spPr>
        <p:txBody>
          <a:bodyPr>
            <a:normAutofit/>
          </a:bodyPr>
          <a:lstStyle/>
          <a:p>
            <a:r>
              <a:rPr lang="ja-JP" altLang="en-US" dirty="0">
                <a:latin typeface="HGP明朝E" panose="02020900000000000000" pitchFamily="18" charset="-128"/>
                <a:ea typeface="HGP明朝E" panose="02020900000000000000" pitchFamily="18" charset="-128"/>
              </a:rPr>
              <a:t>ジョンズ・ホプキンス大学教授　ケント・カルダー氏</a:t>
            </a:r>
            <a:endParaRPr lang="en-US" altLang="ja-JP" dirty="0">
              <a:latin typeface="HGP明朝E" panose="02020900000000000000" pitchFamily="18" charset="-128"/>
              <a:ea typeface="HGP明朝E" panose="02020900000000000000" pitchFamily="18" charset="-128"/>
            </a:endParaRPr>
          </a:p>
          <a:p>
            <a:r>
              <a:rPr lang="en-US" altLang="ja-JP" dirty="0">
                <a:latin typeface="HGP明朝E" panose="02020900000000000000" pitchFamily="18" charset="-128"/>
                <a:ea typeface="HGP明朝E" panose="02020900000000000000" pitchFamily="18" charset="-128"/>
              </a:rPr>
              <a:t>※</a:t>
            </a:r>
            <a:r>
              <a:rPr lang="ja-JP" altLang="en-US" dirty="0">
                <a:latin typeface="HGP明朝E" panose="02020900000000000000" pitchFamily="18" charset="-128"/>
                <a:ea typeface="HGP明朝E" panose="02020900000000000000" pitchFamily="18" charset="-128"/>
              </a:rPr>
              <a:t>ブレジンスキー氏の言葉</a:t>
            </a:r>
            <a:endParaRPr lang="en-US" altLang="ja-JP"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「米国にとって幸いなことにユーラシアは大きすぎて政治的に一つになれないこと」</a:t>
            </a:r>
          </a:p>
        </p:txBody>
      </p:sp>
      <p:pic>
        <p:nvPicPr>
          <p:cNvPr id="2050" name="Picture 2" descr="ケント・カルダー Kent CALDER | nippon.com">
            <a:extLst>
              <a:ext uri="{FF2B5EF4-FFF2-40B4-BE49-F238E27FC236}">
                <a16:creationId xmlns:a16="http://schemas.microsoft.com/office/drawing/2014/main" id="{BD1AFE43-BDF5-4E43-9FF8-17210BDBB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7615" y="2756937"/>
            <a:ext cx="2000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77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F5DBB3F-09CF-4526-88CC-6FF9F472C937}"/>
              </a:ext>
            </a:extLst>
          </p:cNvPr>
          <p:cNvSpPr>
            <a:spLocks noGrp="1"/>
          </p:cNvSpPr>
          <p:nvPr>
            <p:ph type="title"/>
          </p:nvPr>
        </p:nvSpPr>
        <p:spPr/>
        <p:txBody>
          <a:bodyPr/>
          <a:lstStyle/>
          <a:p>
            <a:r>
              <a:rPr lang="ja-JP" altLang="en-US" dirty="0">
                <a:latin typeface="HGP明朝E" panose="02020900000000000000" pitchFamily="18" charset="-128"/>
                <a:ea typeface="HGP明朝E" panose="02020900000000000000" pitchFamily="18" charset="-128"/>
              </a:rPr>
              <a:t>シナリオの狂い</a:t>
            </a:r>
          </a:p>
        </p:txBody>
      </p:sp>
      <p:sp>
        <p:nvSpPr>
          <p:cNvPr id="5" name="コンテンツ プレースホルダー 4">
            <a:extLst>
              <a:ext uri="{FF2B5EF4-FFF2-40B4-BE49-F238E27FC236}">
                <a16:creationId xmlns:a16="http://schemas.microsoft.com/office/drawing/2014/main" id="{0C9ACFB3-D266-478F-90F1-D975B876D424}"/>
              </a:ext>
            </a:extLst>
          </p:cNvPr>
          <p:cNvSpPr>
            <a:spLocks noGrp="1"/>
          </p:cNvSpPr>
          <p:nvPr>
            <p:ph idx="1"/>
          </p:nvPr>
        </p:nvSpPr>
        <p:spPr>
          <a:xfrm>
            <a:off x="838200" y="1825625"/>
            <a:ext cx="10515600" cy="4667250"/>
          </a:xfrm>
        </p:spPr>
        <p:txBody>
          <a:bodyPr>
            <a:normAutofit lnSpcReduction="10000"/>
          </a:bodyPr>
          <a:lstStyle/>
          <a:p>
            <a:r>
              <a:rPr lang="ja-JP" altLang="en-US" dirty="0">
                <a:latin typeface="HGP明朝E" panose="02020900000000000000" pitchFamily="18" charset="-128"/>
                <a:ea typeface="HGP明朝E" panose="02020900000000000000" pitchFamily="18" charset="-128"/>
              </a:rPr>
              <a:t>「新型コロナパンデミック」に関連する</a:t>
            </a:r>
            <a:r>
              <a:rPr lang="ja-JP" altLang="en-US" dirty="0">
                <a:highlight>
                  <a:srgbClr val="FFFF00"/>
                </a:highlight>
                <a:latin typeface="HGP明朝E" panose="02020900000000000000" pitchFamily="18" charset="-128"/>
                <a:ea typeface="HGP明朝E" panose="02020900000000000000" pitchFamily="18" charset="-128"/>
              </a:rPr>
              <a:t>対中批判</a:t>
            </a:r>
            <a:endParaRPr lang="en-US" altLang="ja-JP" dirty="0">
              <a:highlight>
                <a:srgbClr val="FFFF00"/>
              </a:highlight>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中国のウイグル政策や</a:t>
            </a:r>
            <a:r>
              <a:rPr lang="ja-JP" altLang="en-US" dirty="0">
                <a:highlight>
                  <a:srgbClr val="FFFF00"/>
                </a:highlight>
                <a:latin typeface="HGP明朝E" panose="02020900000000000000" pitchFamily="18" charset="-128"/>
                <a:ea typeface="HGP明朝E" panose="02020900000000000000" pitchFamily="18" charset="-128"/>
              </a:rPr>
              <a:t>香港「国家安全維持法」施行</a:t>
            </a:r>
            <a:r>
              <a:rPr lang="ja-JP" altLang="en-US" dirty="0">
                <a:latin typeface="HGP明朝E" panose="02020900000000000000" pitchFamily="18" charset="-128"/>
                <a:ea typeface="HGP明朝E" panose="02020900000000000000" pitchFamily="18" charset="-128"/>
              </a:rPr>
              <a:t>に対する批判</a:t>
            </a:r>
            <a:endParaRPr lang="en-US" altLang="ja-JP" dirty="0">
              <a:latin typeface="HGP明朝E" panose="02020900000000000000" pitchFamily="18" charset="-128"/>
              <a:ea typeface="HGP明朝E" panose="02020900000000000000" pitchFamily="18" charset="-128"/>
            </a:endParaRPr>
          </a:p>
          <a:p>
            <a:r>
              <a:rPr lang="ja-JP" altLang="en-US" dirty="0">
                <a:highlight>
                  <a:srgbClr val="FFFF00"/>
                </a:highlight>
                <a:latin typeface="HGP明朝E" panose="02020900000000000000" pitchFamily="18" charset="-128"/>
                <a:ea typeface="HGP明朝E" panose="02020900000000000000" pitchFamily="18" charset="-128"/>
              </a:rPr>
              <a:t>海警法施行</a:t>
            </a:r>
            <a:r>
              <a:rPr lang="ja-JP" altLang="en-US" dirty="0">
                <a:latin typeface="HGP明朝E" panose="02020900000000000000" pitchFamily="18" charset="-128"/>
                <a:ea typeface="HGP明朝E" panose="02020900000000000000" pitchFamily="18" charset="-128"/>
              </a:rPr>
              <a:t>に対する批判</a:t>
            </a:r>
            <a:endParaRPr lang="en-US" altLang="ja-JP" dirty="0">
              <a:latin typeface="HGP明朝E" panose="02020900000000000000" pitchFamily="18" charset="-128"/>
              <a:ea typeface="HGP明朝E" panose="02020900000000000000" pitchFamily="18" charset="-128"/>
            </a:endParaRPr>
          </a:p>
          <a:p>
            <a:r>
              <a:rPr lang="ja-JP" altLang="en-US" dirty="0">
                <a:highlight>
                  <a:srgbClr val="FFFF00"/>
                </a:highlight>
                <a:latin typeface="HGP明朝E" panose="02020900000000000000" pitchFamily="18" charset="-128"/>
                <a:ea typeface="HGP明朝E" panose="02020900000000000000" pitchFamily="18" charset="-128"/>
              </a:rPr>
              <a:t>新疆ウイグル政策への批判</a:t>
            </a:r>
            <a:endParaRPr lang="en-US" altLang="ja-JP" dirty="0">
              <a:latin typeface="HGP明朝E" panose="02020900000000000000" pitchFamily="18" charset="-128"/>
              <a:ea typeface="HGP明朝E" panose="02020900000000000000" pitchFamily="18" charset="-128"/>
            </a:endParaRPr>
          </a:p>
          <a:p>
            <a:pPr lvl="1"/>
            <a:r>
              <a:rPr lang="ja-JP" altLang="en-US" dirty="0">
                <a:latin typeface="HGP明朝E" panose="02020900000000000000" pitchFamily="18" charset="-128"/>
                <a:ea typeface="HGP明朝E" panose="02020900000000000000" pitchFamily="18" charset="-128"/>
              </a:rPr>
              <a:t>ポンペオ国務長官（当時）</a:t>
            </a:r>
            <a:endParaRPr lang="en-US" altLang="ja-JP" dirty="0">
              <a:latin typeface="HGP明朝E" panose="02020900000000000000" pitchFamily="18" charset="-128"/>
              <a:ea typeface="HGP明朝E" panose="02020900000000000000" pitchFamily="18" charset="-128"/>
            </a:endParaRPr>
          </a:p>
          <a:p>
            <a:pPr lvl="2"/>
            <a:r>
              <a:rPr lang="en-US" altLang="ja-JP" dirty="0">
                <a:latin typeface="HGP明朝E" panose="02020900000000000000" pitchFamily="18" charset="-128"/>
                <a:ea typeface="HGP明朝E" panose="02020900000000000000" pitchFamily="18" charset="-128"/>
              </a:rPr>
              <a:t>1</a:t>
            </a:r>
            <a:r>
              <a:rPr lang="ja-JP" altLang="en-US" dirty="0">
                <a:latin typeface="HGP明朝E" panose="02020900000000000000" pitchFamily="18" charset="-128"/>
                <a:ea typeface="HGP明朝E" panose="02020900000000000000" pitchFamily="18" charset="-128"/>
              </a:rPr>
              <a:t>月</a:t>
            </a:r>
            <a:r>
              <a:rPr lang="en-US" altLang="ja-JP" dirty="0">
                <a:latin typeface="HGP明朝E" panose="02020900000000000000" pitchFamily="18" charset="-128"/>
                <a:ea typeface="HGP明朝E" panose="02020900000000000000" pitchFamily="18" charset="-128"/>
              </a:rPr>
              <a:t>19</a:t>
            </a:r>
            <a:r>
              <a:rPr lang="ja-JP" altLang="en-US" dirty="0">
                <a:latin typeface="HGP明朝E" panose="02020900000000000000" pitchFamily="18" charset="-128"/>
                <a:ea typeface="HGP明朝E" panose="02020900000000000000" pitchFamily="18" charset="-128"/>
              </a:rPr>
              <a:t>日　ジェノサイド認定　（ブリンケン国務長官も同意）</a:t>
            </a:r>
            <a:endParaRPr lang="en-US" altLang="ja-JP" dirty="0">
              <a:latin typeface="HGP明朝E" panose="02020900000000000000" pitchFamily="18" charset="-128"/>
              <a:ea typeface="HGP明朝E" panose="02020900000000000000" pitchFamily="18" charset="-128"/>
            </a:endParaRPr>
          </a:p>
          <a:p>
            <a:pPr lvl="2"/>
            <a:r>
              <a:rPr lang="en-US" altLang="ja-JP" dirty="0">
                <a:latin typeface="HGP明朝E" panose="02020900000000000000" pitchFamily="18" charset="-128"/>
                <a:ea typeface="HGP明朝E" panose="02020900000000000000" pitchFamily="18" charset="-128"/>
              </a:rPr>
              <a:t>2</a:t>
            </a:r>
            <a:r>
              <a:rPr lang="ja-JP" altLang="en-US" dirty="0">
                <a:latin typeface="HGP明朝E" panose="02020900000000000000" pitchFamily="18" charset="-128"/>
                <a:ea typeface="HGP明朝E" panose="02020900000000000000" pitchFamily="18" charset="-128"/>
              </a:rPr>
              <a:t>月</a:t>
            </a:r>
            <a:r>
              <a:rPr lang="en-US" altLang="ja-JP" dirty="0">
                <a:latin typeface="HGP明朝E" panose="02020900000000000000" pitchFamily="18" charset="-128"/>
                <a:ea typeface="HGP明朝E" panose="02020900000000000000" pitchFamily="18" charset="-128"/>
              </a:rPr>
              <a:t>16</a:t>
            </a:r>
            <a:r>
              <a:rPr lang="ja-JP" altLang="en-US" dirty="0">
                <a:latin typeface="HGP明朝E" panose="02020900000000000000" pitchFamily="18" charset="-128"/>
                <a:ea typeface="HGP明朝E" panose="02020900000000000000" pitchFamily="18" charset="-128"/>
              </a:rPr>
              <a:t>日　北京冬季五輪開催変更を主張</a:t>
            </a:r>
            <a:endParaRPr lang="en-US" altLang="ja-JP" dirty="0">
              <a:latin typeface="HGP明朝E" panose="02020900000000000000" pitchFamily="18" charset="-128"/>
              <a:ea typeface="HGP明朝E" panose="02020900000000000000" pitchFamily="18" charset="-128"/>
            </a:endParaRPr>
          </a:p>
          <a:p>
            <a:pPr lvl="1"/>
            <a:r>
              <a:rPr lang="ja-JP" altLang="en-US" dirty="0">
                <a:latin typeface="HGP明朝E" panose="02020900000000000000" pitchFamily="18" charset="-128"/>
                <a:ea typeface="HGP明朝E" panose="02020900000000000000" pitchFamily="18" charset="-128"/>
              </a:rPr>
              <a:t>英国</a:t>
            </a:r>
            <a:r>
              <a:rPr lang="en-US" altLang="ja-JP" dirty="0">
                <a:latin typeface="HGP明朝E" panose="02020900000000000000" pitchFamily="18" charset="-128"/>
                <a:ea typeface="HGP明朝E" panose="02020900000000000000" pitchFamily="18" charset="-128"/>
              </a:rPr>
              <a:t>BBC</a:t>
            </a:r>
            <a:r>
              <a:rPr lang="ja-JP" altLang="en-US" dirty="0">
                <a:latin typeface="HGP明朝E" panose="02020900000000000000" pitchFamily="18" charset="-128"/>
                <a:ea typeface="HGP明朝E" panose="02020900000000000000" pitchFamily="18" charset="-128"/>
              </a:rPr>
              <a:t>　</a:t>
            </a:r>
            <a:r>
              <a:rPr lang="en-US" altLang="ja-JP" dirty="0">
                <a:latin typeface="HGP明朝E" panose="02020900000000000000" pitchFamily="18" charset="-128"/>
                <a:ea typeface="HGP明朝E" panose="02020900000000000000" pitchFamily="18" charset="-128"/>
              </a:rPr>
              <a:t>2</a:t>
            </a:r>
            <a:r>
              <a:rPr lang="ja-JP" altLang="en-US" dirty="0">
                <a:latin typeface="HGP明朝E" panose="02020900000000000000" pitchFamily="18" charset="-128"/>
                <a:ea typeface="HGP明朝E" panose="02020900000000000000" pitchFamily="18" charset="-128"/>
              </a:rPr>
              <a:t>月</a:t>
            </a:r>
            <a:r>
              <a:rPr lang="en-US" altLang="ja-JP" dirty="0">
                <a:latin typeface="HGP明朝E" panose="02020900000000000000" pitchFamily="18" charset="-128"/>
                <a:ea typeface="HGP明朝E" panose="02020900000000000000" pitchFamily="18" charset="-128"/>
              </a:rPr>
              <a:t>3</a:t>
            </a:r>
            <a:r>
              <a:rPr lang="ja-JP" altLang="en-US" dirty="0">
                <a:latin typeface="HGP明朝E" panose="02020900000000000000" pitchFamily="18" charset="-128"/>
                <a:ea typeface="HGP明朝E" panose="02020900000000000000" pitchFamily="18" charset="-128"/>
              </a:rPr>
              <a:t>日　逃れてきたウイグル女性の証言を放送</a:t>
            </a:r>
            <a:endParaRPr lang="en-US" altLang="ja-JP" dirty="0">
              <a:latin typeface="HGP明朝E" panose="02020900000000000000" pitchFamily="18" charset="-128"/>
              <a:ea typeface="HGP明朝E" panose="02020900000000000000" pitchFamily="18" charset="-128"/>
            </a:endParaRPr>
          </a:p>
          <a:p>
            <a:r>
              <a:rPr lang="ja-JP" altLang="en-US" u="sng" dirty="0">
                <a:solidFill>
                  <a:srgbClr val="0070C0"/>
                </a:solidFill>
                <a:latin typeface="HGP明朝E" panose="02020900000000000000" pitchFamily="18" charset="-128"/>
                <a:ea typeface="HGP明朝E" panose="02020900000000000000" pitchFamily="18" charset="-128"/>
              </a:rPr>
              <a:t>自由で開かれた「インド・太平洋」構想の影響拡大</a:t>
            </a:r>
            <a:endParaRPr lang="en-US" altLang="ja-JP" u="sng" dirty="0">
              <a:solidFill>
                <a:srgbClr val="0070C0"/>
              </a:solidFill>
              <a:latin typeface="HGP明朝E" panose="02020900000000000000" pitchFamily="18" charset="-128"/>
              <a:ea typeface="HGP明朝E" panose="02020900000000000000" pitchFamily="18" charset="-128"/>
            </a:endParaRPr>
          </a:p>
          <a:p>
            <a:pPr lvl="1"/>
            <a:r>
              <a:rPr lang="ja-JP" altLang="en-US" dirty="0">
                <a:latin typeface="HGP明朝E" panose="02020900000000000000" pitchFamily="18" charset="-128"/>
                <a:ea typeface="HGP明朝E" panose="02020900000000000000" pitchFamily="18" charset="-128"/>
              </a:rPr>
              <a:t>南シナ海での航行：米国、英国、ドイツ、フランス・・・</a:t>
            </a:r>
            <a:endParaRPr lang="en-US" altLang="ja-JP" dirty="0">
              <a:latin typeface="HGP明朝E" panose="02020900000000000000" pitchFamily="18" charset="-128"/>
              <a:ea typeface="HGP明朝E" panose="02020900000000000000" pitchFamily="18" charset="-128"/>
            </a:endParaRPr>
          </a:p>
          <a:p>
            <a:pPr lvl="1"/>
            <a:r>
              <a:rPr lang="ja-JP" altLang="en-US" dirty="0">
                <a:latin typeface="HGP明朝E" panose="02020900000000000000" pitchFamily="18" charset="-128"/>
                <a:ea typeface="HGP明朝E" panose="02020900000000000000" pitchFamily="18" charset="-128"/>
              </a:rPr>
              <a:t>ミャンマー情勢の今後</a:t>
            </a:r>
            <a:endParaRPr lang="en-US" altLang="ja-JP" dirty="0">
              <a:latin typeface="HGP明朝E" panose="02020900000000000000" pitchFamily="18" charset="-128"/>
              <a:ea typeface="HGP明朝E" panose="02020900000000000000" pitchFamily="18" charset="-128"/>
            </a:endParaRPr>
          </a:p>
          <a:p>
            <a:endParaRPr lang="ja-JP" altLang="en-US" dirty="0">
              <a:latin typeface="HGP明朝E" panose="02020900000000000000" pitchFamily="18" charset="-128"/>
              <a:ea typeface="HGP明朝E" panose="02020900000000000000" pitchFamily="18" charset="-128"/>
            </a:endParaRPr>
          </a:p>
        </p:txBody>
      </p:sp>
      <p:pic>
        <p:nvPicPr>
          <p:cNvPr id="3074" name="Picture 2" descr="ミャンマー、抗議デモで38人が死亡 「最悪の流血」と国連 - BBCニュース">
            <a:extLst>
              <a:ext uri="{FF2B5EF4-FFF2-40B4-BE49-F238E27FC236}">
                <a16:creationId xmlns:a16="http://schemas.microsoft.com/office/drawing/2014/main" id="{4D341EF3-8790-4467-B02E-B8F7B097A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799" y="5059758"/>
            <a:ext cx="2914651" cy="1639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135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A6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pic>
        <p:nvPicPr>
          <p:cNvPr id="1026" name="Picture 2" descr="第79回（第3部39回）】 中国「一帯一路」の野望・番外編1｜連載コラム｜FNA 月刊 U-MACHINE -タイ・バンコクの情報誌-">
            <a:extLst>
              <a:ext uri="{FF2B5EF4-FFF2-40B4-BE49-F238E27FC236}">
                <a16:creationId xmlns:a16="http://schemas.microsoft.com/office/drawing/2014/main" id="{5F97BE30-9399-413E-A5EB-BBCF29A659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14084" y="643467"/>
            <a:ext cx="6963832"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832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C4911C6-C2CC-4729-9426-730C4C16F5A9}"/>
              </a:ext>
            </a:extLst>
          </p:cNvPr>
          <p:cNvPicPr>
            <a:picLocks noChangeAspect="1"/>
          </p:cNvPicPr>
          <p:nvPr/>
        </p:nvPicPr>
        <p:blipFill rotWithShape="1">
          <a:blip r:embed="rId2">
            <a:alphaModFix/>
          </a:blip>
          <a:srcRect r="2" b="16075"/>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タイトル 1">
            <a:extLst>
              <a:ext uri="{FF2B5EF4-FFF2-40B4-BE49-F238E27FC236}">
                <a16:creationId xmlns:a16="http://schemas.microsoft.com/office/drawing/2014/main" id="{3101B3E0-F33A-49E3-A27E-96C51780CF73}"/>
              </a:ext>
            </a:extLst>
          </p:cNvPr>
          <p:cNvSpPr>
            <a:spLocks noGrp="1"/>
          </p:cNvSpPr>
          <p:nvPr>
            <p:ph type="title"/>
          </p:nvPr>
        </p:nvSpPr>
        <p:spPr>
          <a:xfrm>
            <a:off x="804998" y="798445"/>
            <a:ext cx="4803636" cy="1311664"/>
          </a:xfrm>
        </p:spPr>
        <p:txBody>
          <a:bodyPr>
            <a:normAutofit/>
          </a:bodyPr>
          <a:lstStyle/>
          <a:p>
            <a:r>
              <a:rPr kumimoji="1" lang="ja-JP" altLang="en-US">
                <a:solidFill>
                  <a:srgbClr val="000000"/>
                </a:solidFill>
                <a:latin typeface="HGP明朝E" panose="02020900000000000000" pitchFamily="18" charset="-128"/>
                <a:ea typeface="HGP明朝E" panose="02020900000000000000" pitchFamily="18" charset="-128"/>
              </a:rPr>
              <a:t>歴史的つながりを持つ日本</a:t>
            </a:r>
          </a:p>
        </p:txBody>
      </p:sp>
      <p:sp>
        <p:nvSpPr>
          <p:cNvPr id="3" name="コンテンツ プレースホルダー 2">
            <a:extLst>
              <a:ext uri="{FF2B5EF4-FFF2-40B4-BE49-F238E27FC236}">
                <a16:creationId xmlns:a16="http://schemas.microsoft.com/office/drawing/2014/main" id="{F822424E-9A31-447E-AC60-065E1F98AD92}"/>
              </a:ext>
            </a:extLst>
          </p:cNvPr>
          <p:cNvSpPr>
            <a:spLocks noGrp="1"/>
          </p:cNvSpPr>
          <p:nvPr>
            <p:ph idx="1"/>
          </p:nvPr>
        </p:nvSpPr>
        <p:spPr>
          <a:xfrm>
            <a:off x="804998" y="2214563"/>
            <a:ext cx="4706803" cy="4400550"/>
          </a:xfrm>
        </p:spPr>
        <p:txBody>
          <a:bodyPr anchor="ctr">
            <a:normAutofit lnSpcReduction="10000"/>
          </a:bodyPr>
          <a:lstStyle/>
          <a:p>
            <a:endParaRPr kumimoji="1" lang="en-US" altLang="ja-JP" sz="2400" dirty="0">
              <a:solidFill>
                <a:srgbClr val="000000"/>
              </a:solidFill>
              <a:latin typeface="HGP明朝E" panose="02020900000000000000" pitchFamily="18" charset="-128"/>
              <a:ea typeface="HGP明朝E" panose="02020900000000000000" pitchFamily="18" charset="-128"/>
            </a:endParaRPr>
          </a:p>
          <a:p>
            <a:r>
              <a:rPr kumimoji="1" lang="ja-JP" altLang="en-US" sz="2400" dirty="0">
                <a:solidFill>
                  <a:srgbClr val="000000"/>
                </a:solidFill>
                <a:latin typeface="HGP明朝E" panose="02020900000000000000" pitchFamily="18" charset="-128"/>
                <a:ea typeface="HGP明朝E" panose="02020900000000000000" pitchFamily="18" charset="-128"/>
              </a:rPr>
              <a:t>建国の父アウン・サン将軍は、戦前よりビルマ独立のため日本軍の南機関長・鈴木敬司大佐（当時）の支援をうけてビルマ独立義勇軍（</a:t>
            </a:r>
            <a:r>
              <a:rPr kumimoji="1" lang="en-US" altLang="ja-JP" sz="2400" dirty="0">
                <a:solidFill>
                  <a:srgbClr val="000000"/>
                </a:solidFill>
                <a:latin typeface="HGP明朝E" panose="02020900000000000000" pitchFamily="18" charset="-128"/>
                <a:ea typeface="HGP明朝E" panose="02020900000000000000" pitchFamily="18" charset="-128"/>
              </a:rPr>
              <a:t>BIA)</a:t>
            </a:r>
            <a:r>
              <a:rPr kumimoji="1" lang="ja-JP" altLang="en-US" sz="2400" dirty="0">
                <a:solidFill>
                  <a:srgbClr val="000000"/>
                </a:solidFill>
                <a:latin typeface="HGP明朝E" panose="02020900000000000000" pitchFamily="18" charset="-128"/>
                <a:ea typeface="HGP明朝E" panose="02020900000000000000" pitchFamily="18" charset="-128"/>
              </a:rPr>
              <a:t>の創設に携わり、日本軍と共に英軍と戦った</a:t>
            </a:r>
            <a:endParaRPr kumimoji="1" lang="en-US" altLang="ja-JP" sz="2400" dirty="0">
              <a:solidFill>
                <a:srgbClr val="000000"/>
              </a:solidFill>
              <a:latin typeface="HGP明朝E" panose="02020900000000000000" pitchFamily="18" charset="-128"/>
              <a:ea typeface="HGP明朝E" panose="02020900000000000000" pitchFamily="18" charset="-128"/>
            </a:endParaRPr>
          </a:p>
          <a:p>
            <a:r>
              <a:rPr kumimoji="1" lang="ja-JP" altLang="en-US" sz="2400" dirty="0">
                <a:solidFill>
                  <a:srgbClr val="000000"/>
                </a:solidFill>
                <a:latin typeface="HGP明朝E" panose="02020900000000000000" pitchFamily="18" charset="-128"/>
                <a:ea typeface="HGP明朝E" panose="02020900000000000000" pitchFamily="18" charset="-128"/>
              </a:rPr>
              <a:t>１９４３年にビルマ国が独立。</a:t>
            </a:r>
            <a:endParaRPr kumimoji="1" lang="en-US" altLang="ja-JP" sz="2400" dirty="0">
              <a:solidFill>
                <a:srgbClr val="000000"/>
              </a:solidFill>
              <a:latin typeface="HGP明朝E" panose="02020900000000000000" pitchFamily="18" charset="-128"/>
              <a:ea typeface="HGP明朝E" panose="02020900000000000000" pitchFamily="18" charset="-128"/>
            </a:endParaRPr>
          </a:p>
          <a:p>
            <a:r>
              <a:rPr kumimoji="1" lang="ja-JP" altLang="en-US" sz="2400" dirty="0">
                <a:solidFill>
                  <a:srgbClr val="000000"/>
                </a:solidFill>
                <a:latin typeface="HGP明朝E" panose="02020900000000000000" pitchFamily="18" charset="-128"/>
                <a:ea typeface="HGP明朝E" panose="02020900000000000000" pitchFamily="18" charset="-128"/>
              </a:rPr>
              <a:t>その後、紆余曲折の末（連合軍の支配下）、ミャンマーは４８年にビルマ連邦として再度の独立を果たした。</a:t>
            </a:r>
          </a:p>
          <a:p>
            <a:endParaRPr kumimoji="1" lang="ja-JP" altLang="en-US" sz="2400" dirty="0">
              <a:solidFill>
                <a:srgbClr val="000000"/>
              </a:solidFill>
              <a:latin typeface="HGP明朝E" panose="02020900000000000000" pitchFamily="18" charset="-128"/>
              <a:ea typeface="HGP明朝E" panose="02020900000000000000" pitchFamily="18" charset="-128"/>
            </a:endParaRPr>
          </a:p>
          <a:p>
            <a:endParaRPr kumimoji="1" lang="ja-JP" altLang="en-US" sz="2400" dirty="0">
              <a:solidFill>
                <a:srgbClr val="000000"/>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363853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B5F8FB9-93B9-4832-A062-85E1B6A5A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pic>
        <p:nvPicPr>
          <p:cNvPr id="2050" name="Picture 2" descr="ミャンマー特集（7） 戦争をめぐる「美談」を超えて新しい関係へ | nippon.com">
            <a:extLst>
              <a:ext uri="{FF2B5EF4-FFF2-40B4-BE49-F238E27FC236}">
                <a16:creationId xmlns:a16="http://schemas.microsoft.com/office/drawing/2014/main" id="{F1B42837-BA31-4B7C-8A9A-3E4B672860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34" r="-1" b="3866"/>
          <a:stretch/>
        </p:blipFill>
        <p:spPr bwMode="auto">
          <a:xfrm>
            <a:off x="1669474" y="10"/>
            <a:ext cx="10522527" cy="6857990"/>
          </a:xfrm>
          <a:custGeom>
            <a:avLst/>
            <a:gdLst/>
            <a:ahLst/>
            <a:cxnLst/>
            <a:rect l="l" t="t" r="r" b="b"/>
            <a:pathLst>
              <a:path w="10522527" h="6858000">
                <a:moveTo>
                  <a:pt x="2882142" y="0"/>
                </a:moveTo>
                <a:lnTo>
                  <a:pt x="10522527" y="0"/>
                </a:lnTo>
                <a:lnTo>
                  <a:pt x="10522527" y="6858000"/>
                </a:lnTo>
                <a:lnTo>
                  <a:pt x="80697" y="6858000"/>
                </a:lnTo>
                <a:lnTo>
                  <a:pt x="37339" y="6516785"/>
                </a:lnTo>
                <a:cubicBezTo>
                  <a:pt x="12648" y="6273664"/>
                  <a:pt x="0" y="6026982"/>
                  <a:pt x="0" y="5777347"/>
                </a:cubicBezTo>
                <a:cubicBezTo>
                  <a:pt x="0" y="3530630"/>
                  <a:pt x="1024495" y="1523197"/>
                  <a:pt x="2631803" y="196728"/>
                </a:cubicBezTo>
                <a:close/>
              </a:path>
            </a:pathLst>
          </a:custGeom>
          <a:noFill/>
          <a:extLst>
            <a:ext uri="{909E8E84-426E-40DD-AFC4-6F175D3DCCD1}">
              <a14:hiddenFill xmlns:a14="http://schemas.microsoft.com/office/drawing/2010/main">
                <a:solidFill>
                  <a:srgbClr val="FFFFFF"/>
                </a:solidFill>
              </a14:hiddenFill>
            </a:ext>
          </a:extLst>
        </p:spPr>
      </p:pic>
      <p:sp>
        <p:nvSpPr>
          <p:cNvPr id="73" name="Arc 72">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53563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624</Words>
  <Application>Microsoft Office PowerPoint</Application>
  <PresentationFormat>ワイド画面</PresentationFormat>
  <Paragraphs>55</Paragraphs>
  <Slides>10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HGP明朝E</vt:lpstr>
      <vt:lpstr>游ゴシック</vt:lpstr>
      <vt:lpstr>游ゴシック Light</vt:lpstr>
      <vt:lpstr>Arial</vt:lpstr>
      <vt:lpstr>Calibri</vt:lpstr>
      <vt:lpstr>Office テーマ</vt:lpstr>
      <vt:lpstr>中国「全人代」に見る 習政権の焦り</vt:lpstr>
      <vt:lpstr>政府政治活動報告（李克強首相）</vt:lpstr>
      <vt:lpstr>国防予算</vt:lpstr>
      <vt:lpstr>PowerPoint プレゼンテーション</vt:lpstr>
      <vt:lpstr>米国に勝つ「スーパー大陸」実現構想＝「一帯一路」</vt:lpstr>
      <vt:lpstr>シナリオの狂い</vt:lpstr>
      <vt:lpstr>PowerPoint プレゼンテーション</vt:lpstr>
      <vt:lpstr>歴史的つながりを持つ日本</vt:lpstr>
      <vt:lpstr>PowerPoint プレゼンテーション</vt:lpstr>
      <vt:lpstr>日本の立場と役割が大きくなっている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3</cp:revision>
  <dcterms:created xsi:type="dcterms:W3CDTF">2021-03-10T05:07:27Z</dcterms:created>
  <dcterms:modified xsi:type="dcterms:W3CDTF">2021-03-11T09:09:01Z</dcterms:modified>
</cp:coreProperties>
</file>