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  <p:sldMasterId id="2147483700" r:id="rId2"/>
    <p:sldMasterId id="2147483712" r:id="rId3"/>
  </p:sldMasterIdLst>
  <p:sldIdLst>
    <p:sldId id="256" r:id="rId4"/>
    <p:sldId id="257" r:id="rId5"/>
    <p:sldId id="321" r:id="rId6"/>
    <p:sldId id="332" r:id="rId7"/>
    <p:sldId id="258" r:id="rId8"/>
    <p:sldId id="342" r:id="rId9"/>
    <p:sldId id="433" r:id="rId10"/>
    <p:sldId id="434" r:id="rId11"/>
    <p:sldId id="435" r:id="rId12"/>
    <p:sldId id="436" r:id="rId13"/>
    <p:sldId id="437" r:id="rId14"/>
  </p:sldIdLst>
  <p:sldSz cx="12192000" cy="6858000"/>
  <p:notesSz cx="10021888" cy="68881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5" autoAdjust="0"/>
    <p:restoredTop sz="94660"/>
  </p:normalViewPr>
  <p:slideViewPr>
    <p:cSldViewPr snapToGrid="0">
      <p:cViewPr varScale="1">
        <p:scale>
          <a:sx n="83" d="100"/>
          <a:sy n="83" d="100"/>
        </p:scale>
        <p:origin x="114" y="5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A64B76E-B62E-4812-BA7D-825654688684}"/>
              </a:ext>
            </a:extLst>
          </p:cNvPr>
          <p:cNvSpPr/>
          <p:nvPr/>
        </p:nvSpPr>
        <p:spPr>
          <a:xfrm>
            <a:off x="0" y="914400"/>
            <a:ext cx="12192000" cy="5029200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7EF05D1-197A-4EB5-A82C-7DC2425B571D}"/>
              </a:ext>
            </a:extLst>
          </p:cNvPr>
          <p:cNvSpPr/>
          <p:nvPr/>
        </p:nvSpPr>
        <p:spPr>
          <a:xfrm>
            <a:off x="639413" y="2818150"/>
            <a:ext cx="10913175" cy="257181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CFFE35-CB40-419E-BEDE-1E852C7CCC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6424" y="3154680"/>
            <a:ext cx="9994392" cy="1335024"/>
          </a:xfrm>
        </p:spPr>
        <p:txBody>
          <a:bodyPr anchor="b"/>
          <a:lstStyle>
            <a:lvl1pPr algn="l">
              <a:lnSpc>
                <a:spcPct val="105000"/>
              </a:lnSpc>
              <a:defRPr sz="88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566B81-8E0E-4B31-9B8A-AD8615CF52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1184" y="4489704"/>
            <a:ext cx="10009632" cy="768096"/>
          </a:xfrm>
        </p:spPr>
        <p:txBody>
          <a:bodyPr lIns="109728" tIns="109728" rIns="109728" bIns="91440" anchor="ctr"/>
          <a:lstStyle>
            <a:lvl1pPr marL="0" indent="0" algn="l">
              <a:buNone/>
              <a:defRPr sz="2400" b="1" cap="all" spc="6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2E3122-8086-4B62-A94B-822FD6B44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B18AD-F44F-484C-A3D2-C5EF8D94DE24}" type="datetime1">
              <a:rPr lang="en-US" smtClean="0"/>
              <a:t>8/12/2021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4D9890-8F9E-40E4-9E32-1481709B2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EC4A2E-05AC-44E3-B11A-086CA9066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6B81F-97CD-4934-852B-F0AECFD05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334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EAAC2-5C8E-4AC4-A655-1BBB12DEF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ADEA25-8853-4480-B177-F6FB3A9133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630C9A-FAAB-4907-9074-ED83F2914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897D3-3687-4972-B93C-3CFDF36BF9D2}" type="datetime1">
              <a:rPr lang="en-US" smtClean="0"/>
              <a:t>8/12/2021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3E74C0-6AA6-4DAA-B696-21A593BFA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7C47E9-9A55-415E-8340-5E2B5BD2D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FF4B-E35B-4DE6-97A9-05E54E649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846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5E48E5-4047-441F-8F68-CAA0E5D312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39413" y="365125"/>
            <a:ext cx="7933087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B2861A-99E0-4DD2-8956-9C3A8BCA2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CAA46-D730-4A32-BF6D-5880ED7B6ED6}" type="datetime1">
              <a:rPr lang="en-US" smtClean="0"/>
              <a:t>8/12/2021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69F9A7-D5EB-4CB0-ADF9-A2D67864A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334A46-E778-48F1-85FB-88A260599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FF4B-E35B-4DE6-97A9-05E54E649A1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987D44-2EFA-42B2-8345-F3CB14FC88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827687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5101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2CC8CDB-56B2-4779-948E-D0DEADF429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98E37F5-575D-40F9-B2A4-A182DD068E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590EC4A-358A-4A77-8508-BAF460092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A643B-2338-453F-80BD-DB647AEED4B4}" type="datetimeFigureOut">
              <a:rPr kumimoji="1" lang="ja-JP" altLang="en-US" smtClean="0"/>
              <a:t>2021/8/12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A98D58E-D864-456B-B510-D66546404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716714E-3DDF-432C-A777-BF9FB704A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4E608-00CA-41D5-8F93-3971BD475D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73090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DFEE392-1A30-47AF-B066-6A921497B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88F7B0E-7D45-4C10-8035-4C724CCDC7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BBB133D-DF92-45F4-8E6E-8F2A10715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A643B-2338-453F-80BD-DB647AEED4B4}" type="datetimeFigureOut">
              <a:rPr kumimoji="1" lang="ja-JP" altLang="en-US" smtClean="0"/>
              <a:t>2021/8/12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C3C4469-2283-46FA-8DFA-1AE5D34F2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ADB2C8B-D8C9-4069-B29E-1F692224B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4E608-00CA-41D5-8F93-3971BD475D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55588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5427B04-4108-4628-BB98-2DF85F70F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ED614EC-E1FA-4011-AB2E-1B88016D57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F2F3D76-EFFE-42E7-A02E-E125F8C61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A643B-2338-453F-80BD-DB647AEED4B4}" type="datetimeFigureOut">
              <a:rPr kumimoji="1" lang="ja-JP" altLang="en-US" smtClean="0"/>
              <a:t>2021/8/12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0BA7833-3C20-4E68-9805-52F4EF5DB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1810169-178C-402D-8518-914CF73B1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4E608-00CA-41D5-8F93-3971BD475D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66230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C19564E-08F5-4828-BEBA-E60E2D0D3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61DCA83-7EC4-4ECC-BEAA-64F17CD3AF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7E31D59-DED5-4490-AB36-6AC414D0C4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D02F16E-BDBA-4E47-9B04-7C500587F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A643B-2338-453F-80BD-DB647AEED4B4}" type="datetimeFigureOut">
              <a:rPr kumimoji="1" lang="ja-JP" altLang="en-US" smtClean="0"/>
              <a:t>2021/8/12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B62F55E-727C-4F49-BD5A-38565666C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096818A-60CF-47B3-B1A3-22A0EB930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4E608-00CA-41D5-8F93-3971BD475D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60241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5882846-7225-4AE6-9839-2D1AC4FA4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3C7072A-9CC2-4AFD-9922-5945D29896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34C1D77-459D-4CF4-B288-C5AB0DF115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AD568B97-1176-4F90-A1CA-9D0F512778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C820539-1D88-4559-940E-815F6E488D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644BF441-FA90-4F44-BEB0-C040831DA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A643B-2338-453F-80BD-DB647AEED4B4}" type="datetimeFigureOut">
              <a:rPr kumimoji="1" lang="ja-JP" altLang="en-US" smtClean="0"/>
              <a:t>2021/8/12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FDBFBFD-AB7F-43DA-B502-47733BA1D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33133C4-FBC9-4B57-A262-AFE64F05A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4E608-00CA-41D5-8F93-3971BD475D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94964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D7A79F2-48D3-4CC4-AF8E-A63F22C9B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8B15BA8-A600-4562-9299-AFDA54FE5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A643B-2338-453F-80BD-DB647AEED4B4}" type="datetimeFigureOut">
              <a:rPr kumimoji="1" lang="ja-JP" altLang="en-US" smtClean="0"/>
              <a:t>2021/8/12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578F64E-BDC0-4B74-9C92-C6CA9EDC5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6DF983C-D4F6-405B-A536-F1ADDC332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4E608-00CA-41D5-8F93-3971BD475D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8924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A5D3641-6518-4350-899B-7158DF6D9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A643B-2338-453F-80BD-DB647AEED4B4}" type="datetimeFigureOut">
              <a:rPr kumimoji="1" lang="ja-JP" altLang="en-US" smtClean="0"/>
              <a:t>2021/8/12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93B7829-BE47-4018-8898-DFEE75E3A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C7E26B4-6B11-4D2E-852B-F53437D4E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4E608-00CA-41D5-8F93-3971BD475D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77706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928A067-A066-4E59-A6E2-0F630BF64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14DCDA3-AA83-4998-AD1F-1E75D08B23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6B2DB4D-8577-4E6E-B97D-660E419A0C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1158E5E-95E7-4E91-A037-93AA2C92A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A643B-2338-453F-80BD-DB647AEED4B4}" type="datetimeFigureOut">
              <a:rPr kumimoji="1" lang="ja-JP" altLang="en-US" smtClean="0"/>
              <a:t>2021/8/12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C4027F6-046F-496C-B16F-485AC986B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369B3A5-DD56-4422-A413-42BC4EE7C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4E608-00CA-41D5-8F93-3971BD475D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0941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999A3-430D-4D78-9DF7-56578715E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1B09F0-EED8-49A3-8DEB-65D7E568F9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733971-B6D0-433D-83AE-34616CE6E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0D2D1-B868-4347-B796-3B5A5EB129FF}" type="datetime1">
              <a:rPr lang="en-US" smtClean="0"/>
              <a:t>8/12/2021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7CA778-7EAA-41F9-B37D-C8E67AE79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2F7F5B-F40C-4ECA-9FD3-760EAA21B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FF4B-E35B-4DE6-97A9-05E54E649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387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D7D041A-F6E0-4DC5-9A6B-438600C00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B73712F0-0D68-4F99-AA8E-6E870BDDA5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ja-JP" altLang="en-US"/>
              <a:t>アイコンをクリックして図を追加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E310ADC-36BF-4E89-8F73-2674474C98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34C5656-8576-49CD-90A5-129B84D0B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A643B-2338-453F-80BD-DB647AEED4B4}" type="datetimeFigureOut">
              <a:rPr kumimoji="1" lang="ja-JP" altLang="en-US" smtClean="0"/>
              <a:t>2021/8/12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98B88FC-DAB5-46B7-9004-BC4EFCEAB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9C68083-3378-4665-BEE7-88C995324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4E608-00CA-41D5-8F93-3971BD475D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28927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7D916AB-4EDF-439D-987B-1CAD9FEAA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05BA164-FF09-4385-ABBB-6A452F3F9B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296E92D-B7EE-4F67-A7F6-EF1F1DC70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A643B-2338-453F-80BD-DB647AEED4B4}" type="datetimeFigureOut">
              <a:rPr kumimoji="1" lang="ja-JP" altLang="en-US" smtClean="0"/>
              <a:t>2021/8/12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29F50DD-41CA-4729-B3F9-AB18981EB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64A06BA-5384-4EB7-9078-D4E664D0C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4E608-00CA-41D5-8F93-3971BD475D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62252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551626A-1E3A-48D1-BB34-CAACBE61BD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EF97267-E5DD-401F-9FAE-85FA94AC87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8C966F9-3542-4AD6-BD12-059D5284B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A643B-2338-453F-80BD-DB647AEED4B4}" type="datetimeFigureOut">
              <a:rPr kumimoji="1" lang="ja-JP" altLang="en-US" smtClean="0"/>
              <a:t>2021/8/12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DF96EB2-2AAF-4AAF-B2F5-E5D653CAC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504A622-0693-418D-8023-3AA63483D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4E608-00CA-41D5-8F93-3971BD475D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2841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C78F2-13B7-4874-889B-F6DF160A49AA}" type="datetimeFigureOut">
              <a:rPr kumimoji="1" lang="ja-JP" altLang="en-US" smtClean="0"/>
              <a:t>2021/8/12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82DA-19DD-4254-984F-2423397E56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69221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C78F2-13B7-4874-889B-F6DF160A49AA}" type="datetimeFigureOut">
              <a:rPr kumimoji="1" lang="ja-JP" altLang="en-US" smtClean="0"/>
              <a:t>2021/8/12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82DA-19DD-4254-984F-2423397E56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78681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C78F2-13B7-4874-889B-F6DF160A49AA}" type="datetimeFigureOut">
              <a:rPr kumimoji="1" lang="ja-JP" altLang="en-US" smtClean="0"/>
              <a:t>2021/8/12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82DA-19DD-4254-984F-2423397E56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417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C78F2-13B7-4874-889B-F6DF160A49AA}" type="datetimeFigureOut">
              <a:rPr kumimoji="1" lang="ja-JP" altLang="en-US" smtClean="0"/>
              <a:t>2021/8/12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82DA-19DD-4254-984F-2423397E56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23041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C78F2-13B7-4874-889B-F6DF160A49AA}" type="datetimeFigureOut">
              <a:rPr kumimoji="1" lang="ja-JP" altLang="en-US" smtClean="0"/>
              <a:t>2021/8/12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82DA-19DD-4254-984F-2423397E56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56898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C78F2-13B7-4874-889B-F6DF160A49AA}" type="datetimeFigureOut">
              <a:rPr kumimoji="1" lang="ja-JP" altLang="en-US" smtClean="0"/>
              <a:t>2021/8/12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82DA-19DD-4254-984F-2423397E56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31360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C78F2-13B7-4874-889B-F6DF160A49AA}" type="datetimeFigureOut">
              <a:rPr kumimoji="1" lang="ja-JP" altLang="en-US" smtClean="0"/>
              <a:t>2021/8/12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82DA-19DD-4254-984F-2423397E56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2994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D79C4-5B2D-490C-A3A9-EB977CFAD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413" y="1709738"/>
            <a:ext cx="10913175" cy="2852737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CD5857-FA4D-4A9B-856D-701234DE6F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9413" y="4589463"/>
            <a:ext cx="1091317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B7F6E9-7983-40C8-AB5B-67D364A5F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03C2D-6745-47B6-A29E-FE249DBCE96C}" type="datetime1">
              <a:rPr lang="en-US" smtClean="0"/>
              <a:t>8/12/2021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1F873F-0C78-4B75-A7F3-78AAA3811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8F4A66-FCCD-4CC0-955A-6FF62FECD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FF4B-E35B-4DE6-97A9-05E54E649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3130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C78F2-13B7-4874-889B-F6DF160A49AA}" type="datetimeFigureOut">
              <a:rPr kumimoji="1" lang="ja-JP" altLang="en-US" smtClean="0"/>
              <a:t>2021/8/12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82DA-19DD-4254-984F-2423397E56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69725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ja-JP" altLang="en-US"/>
              <a:t>アイコンをクリックして図を追加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C78F2-13B7-4874-889B-F6DF160A49AA}" type="datetimeFigureOut">
              <a:rPr kumimoji="1" lang="ja-JP" altLang="en-US" smtClean="0"/>
              <a:t>2021/8/12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82DA-19DD-4254-984F-2423397E56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2438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C78F2-13B7-4874-889B-F6DF160A49AA}" type="datetimeFigureOut">
              <a:rPr kumimoji="1" lang="ja-JP" altLang="en-US" smtClean="0"/>
              <a:t>2021/8/12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82DA-19DD-4254-984F-2423397E56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7270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C78F2-13B7-4874-889B-F6DF160A49AA}" type="datetimeFigureOut">
              <a:rPr kumimoji="1" lang="ja-JP" altLang="en-US" smtClean="0"/>
              <a:t>2021/8/12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82DA-19DD-4254-984F-2423397E56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1391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 1"/>
          <p:cNvSpPr>
            <a:spLocks noGrp="1"/>
          </p:cNvSpPr>
          <p:nvPr>
            <p:ph/>
          </p:nvPr>
        </p:nvSpPr>
        <p:spPr>
          <a:xfrm>
            <a:off x="609600" y="244476"/>
            <a:ext cx="11184467" cy="58515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>
          <a:xfrm>
            <a:off x="1117601" y="6245225"/>
            <a:ext cx="2535767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575F6D"/>
              </a:solidFill>
            </a:endParaRPr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>
          <a:xfrm>
            <a:off x="45720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575F6D"/>
              </a:solidFill>
            </a:endParaRPr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>
          <a:xfrm>
            <a:off x="9249834" y="6245225"/>
            <a:ext cx="2535767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D602ABB-957E-46B6-9A32-1A0B319A38F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68100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72A81E-979B-46D7-9D93-0797856AE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13245F-4511-4B93-8CB3-0EC22FD629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9413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BB029B-9D0E-4CB2-9A69-10A2F8C12E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62248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F89C47-F724-4908-A6AD-806E765B2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244C2-3623-4BFB-B9A0-94542302335A}" type="datetime1">
              <a:rPr lang="en-US" smtClean="0"/>
              <a:t>8/12/2021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8700E8-4086-4363-88E6-CA24CE39E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94F54F-F3CE-42F0-ADD3-F174B9BB0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FF4B-E35B-4DE6-97A9-05E54E649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734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4BAB1-26FD-44BF-86E8-57ED04D74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413" y="475488"/>
            <a:ext cx="10908792" cy="68580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6FCB96-93C7-4E74-8285-0327A1A26D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9412" y="1904474"/>
            <a:ext cx="5120640" cy="838726"/>
          </a:xfrm>
        </p:spPr>
        <p:txBody>
          <a:bodyPr anchor="b"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8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ADF5A1-7F2F-4B53-9402-85306B9337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9413" y="2969917"/>
            <a:ext cx="5157787" cy="321974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775651-3077-40D2-B167-CAB37859E1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27565" y="1904474"/>
            <a:ext cx="5120640" cy="838726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lang="en-US" sz="1800" b="1" kern="1200" cap="all" spc="15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Font typeface="Wingdings" panose="05000000000000000000" pitchFamily="2" charset="2"/>
              <a:buNone/>
            </a:pPr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6D45EC-3B0F-49DC-91BC-2B4E4DA046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27565" y="2969915"/>
            <a:ext cx="5120639" cy="321974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2B7364-544C-427F-8C26-40E48F77C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03B92-D160-4899-8AEB-23E2AB3EBB07}" type="datetime1">
              <a:rPr lang="en-US" smtClean="0"/>
              <a:t>8/12/2021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D7AF57-EA04-49AA-91E0-7393B8DB0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EDA6F2-A8DC-49B2-B9D6-7A001FF3F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FF4B-E35B-4DE6-97A9-05E54E649A15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E567CAD-C446-4819-8D43-D93D35E7998F}"/>
              </a:ext>
            </a:extLst>
          </p:cNvPr>
          <p:cNvCxnSpPr>
            <a:cxnSpLocks/>
          </p:cNvCxnSpPr>
          <p:nvPr/>
        </p:nvCxnSpPr>
        <p:spPr>
          <a:xfrm>
            <a:off x="6096000" y="1613647"/>
            <a:ext cx="0" cy="4515986"/>
          </a:xfrm>
          <a:prstGeom prst="line">
            <a:avLst/>
          </a:prstGeom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9309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09AB5-A960-4D82-97A6-922633B79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FFEF6C-EDD1-4573-A6D1-D55824570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A71B3-2886-4196-8AEE-F25AFF1977D5}" type="datetime1">
              <a:rPr lang="en-US" smtClean="0"/>
              <a:t>8/12/2021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28429F-6359-4950-8C39-80E03A2D2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4B98F5-EE2F-4214-975A-76719DBD2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FF4B-E35B-4DE6-97A9-05E54E649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389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239CD7-DA28-4950-958A-9781728CF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7A954-8CB7-411C-B9F4-2C7BBA3637E7}" type="datetime1">
              <a:rPr lang="en-US" smtClean="0"/>
              <a:t>8/12/2021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5345F2-29FF-4A4D-A577-8FED65D04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A6B79A-87C1-4CB8-BC9B-8705CEC4E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FF4B-E35B-4DE6-97A9-05E54E649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235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01454-EF5C-4D4A-95D3-B320D15CA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475488"/>
            <a:ext cx="10908792" cy="685800"/>
          </a:xfrm>
        </p:spPr>
        <p:txBody>
          <a:bodyPr anchor="ctr">
            <a:normAutofit/>
          </a:bodyPr>
          <a:lstStyle>
            <a:lvl1pPr>
              <a:defRPr sz="2400" baseline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27D4B9-4A42-478A-AEFB-3F5D0629F6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1656589"/>
            <a:ext cx="6245352" cy="420446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A2F622-E127-4877-8F61-E5FAE62CD8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9414" y="1656588"/>
            <a:ext cx="4132612" cy="42124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03E8C1-6159-4F82-A5F4-35DDE51E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1446A-20B5-4264-B561-E7D9C581BFC4}" type="datetime1">
              <a:rPr lang="en-US" smtClean="0"/>
              <a:t>8/12/2021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EC603F-9904-472E-86B9-D7223CAB1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50828B-5598-4BB2-9FC6-86BDC5ECF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FF4B-E35B-4DE6-97A9-05E54E649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529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0E4FD-3561-45A0-82BC-1E0F73996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475488"/>
            <a:ext cx="10908792" cy="685800"/>
          </a:xfrm>
        </p:spPr>
        <p:txBody>
          <a:bodyPr anchor="ctr">
            <a:normAutofit/>
          </a:bodyPr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019FD7-F525-433A-BC5B-E8251F514F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645666"/>
            <a:ext cx="6365684" cy="4215384"/>
          </a:xfrm>
          <a:solidFill>
            <a:srgbClr val="DDDDDD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CCAD49-8534-4DA7-91E6-D2827CBEB2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9414" y="1655064"/>
            <a:ext cx="4132612" cy="421538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1F16CE-96E3-44EC-B9C8-F7FEDA170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4C44C-94B9-4BA1-95A5-21C59D41B284}" type="datetime1">
              <a:rPr lang="en-US" smtClean="0"/>
              <a:t>8/12/2021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E4BBD5-FCB5-45FF-A806-445007BA0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143AF2-82EC-4A16-9E91-742792F0A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FF4B-E35B-4DE6-97A9-05E54E649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292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AE79F0E-E6F3-4029-A461-CBE56588470B}"/>
              </a:ext>
            </a:extLst>
          </p:cNvPr>
          <p:cNvSpPr/>
          <p:nvPr/>
        </p:nvSpPr>
        <p:spPr>
          <a:xfrm>
            <a:off x="0" y="0"/>
            <a:ext cx="12192000" cy="986306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D5D58A2-1B1F-4DF4-936E-885ECC73E6F0}"/>
              </a:ext>
            </a:extLst>
          </p:cNvPr>
          <p:cNvSpPr/>
          <p:nvPr/>
        </p:nvSpPr>
        <p:spPr>
          <a:xfrm>
            <a:off x="350520" y="279792"/>
            <a:ext cx="11475720" cy="98630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rtlCol="0" anchor="ctr"/>
          <a:lstStyle/>
          <a:p>
            <a:endParaRPr lang="en-US" sz="24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D9B9AA-BDD3-49A4-84E0-99DC3EF10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413" y="476086"/>
            <a:ext cx="10904435" cy="689608"/>
          </a:xfrm>
          <a:prstGeom prst="rect">
            <a:avLst/>
          </a:prstGeom>
        </p:spPr>
        <p:txBody>
          <a:bodyPr lIns="109728" tIns="109728" rIns="109728" bIns="91440" anchor="ctr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EB1D57-5959-4202-BB86-AFBA794FA5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9412" y="1639615"/>
            <a:ext cx="10904435" cy="4537348"/>
          </a:xfrm>
          <a:prstGeom prst="rect">
            <a:avLst/>
          </a:prstGeom>
        </p:spPr>
        <p:txBody>
          <a:bodyPr lIns="91440" tIns="45720" rIns="91440" bIns="45720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B0E3D2-19DD-4BA8-81DE-A095DB31E1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95738" y="6356350"/>
            <a:ext cx="3033829" cy="365125"/>
          </a:xfrm>
          <a:prstGeom prst="rect">
            <a:avLst/>
          </a:prstGeom>
        </p:spPr>
        <p:txBody>
          <a:bodyPr lIns="91440" tIns="45720" rIns="91440" bIns="45720" anchor="ctr"/>
          <a:lstStyle>
            <a:lvl1pPr algn="r">
              <a:defRPr sz="12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8262A92C-3DD6-4D28-BA90-423F0C949F16}" type="datetime1">
              <a:rPr lang="en-US" smtClean="0"/>
              <a:t>8/12/2021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962D90-3DF7-4BB4-808C-F89E354103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9413" y="6356350"/>
            <a:ext cx="6291108" cy="365125"/>
          </a:xfrm>
          <a:prstGeom prst="rect">
            <a:avLst/>
          </a:prstGeom>
        </p:spPr>
        <p:txBody>
          <a:bodyPr lIns="91440" tIns="45720" rIns="91440" bIns="45720" anchor="ctr"/>
          <a:lstStyle>
            <a:lvl1pPr algn="l">
              <a:defRPr sz="12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276974-1464-4D58-B215-6330057767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07939" y="6356350"/>
            <a:ext cx="844649" cy="365125"/>
          </a:xfrm>
          <a:prstGeom prst="rect">
            <a:avLst/>
          </a:prstGeom>
        </p:spPr>
        <p:txBody>
          <a:bodyPr lIns="91440" tIns="45720" rIns="91440" bIns="45720" anchor="ctr"/>
          <a:lstStyle>
            <a:lvl1pPr algn="r">
              <a:defRPr sz="12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E20EFF4B-E35B-4DE6-97A9-05E54E649A1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262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hf sldNum="0" hdr="0" ftr="0" dt="0"/>
  <p:txStyles>
    <p:titleStyle>
      <a:lvl1pPr marL="0" algn="l" defTabSz="914400" rtl="0" eaLnBrk="1" latinLnBrk="0" hangingPunct="1">
        <a:lnSpc>
          <a:spcPct val="90000"/>
        </a:lnSpc>
        <a:spcBef>
          <a:spcPct val="0"/>
        </a:spcBef>
        <a:buNone/>
        <a:defRPr kumimoji="1" lang="en-US" sz="3600" b="0" kern="1200" spc="110" baseline="0" dirty="0" smtClean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500"/>
        </a:spcBef>
        <a:buClr>
          <a:schemeClr val="accent2"/>
        </a:buClr>
        <a:buFontTx/>
        <a:buNone/>
        <a:defRPr kumimoji="1" sz="2000" b="0" kern="1200" spc="80" baseline="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10000"/>
        </a:lnSpc>
        <a:spcBef>
          <a:spcPts val="500"/>
        </a:spcBef>
        <a:buClr>
          <a:schemeClr val="accent2"/>
        </a:buClr>
        <a:buFontTx/>
        <a:buNone/>
        <a:defRPr kumimoji="1" sz="1600" kern="1200" spc="80" baseline="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400" rtl="0" eaLnBrk="1" latinLnBrk="0" hangingPunct="1">
        <a:lnSpc>
          <a:spcPct val="110000"/>
        </a:lnSpc>
        <a:spcBef>
          <a:spcPts val="500"/>
        </a:spcBef>
        <a:buClr>
          <a:schemeClr val="accent2"/>
        </a:buClr>
        <a:buFontTx/>
        <a:buNone/>
        <a:defRPr kumimoji="1" sz="1600" kern="1200" spc="80" baseline="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10000"/>
        </a:lnSpc>
        <a:spcBef>
          <a:spcPts val="500"/>
        </a:spcBef>
        <a:buClr>
          <a:schemeClr val="accent2"/>
        </a:buClr>
        <a:buFontTx/>
        <a:buNone/>
        <a:defRPr kumimoji="1" sz="1600" kern="1200" spc="80" baseline="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10000"/>
        </a:lnSpc>
        <a:spcBef>
          <a:spcPts val="500"/>
        </a:spcBef>
        <a:buClr>
          <a:schemeClr val="accent2"/>
        </a:buClr>
        <a:buFontTx/>
        <a:buNone/>
        <a:defRPr kumimoji="1" sz="1600" kern="1200" spc="8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B4603E9D-566C-4C98-8F0F-2B7264383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A8C5C5A-EF43-405C-87CA-84938F3256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4933891-F3AC-4C95-9DB0-2FC6FAC707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A643B-2338-453F-80BD-DB647AEED4B4}" type="datetimeFigureOut">
              <a:rPr kumimoji="1" lang="ja-JP" altLang="en-US" smtClean="0"/>
              <a:t>2021/8/12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325C125-C59B-40F4-9024-5FF05DF2C8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47ADD1B-4C60-4695-BB81-E0A530E1C9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4E608-00CA-41D5-8F93-3971BD475D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3227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6C78F2-13B7-4874-889B-F6DF160A49AA}" type="datetimeFigureOut">
              <a:rPr kumimoji="1" lang="ja-JP" altLang="en-US" smtClean="0"/>
              <a:t>2021/8/12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CF82DA-19DD-4254-984F-2423397E56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2909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3A3BAF6-DCDD-47DD-8F4D-8B6B27EE1B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7" y="1655286"/>
            <a:ext cx="6066759" cy="2610042"/>
          </a:xfrm>
        </p:spPr>
        <p:txBody>
          <a:bodyPr>
            <a:normAutofit/>
          </a:bodyPr>
          <a:lstStyle/>
          <a:p>
            <a:pPr algn="l"/>
            <a:r>
              <a:rPr kumimoji="1" lang="ja-JP" altLang="en-US" sz="5400" dirty="0">
                <a:latin typeface="HGP明朝E" panose="02020900000000000000" pitchFamily="18" charset="-128"/>
                <a:ea typeface="HGP明朝E" panose="02020900000000000000" pitchFamily="18" charset="-128"/>
              </a:rPr>
              <a:t>緊迫する台湾海峡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5B59D8A-34A1-4ED0-A42E-2F42271C67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7" y="4373385"/>
            <a:ext cx="4609057" cy="766040"/>
          </a:xfrm>
        </p:spPr>
        <p:txBody>
          <a:bodyPr>
            <a:normAutofit/>
          </a:bodyPr>
          <a:lstStyle/>
          <a:p>
            <a:pPr algn="l"/>
            <a:r>
              <a:rPr lang="ja-JP" altLang="en-US" sz="2000" dirty="0">
                <a:latin typeface="HGP明朝E" panose="02020900000000000000" pitchFamily="18" charset="-128"/>
                <a:ea typeface="HGP明朝E" panose="02020900000000000000" pitchFamily="18" charset="-128"/>
              </a:rPr>
              <a:t>情報パック</a:t>
            </a:r>
            <a:r>
              <a:rPr lang="en-US" altLang="ja-JP" sz="2000" dirty="0">
                <a:latin typeface="HGP明朝E" panose="02020900000000000000" pitchFamily="18" charset="-128"/>
                <a:ea typeface="HGP明朝E" panose="02020900000000000000" pitchFamily="18" charset="-128"/>
              </a:rPr>
              <a:t>8</a:t>
            </a:r>
            <a:r>
              <a:rPr lang="ja-JP" altLang="en-US" sz="2000" dirty="0">
                <a:latin typeface="HGP明朝E" panose="02020900000000000000" pitchFamily="18" charset="-128"/>
                <a:ea typeface="HGP明朝E" panose="02020900000000000000" pitchFamily="18" charset="-128"/>
              </a:rPr>
              <a:t>月号</a:t>
            </a:r>
            <a:endParaRPr kumimoji="1" lang="ja-JP" altLang="en-US" sz="2000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F6EF57EF-D042-41D3-83E8-41A1FE6C11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D00A59BB-A268-4F3E-9D41-CA265AF16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3">
            <a:extLst>
              <a:ext uri="{FF2B5EF4-FFF2-40B4-BE49-F238E27FC236}">
                <a16:creationId xmlns:a16="http://schemas.microsoft.com/office/drawing/2014/main" id="{B199978D-FE9D-4416-9A86-B44629BDD7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31" r="12875" b="-3"/>
          <a:stretch/>
        </p:blipFill>
        <p:spPr>
          <a:xfrm>
            <a:off x="7498231" y="1655560"/>
            <a:ext cx="3098066" cy="3483864"/>
          </a:xfrm>
          <a:prstGeom prst="rect">
            <a:avLst/>
          </a:prstGeom>
        </p:spPr>
      </p:pic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3794DCE-9D34-40DF-AB3F-06DA8ACCD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45006452-918C-4282-A72C-C9692B6691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7755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6E13C09-C25F-466E-AD78-41B7CEA4B2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5800"/>
            <a:ext cx="10515600" cy="54911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ja-JP" altLang="en-US" dirty="0">
                <a:highlight>
                  <a:srgbClr val="FFFF00"/>
                </a:highlight>
                <a:latin typeface="HGP明朝E" panose="02020900000000000000" pitchFamily="18" charset="-128"/>
                <a:ea typeface="HGP明朝E" panose="02020900000000000000" pitchFamily="18" charset="-128"/>
              </a:rPr>
              <a:t>新たな言葉</a:t>
            </a:r>
            <a:endParaRPr lang="en-US" altLang="ja-JP" dirty="0">
              <a:highlight>
                <a:srgbClr val="FFFF00"/>
              </a:highlight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「台湾をめぐる情勢の安定は、我が国の安全保障にとってはもとより、国際社会の安定にとっても重要」</a:t>
            </a:r>
            <a:endParaRPr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「中台間の軍事的緊張が高まる可能性も否定できない」</a:t>
            </a:r>
            <a:endParaRPr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endParaRPr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marL="0" indent="0">
              <a:buNone/>
            </a:pPr>
            <a:r>
              <a:rPr lang="ja-JP" altLang="en-US" dirty="0">
                <a:highlight>
                  <a:srgbClr val="FFFF00"/>
                </a:highlight>
                <a:latin typeface="HGP明朝E" panose="02020900000000000000" pitchFamily="18" charset="-128"/>
                <a:ea typeface="HGP明朝E" panose="02020900000000000000" pitchFamily="18" charset="-128"/>
              </a:rPr>
              <a:t>全体の構成</a:t>
            </a:r>
            <a:endParaRPr lang="en-US" altLang="ja-JP" dirty="0">
              <a:highlight>
                <a:srgbClr val="FFFF00"/>
              </a:highlight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第一章の「概観」</a:t>
            </a:r>
            <a:endParaRPr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第二章の「諸外国の防衛政策など」</a:t>
            </a:r>
            <a:endParaRPr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第一部で「米国」が１１ページ</a:t>
            </a:r>
            <a:endParaRPr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　　　　　　　「中国」３１ページ</a:t>
            </a:r>
            <a:endParaRPr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　　　　　　　「米国と中国との関係」８ページ</a:t>
            </a:r>
            <a:endParaRPr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marL="0" indent="0">
              <a:buNone/>
            </a:pPr>
            <a:endParaRPr lang="ja-JP" altLang="en-US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中国　今年２月に施行された海警法の問題点を繰り返し記述</a:t>
            </a:r>
            <a:endParaRPr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海警船の活動が「そもそも国際法違反」と指摘</a:t>
            </a:r>
          </a:p>
          <a:p>
            <a:endParaRPr lang="ja-JP" altLang="en-US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323731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A972E8B-0729-410F-AC9E-7CABBEF61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日本への影響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28F0E5D-422B-436E-B734-DA2D12F322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ja-JP" altLang="en-US" sz="3200" dirty="0">
                <a:highlight>
                  <a:srgbClr val="FFFF00"/>
                </a:highlight>
                <a:latin typeface="HGP明朝E" panose="02020900000000000000" pitchFamily="18" charset="-128"/>
                <a:ea typeface="HGP明朝E" panose="02020900000000000000" pitchFamily="18" charset="-128"/>
              </a:rPr>
              <a:t>中国は、「政権の弱体化」</a:t>
            </a:r>
            <a:r>
              <a:rPr lang="ja-JP" altLang="en-US" sz="3200" dirty="0">
                <a:latin typeface="HGP明朝E" panose="02020900000000000000" pitchFamily="18" charset="-128"/>
                <a:ea typeface="HGP明朝E" panose="02020900000000000000" pitchFamily="18" charset="-128"/>
              </a:rPr>
              <a:t>を攻勢の機会と見る（衆院選への対応）</a:t>
            </a:r>
            <a:endParaRPr lang="en-US" altLang="ja-JP" sz="3200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endParaRPr lang="ja-JP" altLang="en-US" sz="3200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r>
              <a:rPr kumimoji="1" lang="ja-JP" altLang="en-US" sz="3200" dirty="0">
                <a:highlight>
                  <a:srgbClr val="FFFF00"/>
                </a:highlight>
                <a:latin typeface="HGP明朝E" panose="02020900000000000000" pitchFamily="18" charset="-128"/>
                <a:ea typeface="HGP明朝E" panose="02020900000000000000" pitchFamily="18" charset="-128"/>
              </a:rPr>
              <a:t>台湾有事を想定</a:t>
            </a:r>
            <a:r>
              <a:rPr kumimoji="1" lang="ja-JP" altLang="en-US" sz="3200" dirty="0">
                <a:latin typeface="HGP明朝E" panose="02020900000000000000" pitchFamily="18" charset="-128"/>
                <a:ea typeface="HGP明朝E" panose="02020900000000000000" pitchFamily="18" charset="-128"/>
              </a:rPr>
              <a:t>すべき時（存立危機事態、重要影響事態）</a:t>
            </a:r>
            <a:endParaRPr kumimoji="1" lang="en-US" altLang="ja-JP" sz="3200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lvl="1"/>
            <a:r>
              <a:rPr lang="en-US" altLang="ja-JP" sz="2800" dirty="0">
                <a:latin typeface="HGP明朝E" panose="02020900000000000000" pitchFamily="18" charset="-128"/>
                <a:ea typeface="HGP明朝E" panose="02020900000000000000" pitchFamily="18" charset="-128"/>
              </a:rPr>
              <a:t>2023</a:t>
            </a:r>
            <a:r>
              <a:rPr lang="ja-JP" altLang="en-US" sz="2800" dirty="0">
                <a:latin typeface="HGP明朝E" panose="02020900000000000000" pitchFamily="18" charset="-128"/>
                <a:ea typeface="HGP明朝E" panose="02020900000000000000" pitchFamily="18" charset="-128"/>
              </a:rPr>
              <a:t>年以降、</a:t>
            </a:r>
            <a:r>
              <a:rPr lang="en-US" altLang="ja-JP" sz="2800" dirty="0">
                <a:latin typeface="HGP明朝E" panose="02020900000000000000" pitchFamily="18" charset="-128"/>
                <a:ea typeface="HGP明朝E" panose="02020900000000000000" pitchFamily="18" charset="-128"/>
              </a:rPr>
              <a:t>2027</a:t>
            </a:r>
            <a:r>
              <a:rPr lang="ja-JP" altLang="en-US" sz="2800" dirty="0">
                <a:latin typeface="HGP明朝E" panose="02020900000000000000" pitchFamily="18" charset="-128"/>
                <a:ea typeface="HGP明朝E" panose="02020900000000000000" pitchFamily="18" charset="-128"/>
              </a:rPr>
              <a:t>年まで</a:t>
            </a:r>
            <a:endParaRPr lang="en-US" altLang="ja-JP" sz="2800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lvl="1"/>
            <a:r>
              <a:rPr kumimoji="1" lang="en-US" altLang="ja-JP" sz="2800" dirty="0">
                <a:latin typeface="HGP明朝E" panose="02020900000000000000" pitchFamily="18" charset="-128"/>
                <a:ea typeface="HGP明朝E" panose="02020900000000000000" pitchFamily="18" charset="-128"/>
              </a:rPr>
              <a:t>2027</a:t>
            </a:r>
            <a:r>
              <a:rPr kumimoji="1" lang="ja-JP" altLang="en-US" sz="2800" dirty="0">
                <a:latin typeface="HGP明朝E" panose="02020900000000000000" pitchFamily="18" charset="-128"/>
                <a:ea typeface="HGP明朝E" panose="02020900000000000000" pitchFamily="18" charset="-128"/>
              </a:rPr>
              <a:t>年　人民解放軍創軍　</a:t>
            </a:r>
            <a:r>
              <a:rPr kumimoji="1" lang="en-US" altLang="ja-JP" sz="2800" dirty="0">
                <a:latin typeface="HGP明朝E" panose="02020900000000000000" pitchFamily="18" charset="-128"/>
                <a:ea typeface="HGP明朝E" panose="02020900000000000000" pitchFamily="18" charset="-128"/>
              </a:rPr>
              <a:t>100</a:t>
            </a:r>
            <a:r>
              <a:rPr kumimoji="1" lang="ja-JP" altLang="en-US" sz="2800" dirty="0">
                <a:latin typeface="HGP明朝E" panose="02020900000000000000" pitchFamily="18" charset="-128"/>
                <a:ea typeface="HGP明朝E" panose="02020900000000000000" pitchFamily="18" charset="-128"/>
              </a:rPr>
              <a:t>年</a:t>
            </a:r>
            <a:endParaRPr kumimoji="1" lang="en-US" altLang="ja-JP" sz="2800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endParaRPr lang="en-US" altLang="ja-JP" sz="3200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r>
              <a:rPr kumimoji="1" lang="ja-JP" altLang="en-US" sz="3200" dirty="0">
                <a:highlight>
                  <a:srgbClr val="FFFF00"/>
                </a:highlight>
                <a:latin typeface="HGP明朝E" panose="02020900000000000000" pitchFamily="18" charset="-128"/>
                <a:ea typeface="HGP明朝E" panose="02020900000000000000" pitchFamily="18" charset="-128"/>
              </a:rPr>
              <a:t>防衛力の強化</a:t>
            </a:r>
            <a:r>
              <a:rPr kumimoji="1" lang="ja-JP" altLang="en-US" sz="3200" dirty="0">
                <a:latin typeface="HGP明朝E" panose="02020900000000000000" pitchFamily="18" charset="-128"/>
                <a:ea typeface="HGP明朝E" panose="02020900000000000000" pitchFamily="18" charset="-128"/>
              </a:rPr>
              <a:t>を</a:t>
            </a:r>
            <a:endParaRPr kumimoji="1" lang="en-US" altLang="ja-JP" sz="3200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lvl="1"/>
            <a:r>
              <a:rPr lang="ja-JP" altLang="en-US" sz="2800" dirty="0">
                <a:latin typeface="HGP明朝E" panose="02020900000000000000" pitchFamily="18" charset="-128"/>
                <a:ea typeface="HGP明朝E" panose="02020900000000000000" pitchFamily="18" charset="-128"/>
              </a:rPr>
              <a:t>スパイ防止法の制定を</a:t>
            </a:r>
            <a:endParaRPr kumimoji="1" lang="en-US" altLang="ja-JP" sz="2800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endParaRPr lang="en-US" altLang="ja-JP" sz="3200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24183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A4864A0B-4663-4052-A3D8-E2BB2CFCEA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80352DB1-8BD1-4A73-9133-47C31DF6E4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59934" y="914400"/>
            <a:ext cx="8132065" cy="5029200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70AF085B-BE8A-4D03-B42F-164FB4A538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0143" y="1236133"/>
            <a:ext cx="7811857" cy="4385734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6" name="Picture 2" descr="予約受付中】日本の防衛－防衛白書－ 令和3年版 | 株式会社かんぽう かんぽうオンラインbookstore">
            <a:extLst>
              <a:ext uri="{FF2B5EF4-FFF2-40B4-BE49-F238E27FC236}">
                <a16:creationId xmlns:a16="http://schemas.microsoft.com/office/drawing/2014/main" id="{499E768C-53A1-4BB3-B250-E6D70BF762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0080" y="1237441"/>
            <a:ext cx="3144887" cy="4383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BFAF089-D712-4ABD-8895-4E86BA6451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6272" y="1534160"/>
            <a:ext cx="6512262" cy="3645165"/>
          </a:xfrm>
        </p:spPr>
        <p:txBody>
          <a:bodyPr>
            <a:normAutofit/>
          </a:bodyPr>
          <a:lstStyle/>
          <a:p>
            <a:r>
              <a:rPr kumimoji="1" lang="zh-TW" altLang="en-US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日米首脳会談　</a:t>
            </a:r>
            <a:r>
              <a:rPr kumimoji="1" lang="en-US" altLang="zh-TW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4</a:t>
            </a:r>
            <a:r>
              <a:rPr kumimoji="1" lang="zh-TW" altLang="en-US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月</a:t>
            </a:r>
            <a:r>
              <a:rPr kumimoji="1" lang="en-US" altLang="zh-TW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16</a:t>
            </a:r>
            <a:r>
              <a:rPr kumimoji="1" lang="zh-TW" altLang="en-US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日</a:t>
            </a:r>
          </a:p>
          <a:p>
            <a:r>
              <a:rPr kumimoji="1" lang="en-US" altLang="zh-TW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G7</a:t>
            </a:r>
            <a:r>
              <a:rPr kumimoji="1" lang="zh-TW" altLang="en-US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首脳会談 　</a:t>
            </a:r>
            <a:r>
              <a:rPr kumimoji="1" lang="en-US" altLang="zh-TW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6</a:t>
            </a:r>
            <a:r>
              <a:rPr kumimoji="1" lang="zh-TW" altLang="en-US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月</a:t>
            </a:r>
            <a:r>
              <a:rPr kumimoji="1" lang="en-US" altLang="zh-TW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13</a:t>
            </a:r>
            <a:r>
              <a:rPr kumimoji="1" lang="zh-TW" altLang="en-US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日</a:t>
            </a:r>
          </a:p>
          <a:p>
            <a:r>
              <a:rPr kumimoji="1" lang="zh-TW" altLang="en-US" sz="3600" u="sng" dirty="0">
                <a:latin typeface="HGP明朝E" panose="02020900000000000000" pitchFamily="18" charset="-128"/>
                <a:ea typeface="HGP明朝E" panose="02020900000000000000" pitchFamily="18" charset="-128"/>
              </a:rPr>
              <a:t>令和</a:t>
            </a:r>
            <a:r>
              <a:rPr kumimoji="1" lang="en-US" altLang="zh-TW" sz="3600" u="sng" dirty="0">
                <a:latin typeface="HGP明朝E" panose="02020900000000000000" pitchFamily="18" charset="-128"/>
                <a:ea typeface="HGP明朝E" panose="02020900000000000000" pitchFamily="18" charset="-128"/>
              </a:rPr>
              <a:t>3</a:t>
            </a:r>
            <a:r>
              <a:rPr kumimoji="1" lang="zh-TW" altLang="en-US" sz="3600" u="sng" dirty="0">
                <a:latin typeface="HGP明朝E" panose="02020900000000000000" pitchFamily="18" charset="-128"/>
                <a:ea typeface="HGP明朝E" panose="02020900000000000000" pitchFamily="18" charset="-128"/>
              </a:rPr>
              <a:t>年版　「防衛白書」</a:t>
            </a:r>
          </a:p>
          <a:p>
            <a:endParaRPr kumimoji="1" lang="ja-JP" altLang="en-US" sz="3600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66281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5" name="Rectangle 84">
            <a:extLst>
              <a:ext uri="{FF2B5EF4-FFF2-40B4-BE49-F238E27FC236}">
                <a16:creationId xmlns:a16="http://schemas.microsoft.com/office/drawing/2014/main" id="{5B546656-FDC4-474A-B8D1-2B3E70E008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+mn-ea"/>
              <a:cs typeface="+mn-cs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0508EC6-56F1-4083-A525-77D059D44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173" y="1144769"/>
            <a:ext cx="3340962" cy="289643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kumimoji="1" lang="ja-JP" altLang="en-US" sz="4000" kern="1200" dirty="0">
                <a:solidFill>
                  <a:schemeClr val="tx1"/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天安門の楼上で演説</a:t>
            </a:r>
          </a:p>
        </p:txBody>
      </p:sp>
      <p:sp>
        <p:nvSpPr>
          <p:cNvPr id="1034" name="Content Placeholder 1033">
            <a:extLst>
              <a:ext uri="{FF2B5EF4-FFF2-40B4-BE49-F238E27FC236}">
                <a16:creationId xmlns:a16="http://schemas.microsoft.com/office/drawing/2014/main" id="{06A3D8EC-4ECF-4A6F-9E7C-DAEF830F23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171" y="4403176"/>
            <a:ext cx="3340963" cy="133493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ja-JP" altLang="en-US" kern="1200" dirty="0">
                <a:solidFill>
                  <a:schemeClr val="tx1"/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歴史的任務としての「台湾統一」を訴える</a:t>
            </a:r>
            <a:endParaRPr lang="en-US" kern="1200" dirty="0">
              <a:solidFill>
                <a:schemeClr val="tx1"/>
              </a:solidFill>
              <a:latin typeface="HGP明朝E" panose="02020900000000000000" pitchFamily="18" charset="-128"/>
              <a:ea typeface="HGP明朝E" panose="02020900000000000000" pitchFamily="18" charset="-128"/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114A821F-8663-46BA-8CC0-D4C44F639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8824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米紙WSJ、中国共産党100年で社説「自由と民主への最大の脅威」 - SankeiBiz（サンケイビズ）：自分を磨く経済情報サイト">
            <a:extLst>
              <a:ext uri="{FF2B5EF4-FFF2-40B4-BE49-F238E27FC236}">
                <a16:creationId xmlns:a16="http://schemas.microsoft.com/office/drawing/2014/main" id="{51446798-F569-4CED-893C-FBBB696927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9" r="13567" b="-2"/>
          <a:stretch/>
        </p:blipFill>
        <p:spPr bwMode="auto">
          <a:xfrm>
            <a:off x="4197472" y="10"/>
            <a:ext cx="3547146" cy="4136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9" name="Rectangle 88">
            <a:extLst>
              <a:ext uri="{FF2B5EF4-FFF2-40B4-BE49-F238E27FC236}">
                <a16:creationId xmlns:a16="http://schemas.microsoft.com/office/drawing/2014/main" id="{67EF550F-47CE-4FB2-9DAC-12AD835C8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172" y="4177748"/>
            <a:ext cx="332539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8" name="Picture 4" descr="中国共産党１００年控え予行演習 最新鋭ステルス機も | 全国のニュース | 福井新聞ONLINE">
            <a:extLst>
              <a:ext uri="{FF2B5EF4-FFF2-40B4-BE49-F238E27FC236}">
                <a16:creationId xmlns:a16="http://schemas.microsoft.com/office/drawing/2014/main" id="{2620EEA0-A5D5-4459-A3ED-48DA006AEF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0" r="2" b="2"/>
          <a:stretch/>
        </p:blipFill>
        <p:spPr bwMode="auto">
          <a:xfrm>
            <a:off x="4197471" y="4241540"/>
            <a:ext cx="3547146" cy="2616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中国共産党の創建１００年祝賀大会開始 戦闘機やヘリが飛行 - イザ！">
            <a:extLst>
              <a:ext uri="{FF2B5EF4-FFF2-40B4-BE49-F238E27FC236}">
                <a16:creationId xmlns:a16="http://schemas.microsoft.com/office/drawing/2014/main" id="{FBBF06FE-036F-472F-B5A0-D736C50FD4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20" r="31442" b="-1"/>
          <a:stretch/>
        </p:blipFill>
        <p:spPr bwMode="auto">
          <a:xfrm>
            <a:off x="7862727" y="10"/>
            <a:ext cx="4329273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1741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>
            <a:extLst>
              <a:ext uri="{FF2B5EF4-FFF2-40B4-BE49-F238E27FC236}">
                <a16:creationId xmlns:a16="http://schemas.microsoft.com/office/drawing/2014/main" id="{0DEE746C-B409-4A4A-9315-A30B950547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448" y="0"/>
            <a:ext cx="63779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A73E669D-E3C3-4D7A-9FDD-DBD10D441F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9158" y="-300307"/>
            <a:ext cx="1049593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ja-JP" altLang="ja-JP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+mn-cs"/>
              </a:rPr>
            </a:br>
            <a:endParaRPr kumimoji="0" lang="ja-JP" altLang="ja-JP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67B81BB-84C1-4371-9D02-9929E35013FF}"/>
              </a:ext>
            </a:extLst>
          </p:cNvPr>
          <p:cNvSpPr txBox="1"/>
          <p:nvPr/>
        </p:nvSpPr>
        <p:spPr>
          <a:xfrm>
            <a:off x="8043863" y="5164931"/>
            <a:ext cx="3486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明朝E" panose="02020900000000000000" pitchFamily="18" charset="-128"/>
                <a:ea typeface="HGP明朝E" panose="02020900000000000000" pitchFamily="18" charset="-128"/>
                <a:cs typeface="+mn-cs"/>
              </a:rPr>
              <a:t>令和</a:t>
            </a: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明朝E" panose="02020900000000000000" pitchFamily="18" charset="-128"/>
                <a:ea typeface="HGP明朝E" panose="02020900000000000000" pitchFamily="18" charset="-128"/>
                <a:cs typeface="+mn-cs"/>
              </a:rPr>
              <a:t>3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明朝E" panose="02020900000000000000" pitchFamily="18" charset="-128"/>
                <a:ea typeface="HGP明朝E" panose="02020900000000000000" pitchFamily="18" charset="-128"/>
                <a:cs typeface="+mn-cs"/>
              </a:rPr>
              <a:t>年版防衛白書</a:t>
            </a:r>
          </a:p>
        </p:txBody>
      </p:sp>
    </p:spTree>
    <p:extLst>
      <p:ext uri="{BB962C8B-B14F-4D97-AF65-F5344CB8AC3E}">
        <p14:creationId xmlns:p14="http://schemas.microsoft.com/office/powerpoint/2010/main" val="2408609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6666A82-3327-46FF-8272-CB00BEBAB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中華人民共和国の戦略目標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ECE4185-D9AC-4982-8967-1AFFCD3BF4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kumimoji="1" lang="zh-TW" altLang="en-US" sz="3600" u="sng" dirty="0">
                <a:latin typeface="HGP明朝E" panose="02020900000000000000" pitchFamily="18" charset="-128"/>
                <a:ea typeface="HGP明朝E" panose="02020900000000000000" pitchFamily="18" charset="-128"/>
              </a:rPr>
              <a:t>中国共産党創党</a:t>
            </a:r>
            <a:r>
              <a:rPr kumimoji="1" lang="en-US" altLang="zh-TW" sz="3600" u="sng" dirty="0">
                <a:latin typeface="HGP明朝E" panose="02020900000000000000" pitchFamily="18" charset="-128"/>
                <a:ea typeface="HGP明朝E" panose="02020900000000000000" pitchFamily="18" charset="-128"/>
              </a:rPr>
              <a:t>100</a:t>
            </a:r>
            <a:r>
              <a:rPr kumimoji="1" lang="zh-TW" altLang="en-US" sz="3600" u="sng" dirty="0">
                <a:latin typeface="HGP明朝E" panose="02020900000000000000" pitchFamily="18" charset="-128"/>
                <a:ea typeface="HGP明朝E" panose="02020900000000000000" pitchFamily="18" charset="-128"/>
              </a:rPr>
              <a:t>年　    </a:t>
            </a:r>
            <a:r>
              <a:rPr kumimoji="1" lang="en-US" altLang="zh-TW" sz="3600" u="sng" dirty="0">
                <a:latin typeface="HGP明朝E" panose="02020900000000000000" pitchFamily="18" charset="-128"/>
                <a:ea typeface="HGP明朝E" panose="02020900000000000000" pitchFamily="18" charset="-128"/>
              </a:rPr>
              <a:t>2021</a:t>
            </a:r>
            <a:r>
              <a:rPr kumimoji="1" lang="zh-TW" altLang="en-US" sz="3600" u="sng" dirty="0">
                <a:latin typeface="HGP明朝E" panose="02020900000000000000" pitchFamily="18" charset="-128"/>
                <a:ea typeface="HGP明朝E" panose="02020900000000000000" pitchFamily="18" charset="-128"/>
              </a:rPr>
              <a:t>年</a:t>
            </a:r>
            <a:r>
              <a:rPr kumimoji="1" lang="en-US" altLang="zh-TW" sz="3600" u="sng" dirty="0">
                <a:latin typeface="HGP明朝E" panose="02020900000000000000" pitchFamily="18" charset="-128"/>
                <a:ea typeface="HGP明朝E" panose="02020900000000000000" pitchFamily="18" charset="-128"/>
              </a:rPr>
              <a:t>7</a:t>
            </a:r>
            <a:r>
              <a:rPr kumimoji="1" lang="zh-TW" altLang="en-US" sz="3600" u="sng" dirty="0">
                <a:latin typeface="HGP明朝E" panose="02020900000000000000" pitchFamily="18" charset="-128"/>
                <a:ea typeface="HGP明朝E" panose="02020900000000000000" pitchFamily="18" charset="-128"/>
              </a:rPr>
              <a:t>月</a:t>
            </a:r>
            <a:r>
              <a:rPr kumimoji="1" lang="en-US" altLang="zh-TW" sz="3600" u="sng" dirty="0">
                <a:latin typeface="HGP明朝E" panose="02020900000000000000" pitchFamily="18" charset="-128"/>
                <a:ea typeface="HGP明朝E" panose="02020900000000000000" pitchFamily="18" charset="-128"/>
              </a:rPr>
              <a:t>1</a:t>
            </a:r>
            <a:r>
              <a:rPr kumimoji="1" lang="zh-TW" altLang="en-US" sz="3600" u="sng" dirty="0">
                <a:latin typeface="HGP明朝E" panose="02020900000000000000" pitchFamily="18" charset="-128"/>
                <a:ea typeface="HGP明朝E" panose="02020900000000000000" pitchFamily="18" charset="-128"/>
              </a:rPr>
              <a:t>日</a:t>
            </a:r>
          </a:p>
          <a:p>
            <a:pPr>
              <a:lnSpc>
                <a:spcPct val="150000"/>
              </a:lnSpc>
            </a:pPr>
            <a:r>
              <a:rPr kumimoji="1" lang="zh-TW" altLang="en-US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北京冬季五輪（</a:t>
            </a:r>
            <a:r>
              <a:rPr kumimoji="1" lang="en-US" altLang="zh-TW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2</a:t>
            </a:r>
            <a:r>
              <a:rPr kumimoji="1" lang="zh-TW" altLang="en-US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月）、共産党大会（</a:t>
            </a:r>
            <a:r>
              <a:rPr kumimoji="1" lang="en-US" altLang="zh-TW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10</a:t>
            </a:r>
            <a:r>
              <a:rPr kumimoji="1" lang="zh-TW" altLang="en-US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月）　</a:t>
            </a:r>
            <a:r>
              <a:rPr kumimoji="1" lang="en-US" altLang="zh-TW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2022</a:t>
            </a:r>
            <a:r>
              <a:rPr kumimoji="1" lang="zh-TW" altLang="en-US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年</a:t>
            </a:r>
          </a:p>
          <a:p>
            <a:pPr>
              <a:lnSpc>
                <a:spcPct val="150000"/>
              </a:lnSpc>
            </a:pPr>
            <a:r>
              <a:rPr kumimoji="1" lang="zh-TW" altLang="en-US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人民解放軍建軍</a:t>
            </a:r>
            <a:r>
              <a:rPr kumimoji="1" lang="en-US" altLang="zh-TW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100</a:t>
            </a:r>
            <a:r>
              <a:rPr kumimoji="1" lang="zh-TW" altLang="en-US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年　</a:t>
            </a:r>
            <a:r>
              <a:rPr kumimoji="1" lang="ja-JP" altLang="en-US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　　 </a:t>
            </a:r>
            <a:r>
              <a:rPr kumimoji="1" lang="en-US" altLang="zh-TW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2027</a:t>
            </a:r>
            <a:r>
              <a:rPr kumimoji="1" lang="zh-TW" altLang="en-US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年</a:t>
            </a:r>
            <a:r>
              <a:rPr kumimoji="1" lang="en-US" altLang="zh-TW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8</a:t>
            </a:r>
            <a:r>
              <a:rPr kumimoji="1" lang="zh-TW" altLang="en-US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月</a:t>
            </a:r>
            <a:r>
              <a:rPr kumimoji="1" lang="en-US" altLang="zh-TW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1</a:t>
            </a:r>
            <a:r>
              <a:rPr kumimoji="1" lang="zh-TW" altLang="en-US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日</a:t>
            </a:r>
          </a:p>
          <a:p>
            <a:pPr>
              <a:lnSpc>
                <a:spcPct val="150000"/>
              </a:lnSpc>
            </a:pPr>
            <a:r>
              <a:rPr kumimoji="1" lang="ja-JP" altLang="en-US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中華</a:t>
            </a:r>
            <a:r>
              <a:rPr kumimoji="1" lang="zh-TW" altLang="en-US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人民共和国建国</a:t>
            </a:r>
            <a:r>
              <a:rPr kumimoji="1" lang="en-US" altLang="zh-TW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100</a:t>
            </a:r>
            <a:r>
              <a:rPr kumimoji="1" lang="zh-TW" altLang="en-US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年</a:t>
            </a:r>
            <a:r>
              <a:rPr kumimoji="1" lang="ja-JP" altLang="en-US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 </a:t>
            </a:r>
            <a:r>
              <a:rPr kumimoji="1" lang="en-US" altLang="zh-TW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20</a:t>
            </a:r>
            <a:r>
              <a:rPr kumimoji="1" lang="en-US" altLang="ja-JP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49</a:t>
            </a:r>
            <a:r>
              <a:rPr kumimoji="1" lang="zh-TW" altLang="en-US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年</a:t>
            </a:r>
            <a:r>
              <a:rPr kumimoji="1" lang="en-US" altLang="zh-TW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10</a:t>
            </a:r>
            <a:r>
              <a:rPr kumimoji="1" lang="zh-TW" altLang="en-US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月</a:t>
            </a:r>
            <a:r>
              <a:rPr kumimoji="1" lang="en-US" altLang="zh-TW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1</a:t>
            </a:r>
            <a:r>
              <a:rPr kumimoji="1" lang="zh-TW" altLang="en-US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日</a:t>
            </a:r>
          </a:p>
          <a:p>
            <a:pPr>
              <a:lnSpc>
                <a:spcPct val="150000"/>
              </a:lnSpc>
            </a:pPr>
            <a:endParaRPr kumimoji="1" lang="ja-JP" altLang="en-US" sz="3600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72201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0ED1ABD-D570-48B9-8D60-7DFD67A23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中国の夢　</a:t>
            </a:r>
            <a:r>
              <a:rPr kumimoji="1" lang="en-US" altLang="ja-JP" dirty="0"/>
              <a:t>100</a:t>
            </a:r>
            <a:r>
              <a:rPr kumimoji="1" lang="ja-JP" altLang="en-US" dirty="0"/>
              <a:t>年計画</a:t>
            </a:r>
            <a:r>
              <a:rPr kumimoji="1" lang="en-US" altLang="ja-JP" dirty="0"/>
              <a:t>	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1493236-C998-4D11-A3EE-403620E429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sz="2800" dirty="0">
                <a:latin typeface="HGP明朝E" panose="02020900000000000000" pitchFamily="18" charset="-128"/>
                <a:ea typeface="HGP明朝E" panose="02020900000000000000" pitchFamily="18" charset="-128"/>
              </a:rPr>
              <a:t>１００年計画はいつ</a:t>
            </a:r>
          </a:p>
          <a:p>
            <a:r>
              <a:rPr kumimoji="1" lang="ja-JP" altLang="en-US" sz="2800" dirty="0">
                <a:latin typeface="HGP明朝E" panose="02020900000000000000" pitchFamily="18" charset="-128"/>
                <a:ea typeface="HGP明朝E" panose="02020900000000000000" pitchFamily="18" charset="-128"/>
              </a:rPr>
              <a:t>建国、建設（毛沢東）</a:t>
            </a:r>
          </a:p>
          <a:p>
            <a:r>
              <a:rPr kumimoji="1" lang="ja-JP" altLang="en-US" sz="2800" dirty="0">
                <a:latin typeface="HGP明朝E" panose="02020900000000000000" pitchFamily="18" charset="-128"/>
                <a:ea typeface="HGP明朝E" panose="02020900000000000000" pitchFamily="18" charset="-128"/>
              </a:rPr>
              <a:t>開放改革　社会主義初期段階論（鄧小平、江沢民、胡錦涛）</a:t>
            </a:r>
          </a:p>
          <a:p>
            <a:r>
              <a:rPr kumimoji="1" lang="ja-JP" altLang="en-US" sz="2800" dirty="0">
                <a:latin typeface="HGP明朝E" panose="02020900000000000000" pitchFamily="18" charset="-128"/>
                <a:ea typeface="HGP明朝E" panose="02020900000000000000" pitchFamily="18" charset="-128"/>
              </a:rPr>
              <a:t>新時代　社会主義現代化　社会主義現代化強国（習近平）</a:t>
            </a:r>
          </a:p>
          <a:p>
            <a:endParaRPr kumimoji="1" lang="ja-JP" altLang="en-US" sz="2800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r>
              <a:rPr kumimoji="1" lang="ja-JP" altLang="en-US" sz="2800" dirty="0">
                <a:latin typeface="HGP明朝E" panose="02020900000000000000" pitchFamily="18" charset="-128"/>
                <a:ea typeface="HGP明朝E" panose="02020900000000000000" pitchFamily="18" charset="-128"/>
              </a:rPr>
              <a:t>中国共産党創党１００年　</a:t>
            </a:r>
            <a:r>
              <a:rPr kumimoji="1" lang="en-US" altLang="ja-JP" sz="2800" dirty="0">
                <a:latin typeface="HGP明朝E" panose="02020900000000000000" pitchFamily="18" charset="-128"/>
                <a:ea typeface="HGP明朝E" panose="02020900000000000000" pitchFamily="18" charset="-128"/>
              </a:rPr>
              <a:t>2021</a:t>
            </a:r>
            <a:r>
              <a:rPr kumimoji="1" lang="ja-JP" altLang="en-US" sz="2800" dirty="0">
                <a:latin typeface="HGP明朝E" panose="02020900000000000000" pitchFamily="18" charset="-128"/>
                <a:ea typeface="HGP明朝E" panose="02020900000000000000" pitchFamily="18" charset="-128"/>
              </a:rPr>
              <a:t>年</a:t>
            </a:r>
            <a:r>
              <a:rPr kumimoji="1" lang="en-US" altLang="ja-JP" sz="2800" dirty="0">
                <a:latin typeface="HGP明朝E" panose="02020900000000000000" pitchFamily="18" charset="-128"/>
                <a:ea typeface="HGP明朝E" panose="02020900000000000000" pitchFamily="18" charset="-128"/>
              </a:rPr>
              <a:t>7</a:t>
            </a:r>
            <a:r>
              <a:rPr kumimoji="1" lang="ja-JP" altLang="en-US" sz="2800" dirty="0">
                <a:latin typeface="HGP明朝E" panose="02020900000000000000" pitchFamily="18" charset="-128"/>
                <a:ea typeface="HGP明朝E" panose="02020900000000000000" pitchFamily="18" charset="-128"/>
              </a:rPr>
              <a:t>月</a:t>
            </a:r>
            <a:r>
              <a:rPr kumimoji="1" lang="en-US" altLang="ja-JP" sz="2800" dirty="0">
                <a:latin typeface="HGP明朝E" panose="02020900000000000000" pitchFamily="18" charset="-128"/>
                <a:ea typeface="HGP明朝E" panose="02020900000000000000" pitchFamily="18" charset="-128"/>
              </a:rPr>
              <a:t>1</a:t>
            </a:r>
            <a:r>
              <a:rPr kumimoji="1" lang="ja-JP" altLang="en-US" sz="2800" dirty="0">
                <a:latin typeface="HGP明朝E" panose="02020900000000000000" pitchFamily="18" charset="-128"/>
                <a:ea typeface="HGP明朝E" panose="02020900000000000000" pitchFamily="18" charset="-128"/>
              </a:rPr>
              <a:t>日</a:t>
            </a:r>
          </a:p>
          <a:p>
            <a:r>
              <a:rPr kumimoji="1" lang="ja-JP" altLang="en-US" sz="2800" dirty="0">
                <a:solidFill>
                  <a:srgbClr val="FF0000"/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人民解放軍建軍１００年　解放すべきは台湾　核心的利益</a:t>
            </a:r>
          </a:p>
          <a:p>
            <a:endParaRPr kumimoji="1" lang="ja-JP" altLang="en-US" sz="2800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27717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+mn-ea"/>
              <a:cs typeface="+mn-cs"/>
            </a:endParaRPr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+mn-ea"/>
              <a:cs typeface="+mn-cs"/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0D294BB6-DD3D-4460-BC3F-DC5A995E0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8169" y="643467"/>
            <a:ext cx="6835662" cy="5571065"/>
          </a:xfrm>
          <a:prstGeom prst="rect">
            <a:avLst/>
          </a:prstGeom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0458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チェス ゲームのチェックメイト">
            <a:extLst>
              <a:ext uri="{FF2B5EF4-FFF2-40B4-BE49-F238E27FC236}">
                <a16:creationId xmlns:a16="http://schemas.microsoft.com/office/drawing/2014/main" id="{391A8F90-CA9B-4E36-AB32-7F1EADB839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743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9DAE5860-7FD3-4864-A120-906741C56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ja-JP" altLang="en-US" sz="5200" dirty="0">
                <a:solidFill>
                  <a:srgbClr val="FFFFFF"/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重要影響事態　あるいは</a:t>
            </a:r>
            <a:br>
              <a:rPr lang="en-US" altLang="ja-JP" sz="5200" dirty="0">
                <a:solidFill>
                  <a:srgbClr val="FFFFFF"/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</a:br>
            <a:r>
              <a:rPr lang="ja-JP" altLang="en-US" sz="5200" dirty="0">
                <a:solidFill>
                  <a:srgbClr val="FFFFFF"/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存立危機事態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076972E-7557-4552-A154-645988ED8F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algn="ctr"/>
            <a:endParaRPr lang="en-US" altLang="ja-JP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4619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70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9" name="Freeform: Shape 72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0" name="Rectangle 74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1" name="Rectangle 76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防衛省・自衛隊：防衛白書">
            <a:extLst>
              <a:ext uri="{FF2B5EF4-FFF2-40B4-BE49-F238E27FC236}">
                <a16:creationId xmlns:a16="http://schemas.microsoft.com/office/drawing/2014/main" id="{68E00957-8E4A-45F6-BA1A-13E4946BE7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25236" y="643467"/>
            <a:ext cx="3941528" cy="557106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Isosceles Triangle 82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3841321"/>
      </p:ext>
    </p:extLst>
  </p:cSld>
  <p:clrMapOvr>
    <a:masterClrMapping/>
  </p:clrMapOvr>
</p:sld>
</file>

<file path=ppt/theme/theme1.xml><?xml version="1.0" encoding="utf-8"?>
<a:theme xmlns:a="http://schemas.openxmlformats.org/drawingml/2006/main" name="MeiryoVTI">
  <a:themeElements>
    <a:clrScheme name="AnalogousFromDarkSeedLeftStep">
      <a:dk1>
        <a:srgbClr val="000000"/>
      </a:dk1>
      <a:lt1>
        <a:srgbClr val="FFFFFF"/>
      </a:lt1>
      <a:dk2>
        <a:srgbClr val="2A301B"/>
      </a:dk2>
      <a:lt2>
        <a:srgbClr val="F1F0F3"/>
      </a:lt2>
      <a:accent1>
        <a:srgbClr val="8BAC44"/>
      </a:accent1>
      <a:accent2>
        <a:srgbClr val="AEA33A"/>
      </a:accent2>
      <a:accent3>
        <a:srgbClr val="C3874D"/>
      </a:accent3>
      <a:accent4>
        <a:srgbClr val="B1433B"/>
      </a:accent4>
      <a:accent5>
        <a:srgbClr val="C34D75"/>
      </a:accent5>
      <a:accent6>
        <a:srgbClr val="B13B95"/>
      </a:accent6>
      <a:hlink>
        <a:srgbClr val="C45065"/>
      </a:hlink>
      <a:folHlink>
        <a:srgbClr val="7F7F7F"/>
      </a:folHlink>
    </a:clrScheme>
    <a:fontScheme name="Meiryo UI">
      <a:majorFont>
        <a:latin typeface="Yu Mincho Demibold"/>
        <a:ea typeface=""/>
        <a:cs typeface=""/>
      </a:majorFont>
      <a:minorFont>
        <a:latin typeface="Yu Gothic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iryoVTI" id="{3EF0B2FA-4C70-4C56-AE0C-16E6000BE750}" vid="{C80AAF17-7084-4B19-8ADF-AE8F46812F23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緊迫する台湾海峡　豪徳寺塾　21年8月10日</Template>
  <TotalTime>8</TotalTime>
  <Words>362</Words>
  <Application>Microsoft Office PowerPoint</Application>
  <PresentationFormat>ワイド画面</PresentationFormat>
  <Paragraphs>45</Paragraphs>
  <Slides>11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3</vt:i4>
      </vt:variant>
      <vt:variant>
        <vt:lpstr>スライド タイトル</vt:lpstr>
      </vt:variant>
      <vt:variant>
        <vt:i4>11</vt:i4>
      </vt:variant>
    </vt:vector>
  </HeadingPairs>
  <TitlesOfParts>
    <vt:vector size="24" baseType="lpstr">
      <vt:lpstr>HGP明朝E</vt:lpstr>
      <vt:lpstr>Yu Gothic Medium</vt:lpstr>
      <vt:lpstr>Meiryo</vt:lpstr>
      <vt:lpstr>游ゴシック</vt:lpstr>
      <vt:lpstr>游ゴシック Light</vt:lpstr>
      <vt:lpstr>Yu Mincho Demibold</vt:lpstr>
      <vt:lpstr>Arial</vt:lpstr>
      <vt:lpstr>Calibri</vt:lpstr>
      <vt:lpstr>Calibri Light</vt:lpstr>
      <vt:lpstr>Wingdings</vt:lpstr>
      <vt:lpstr>MeiryoVTI</vt:lpstr>
      <vt:lpstr>Office テーマ</vt:lpstr>
      <vt:lpstr>1_Office テーマ</vt:lpstr>
      <vt:lpstr>緊迫する台湾海峡</vt:lpstr>
      <vt:lpstr>PowerPoint プレゼンテーション</vt:lpstr>
      <vt:lpstr>天安門の楼上で演説</vt:lpstr>
      <vt:lpstr>PowerPoint プレゼンテーション</vt:lpstr>
      <vt:lpstr>中華人民共和国の戦略目標</vt:lpstr>
      <vt:lpstr>中国の夢　100年計画 </vt:lpstr>
      <vt:lpstr>PowerPoint プレゼンテーション</vt:lpstr>
      <vt:lpstr>重要影響事態　あるいは 存立危機事態</vt:lpstr>
      <vt:lpstr>PowerPoint プレゼンテーション</vt:lpstr>
      <vt:lpstr>PowerPoint プレゼンテーション</vt:lpstr>
      <vt:lpstr>日本への影響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緊迫する台湾海峡</dc:title>
  <dc:creator>watanabe yoshio</dc:creator>
  <cp:revision>3</cp:revision>
  <cp:lastPrinted>2021-08-10T05:25:51Z</cp:lastPrinted>
  <dcterms:created xsi:type="dcterms:W3CDTF">2021-08-10T05:21:17Z</dcterms:created>
  <dcterms:modified xsi:type="dcterms:W3CDTF">2021-08-12T07:28:31Z</dcterms:modified>
</cp:coreProperties>
</file>