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84" r:id="rId3"/>
    <p:sldId id="258" r:id="rId4"/>
    <p:sldId id="287" r:id="rId5"/>
    <p:sldId id="260" r:id="rId6"/>
    <p:sldId id="261" r:id="rId7"/>
    <p:sldId id="262" r:id="rId8"/>
    <p:sldId id="263" r:id="rId9"/>
    <p:sldId id="264" r:id="rId10"/>
    <p:sldId id="274" r:id="rId11"/>
    <p:sldId id="265" r:id="rId12"/>
    <p:sldId id="275" r:id="rId13"/>
    <p:sldId id="282" r:id="rId14"/>
    <p:sldId id="283" r:id="rId15"/>
    <p:sldId id="286"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87" d="100"/>
          <a:sy n="87" d="100"/>
        </p:scale>
        <p:origin x="11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661B58-98A3-4FDC-B96D-94D567C60A6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3A28B9B-5CFF-464B-A6A3-006679408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0386759-A240-4999-BFC3-58EDDEBF414A}"/>
              </a:ext>
            </a:extLst>
          </p:cNvPr>
          <p:cNvSpPr>
            <a:spLocks noGrp="1"/>
          </p:cNvSpPr>
          <p:nvPr>
            <p:ph type="dt" sz="half" idx="10"/>
          </p:nvPr>
        </p:nvSpPr>
        <p:spPr/>
        <p:txBody>
          <a:bodyPr/>
          <a:lstStyle/>
          <a:p>
            <a:fld id="{C5009FE1-0CFD-4792-AAF8-72B8E9AE8225}" type="datetimeFigureOut">
              <a:rPr kumimoji="1" lang="ja-JP" altLang="en-US" smtClean="0"/>
              <a:t>2021/10/11</a:t>
            </a:fld>
            <a:endParaRPr kumimoji="1" lang="ja-JP" altLang="en-US"/>
          </a:p>
        </p:txBody>
      </p:sp>
      <p:sp>
        <p:nvSpPr>
          <p:cNvPr id="5" name="フッター プレースホルダー 4">
            <a:extLst>
              <a:ext uri="{FF2B5EF4-FFF2-40B4-BE49-F238E27FC236}">
                <a16:creationId xmlns:a16="http://schemas.microsoft.com/office/drawing/2014/main" id="{D3B99BF3-78BC-4DAE-9CB4-8D6E942879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F2159A-45B7-41F9-9F6C-92141C4B5109}"/>
              </a:ext>
            </a:extLst>
          </p:cNvPr>
          <p:cNvSpPr>
            <a:spLocks noGrp="1"/>
          </p:cNvSpPr>
          <p:nvPr>
            <p:ph type="sldNum" sz="quarter" idx="12"/>
          </p:nvPr>
        </p:nvSpPr>
        <p:spPr/>
        <p:txBody>
          <a:bodyPr/>
          <a:lstStyle/>
          <a:p>
            <a:fld id="{6DF3F1EB-012C-44F4-8652-625786C9D336}" type="slidenum">
              <a:rPr kumimoji="1" lang="ja-JP" altLang="en-US" smtClean="0"/>
              <a:t>‹#›</a:t>
            </a:fld>
            <a:endParaRPr kumimoji="1" lang="ja-JP" altLang="en-US"/>
          </a:p>
        </p:txBody>
      </p:sp>
    </p:spTree>
    <p:extLst>
      <p:ext uri="{BB962C8B-B14F-4D97-AF65-F5344CB8AC3E}">
        <p14:creationId xmlns:p14="http://schemas.microsoft.com/office/powerpoint/2010/main" val="1767729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E3A934-57B5-4CA3-974C-2FE538888F7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BC8382A-F8F0-44F5-8BE3-8AB87F7D4DD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79E55BA-FEA2-4AED-A355-1C1924036CC4}"/>
              </a:ext>
            </a:extLst>
          </p:cNvPr>
          <p:cNvSpPr>
            <a:spLocks noGrp="1"/>
          </p:cNvSpPr>
          <p:nvPr>
            <p:ph type="dt" sz="half" idx="10"/>
          </p:nvPr>
        </p:nvSpPr>
        <p:spPr/>
        <p:txBody>
          <a:bodyPr/>
          <a:lstStyle/>
          <a:p>
            <a:fld id="{C5009FE1-0CFD-4792-AAF8-72B8E9AE8225}" type="datetimeFigureOut">
              <a:rPr kumimoji="1" lang="ja-JP" altLang="en-US" smtClean="0"/>
              <a:t>2021/10/11</a:t>
            </a:fld>
            <a:endParaRPr kumimoji="1" lang="ja-JP" altLang="en-US"/>
          </a:p>
        </p:txBody>
      </p:sp>
      <p:sp>
        <p:nvSpPr>
          <p:cNvPr id="5" name="フッター プレースホルダー 4">
            <a:extLst>
              <a:ext uri="{FF2B5EF4-FFF2-40B4-BE49-F238E27FC236}">
                <a16:creationId xmlns:a16="http://schemas.microsoft.com/office/drawing/2014/main" id="{FEC93E60-43B1-480C-B88E-13B11EE2CF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083057E-63C8-4B8E-980B-62C0A8CB7C00}"/>
              </a:ext>
            </a:extLst>
          </p:cNvPr>
          <p:cNvSpPr>
            <a:spLocks noGrp="1"/>
          </p:cNvSpPr>
          <p:nvPr>
            <p:ph type="sldNum" sz="quarter" idx="12"/>
          </p:nvPr>
        </p:nvSpPr>
        <p:spPr/>
        <p:txBody>
          <a:bodyPr/>
          <a:lstStyle/>
          <a:p>
            <a:fld id="{6DF3F1EB-012C-44F4-8652-625786C9D336}" type="slidenum">
              <a:rPr kumimoji="1" lang="ja-JP" altLang="en-US" smtClean="0"/>
              <a:t>‹#›</a:t>
            </a:fld>
            <a:endParaRPr kumimoji="1" lang="ja-JP" altLang="en-US"/>
          </a:p>
        </p:txBody>
      </p:sp>
    </p:spTree>
    <p:extLst>
      <p:ext uri="{BB962C8B-B14F-4D97-AF65-F5344CB8AC3E}">
        <p14:creationId xmlns:p14="http://schemas.microsoft.com/office/powerpoint/2010/main" val="299983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FA0C76D-59F3-44BF-9CF1-0A4CEB2006D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E7ACA53-EF95-4135-BC24-5C4E329AD06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B30C53-110B-4991-B2A7-C671527BA07D}"/>
              </a:ext>
            </a:extLst>
          </p:cNvPr>
          <p:cNvSpPr>
            <a:spLocks noGrp="1"/>
          </p:cNvSpPr>
          <p:nvPr>
            <p:ph type="dt" sz="half" idx="10"/>
          </p:nvPr>
        </p:nvSpPr>
        <p:spPr/>
        <p:txBody>
          <a:bodyPr/>
          <a:lstStyle/>
          <a:p>
            <a:fld id="{C5009FE1-0CFD-4792-AAF8-72B8E9AE8225}" type="datetimeFigureOut">
              <a:rPr kumimoji="1" lang="ja-JP" altLang="en-US" smtClean="0"/>
              <a:t>2021/10/11</a:t>
            </a:fld>
            <a:endParaRPr kumimoji="1" lang="ja-JP" altLang="en-US"/>
          </a:p>
        </p:txBody>
      </p:sp>
      <p:sp>
        <p:nvSpPr>
          <p:cNvPr id="5" name="フッター プレースホルダー 4">
            <a:extLst>
              <a:ext uri="{FF2B5EF4-FFF2-40B4-BE49-F238E27FC236}">
                <a16:creationId xmlns:a16="http://schemas.microsoft.com/office/drawing/2014/main" id="{CE9502EB-93AC-4049-973A-40B67CBC80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2BCDCF-E62C-49D0-80E4-3E268311D472}"/>
              </a:ext>
            </a:extLst>
          </p:cNvPr>
          <p:cNvSpPr>
            <a:spLocks noGrp="1"/>
          </p:cNvSpPr>
          <p:nvPr>
            <p:ph type="sldNum" sz="quarter" idx="12"/>
          </p:nvPr>
        </p:nvSpPr>
        <p:spPr/>
        <p:txBody>
          <a:bodyPr/>
          <a:lstStyle/>
          <a:p>
            <a:fld id="{6DF3F1EB-012C-44F4-8652-625786C9D336}" type="slidenum">
              <a:rPr kumimoji="1" lang="ja-JP" altLang="en-US" smtClean="0"/>
              <a:t>‹#›</a:t>
            </a:fld>
            <a:endParaRPr kumimoji="1" lang="ja-JP" altLang="en-US"/>
          </a:p>
        </p:txBody>
      </p:sp>
    </p:spTree>
    <p:extLst>
      <p:ext uri="{BB962C8B-B14F-4D97-AF65-F5344CB8AC3E}">
        <p14:creationId xmlns:p14="http://schemas.microsoft.com/office/powerpoint/2010/main" val="347063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998752-0238-4B61-B3D2-668BAF99C02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F5C5FAB-6EFA-4AAC-9E51-160D9A5E9B4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8DA10DA-A11F-4765-8B09-2E150124D422}"/>
              </a:ext>
            </a:extLst>
          </p:cNvPr>
          <p:cNvSpPr>
            <a:spLocks noGrp="1"/>
          </p:cNvSpPr>
          <p:nvPr>
            <p:ph type="dt" sz="half" idx="10"/>
          </p:nvPr>
        </p:nvSpPr>
        <p:spPr/>
        <p:txBody>
          <a:bodyPr/>
          <a:lstStyle/>
          <a:p>
            <a:fld id="{C5009FE1-0CFD-4792-AAF8-72B8E9AE8225}" type="datetimeFigureOut">
              <a:rPr kumimoji="1" lang="ja-JP" altLang="en-US" smtClean="0"/>
              <a:t>2021/10/11</a:t>
            </a:fld>
            <a:endParaRPr kumimoji="1" lang="ja-JP" altLang="en-US"/>
          </a:p>
        </p:txBody>
      </p:sp>
      <p:sp>
        <p:nvSpPr>
          <p:cNvPr id="5" name="フッター プレースホルダー 4">
            <a:extLst>
              <a:ext uri="{FF2B5EF4-FFF2-40B4-BE49-F238E27FC236}">
                <a16:creationId xmlns:a16="http://schemas.microsoft.com/office/drawing/2014/main" id="{025971DD-08AB-4231-B152-443EDBCEF6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F9CAA9-67C6-4235-8F7C-DD46F938FEA6}"/>
              </a:ext>
            </a:extLst>
          </p:cNvPr>
          <p:cNvSpPr>
            <a:spLocks noGrp="1"/>
          </p:cNvSpPr>
          <p:nvPr>
            <p:ph type="sldNum" sz="quarter" idx="12"/>
          </p:nvPr>
        </p:nvSpPr>
        <p:spPr/>
        <p:txBody>
          <a:bodyPr/>
          <a:lstStyle/>
          <a:p>
            <a:fld id="{6DF3F1EB-012C-44F4-8652-625786C9D336}" type="slidenum">
              <a:rPr kumimoji="1" lang="ja-JP" altLang="en-US" smtClean="0"/>
              <a:t>‹#›</a:t>
            </a:fld>
            <a:endParaRPr kumimoji="1" lang="ja-JP" altLang="en-US"/>
          </a:p>
        </p:txBody>
      </p:sp>
    </p:spTree>
    <p:extLst>
      <p:ext uri="{BB962C8B-B14F-4D97-AF65-F5344CB8AC3E}">
        <p14:creationId xmlns:p14="http://schemas.microsoft.com/office/powerpoint/2010/main" val="314791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19F3B2-4DB1-4623-A086-1CD0E96DBAC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AE8CAA5-EC6F-4663-B05D-EBDD0706A4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7945E2F-F816-4E0F-A1A8-2F3D136B6DA5}"/>
              </a:ext>
            </a:extLst>
          </p:cNvPr>
          <p:cNvSpPr>
            <a:spLocks noGrp="1"/>
          </p:cNvSpPr>
          <p:nvPr>
            <p:ph type="dt" sz="half" idx="10"/>
          </p:nvPr>
        </p:nvSpPr>
        <p:spPr/>
        <p:txBody>
          <a:bodyPr/>
          <a:lstStyle/>
          <a:p>
            <a:fld id="{C5009FE1-0CFD-4792-AAF8-72B8E9AE8225}" type="datetimeFigureOut">
              <a:rPr kumimoji="1" lang="ja-JP" altLang="en-US" smtClean="0"/>
              <a:t>2021/10/11</a:t>
            </a:fld>
            <a:endParaRPr kumimoji="1" lang="ja-JP" altLang="en-US"/>
          </a:p>
        </p:txBody>
      </p:sp>
      <p:sp>
        <p:nvSpPr>
          <p:cNvPr id="5" name="フッター プレースホルダー 4">
            <a:extLst>
              <a:ext uri="{FF2B5EF4-FFF2-40B4-BE49-F238E27FC236}">
                <a16:creationId xmlns:a16="http://schemas.microsoft.com/office/drawing/2014/main" id="{59AB4F92-DB53-47FE-AE67-832D6C3B9B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14C1D7-86A9-49B9-9E8F-8ECC7AEC90EC}"/>
              </a:ext>
            </a:extLst>
          </p:cNvPr>
          <p:cNvSpPr>
            <a:spLocks noGrp="1"/>
          </p:cNvSpPr>
          <p:nvPr>
            <p:ph type="sldNum" sz="quarter" idx="12"/>
          </p:nvPr>
        </p:nvSpPr>
        <p:spPr/>
        <p:txBody>
          <a:bodyPr/>
          <a:lstStyle/>
          <a:p>
            <a:fld id="{6DF3F1EB-012C-44F4-8652-625786C9D336}" type="slidenum">
              <a:rPr kumimoji="1" lang="ja-JP" altLang="en-US" smtClean="0"/>
              <a:t>‹#›</a:t>
            </a:fld>
            <a:endParaRPr kumimoji="1" lang="ja-JP" altLang="en-US"/>
          </a:p>
        </p:txBody>
      </p:sp>
    </p:spTree>
    <p:extLst>
      <p:ext uri="{BB962C8B-B14F-4D97-AF65-F5344CB8AC3E}">
        <p14:creationId xmlns:p14="http://schemas.microsoft.com/office/powerpoint/2010/main" val="6331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3C12AE-1122-4D1B-BCBF-005AA867A52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F230D7-8B10-404D-90C0-FA70E7FB331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1515DF0-E1EA-44C9-AB1A-51A1125BABA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176D8E7-5CB1-45B2-9009-AFE0B112CF7E}"/>
              </a:ext>
            </a:extLst>
          </p:cNvPr>
          <p:cNvSpPr>
            <a:spLocks noGrp="1"/>
          </p:cNvSpPr>
          <p:nvPr>
            <p:ph type="dt" sz="half" idx="10"/>
          </p:nvPr>
        </p:nvSpPr>
        <p:spPr/>
        <p:txBody>
          <a:bodyPr/>
          <a:lstStyle/>
          <a:p>
            <a:fld id="{C5009FE1-0CFD-4792-AAF8-72B8E9AE8225}" type="datetimeFigureOut">
              <a:rPr kumimoji="1" lang="ja-JP" altLang="en-US" smtClean="0"/>
              <a:t>2021/10/11</a:t>
            </a:fld>
            <a:endParaRPr kumimoji="1" lang="ja-JP" altLang="en-US"/>
          </a:p>
        </p:txBody>
      </p:sp>
      <p:sp>
        <p:nvSpPr>
          <p:cNvPr id="6" name="フッター プレースホルダー 5">
            <a:extLst>
              <a:ext uri="{FF2B5EF4-FFF2-40B4-BE49-F238E27FC236}">
                <a16:creationId xmlns:a16="http://schemas.microsoft.com/office/drawing/2014/main" id="{177B4B5A-53B4-4628-AECE-1C2CB8835B8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4ACD34F-D484-4706-BAF5-6640A57A6E2C}"/>
              </a:ext>
            </a:extLst>
          </p:cNvPr>
          <p:cNvSpPr>
            <a:spLocks noGrp="1"/>
          </p:cNvSpPr>
          <p:nvPr>
            <p:ph type="sldNum" sz="quarter" idx="12"/>
          </p:nvPr>
        </p:nvSpPr>
        <p:spPr/>
        <p:txBody>
          <a:bodyPr/>
          <a:lstStyle/>
          <a:p>
            <a:fld id="{6DF3F1EB-012C-44F4-8652-625786C9D336}" type="slidenum">
              <a:rPr kumimoji="1" lang="ja-JP" altLang="en-US" smtClean="0"/>
              <a:t>‹#›</a:t>
            </a:fld>
            <a:endParaRPr kumimoji="1" lang="ja-JP" altLang="en-US"/>
          </a:p>
        </p:txBody>
      </p:sp>
    </p:spTree>
    <p:extLst>
      <p:ext uri="{BB962C8B-B14F-4D97-AF65-F5344CB8AC3E}">
        <p14:creationId xmlns:p14="http://schemas.microsoft.com/office/powerpoint/2010/main" val="148056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EBC60C-526B-4491-B5EC-D5B7ACBE2C3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F2E54D-1C4B-465A-BEE2-BCC27DE16E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84F716B-D14A-409C-83FC-F15E51D1DDB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623B69C-B00F-48B0-9501-2739EFD735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105F37B-054E-4D32-8922-CF31661408E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47031BD-A9DB-4ABF-BAA0-69C0A33C2AC7}"/>
              </a:ext>
            </a:extLst>
          </p:cNvPr>
          <p:cNvSpPr>
            <a:spLocks noGrp="1"/>
          </p:cNvSpPr>
          <p:nvPr>
            <p:ph type="dt" sz="half" idx="10"/>
          </p:nvPr>
        </p:nvSpPr>
        <p:spPr/>
        <p:txBody>
          <a:bodyPr/>
          <a:lstStyle/>
          <a:p>
            <a:fld id="{C5009FE1-0CFD-4792-AAF8-72B8E9AE8225}" type="datetimeFigureOut">
              <a:rPr kumimoji="1" lang="ja-JP" altLang="en-US" smtClean="0"/>
              <a:t>2021/10/11</a:t>
            </a:fld>
            <a:endParaRPr kumimoji="1" lang="ja-JP" altLang="en-US"/>
          </a:p>
        </p:txBody>
      </p:sp>
      <p:sp>
        <p:nvSpPr>
          <p:cNvPr id="8" name="フッター プレースホルダー 7">
            <a:extLst>
              <a:ext uri="{FF2B5EF4-FFF2-40B4-BE49-F238E27FC236}">
                <a16:creationId xmlns:a16="http://schemas.microsoft.com/office/drawing/2014/main" id="{7FAF5751-E704-44FE-9CA3-68D56A8823D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9D9694E-62F3-4260-8678-18D2C60975DB}"/>
              </a:ext>
            </a:extLst>
          </p:cNvPr>
          <p:cNvSpPr>
            <a:spLocks noGrp="1"/>
          </p:cNvSpPr>
          <p:nvPr>
            <p:ph type="sldNum" sz="quarter" idx="12"/>
          </p:nvPr>
        </p:nvSpPr>
        <p:spPr/>
        <p:txBody>
          <a:bodyPr/>
          <a:lstStyle/>
          <a:p>
            <a:fld id="{6DF3F1EB-012C-44F4-8652-625786C9D336}" type="slidenum">
              <a:rPr kumimoji="1" lang="ja-JP" altLang="en-US" smtClean="0"/>
              <a:t>‹#›</a:t>
            </a:fld>
            <a:endParaRPr kumimoji="1" lang="ja-JP" altLang="en-US"/>
          </a:p>
        </p:txBody>
      </p:sp>
    </p:spTree>
    <p:extLst>
      <p:ext uri="{BB962C8B-B14F-4D97-AF65-F5344CB8AC3E}">
        <p14:creationId xmlns:p14="http://schemas.microsoft.com/office/powerpoint/2010/main" val="394729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CDE628-DC7D-4193-9092-796A9D0BB06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413B170-E5F0-4D0B-AE15-7C4DD11B023F}"/>
              </a:ext>
            </a:extLst>
          </p:cNvPr>
          <p:cNvSpPr>
            <a:spLocks noGrp="1"/>
          </p:cNvSpPr>
          <p:nvPr>
            <p:ph type="dt" sz="half" idx="10"/>
          </p:nvPr>
        </p:nvSpPr>
        <p:spPr/>
        <p:txBody>
          <a:bodyPr/>
          <a:lstStyle/>
          <a:p>
            <a:fld id="{C5009FE1-0CFD-4792-AAF8-72B8E9AE8225}" type="datetimeFigureOut">
              <a:rPr kumimoji="1" lang="ja-JP" altLang="en-US" smtClean="0"/>
              <a:t>2021/10/11</a:t>
            </a:fld>
            <a:endParaRPr kumimoji="1" lang="ja-JP" altLang="en-US"/>
          </a:p>
        </p:txBody>
      </p:sp>
      <p:sp>
        <p:nvSpPr>
          <p:cNvPr id="4" name="フッター プレースホルダー 3">
            <a:extLst>
              <a:ext uri="{FF2B5EF4-FFF2-40B4-BE49-F238E27FC236}">
                <a16:creationId xmlns:a16="http://schemas.microsoft.com/office/drawing/2014/main" id="{6B26685A-F21B-43E6-93E2-F597FB9C26F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7F308D9-BA38-4859-BB5D-D5FAD30F5984}"/>
              </a:ext>
            </a:extLst>
          </p:cNvPr>
          <p:cNvSpPr>
            <a:spLocks noGrp="1"/>
          </p:cNvSpPr>
          <p:nvPr>
            <p:ph type="sldNum" sz="quarter" idx="12"/>
          </p:nvPr>
        </p:nvSpPr>
        <p:spPr/>
        <p:txBody>
          <a:bodyPr/>
          <a:lstStyle/>
          <a:p>
            <a:fld id="{6DF3F1EB-012C-44F4-8652-625786C9D336}" type="slidenum">
              <a:rPr kumimoji="1" lang="ja-JP" altLang="en-US" smtClean="0"/>
              <a:t>‹#›</a:t>
            </a:fld>
            <a:endParaRPr kumimoji="1" lang="ja-JP" altLang="en-US"/>
          </a:p>
        </p:txBody>
      </p:sp>
    </p:spTree>
    <p:extLst>
      <p:ext uri="{BB962C8B-B14F-4D97-AF65-F5344CB8AC3E}">
        <p14:creationId xmlns:p14="http://schemas.microsoft.com/office/powerpoint/2010/main" val="305142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0B51E0B-2209-43E9-8EC7-AB9BF42DF8F1}"/>
              </a:ext>
            </a:extLst>
          </p:cNvPr>
          <p:cNvSpPr>
            <a:spLocks noGrp="1"/>
          </p:cNvSpPr>
          <p:nvPr>
            <p:ph type="dt" sz="half" idx="10"/>
          </p:nvPr>
        </p:nvSpPr>
        <p:spPr/>
        <p:txBody>
          <a:bodyPr/>
          <a:lstStyle/>
          <a:p>
            <a:fld id="{C5009FE1-0CFD-4792-AAF8-72B8E9AE8225}" type="datetimeFigureOut">
              <a:rPr kumimoji="1" lang="ja-JP" altLang="en-US" smtClean="0"/>
              <a:t>2021/10/11</a:t>
            </a:fld>
            <a:endParaRPr kumimoji="1" lang="ja-JP" altLang="en-US"/>
          </a:p>
        </p:txBody>
      </p:sp>
      <p:sp>
        <p:nvSpPr>
          <p:cNvPr id="3" name="フッター プレースホルダー 2">
            <a:extLst>
              <a:ext uri="{FF2B5EF4-FFF2-40B4-BE49-F238E27FC236}">
                <a16:creationId xmlns:a16="http://schemas.microsoft.com/office/drawing/2014/main" id="{55FA902E-281A-4FDC-A2FA-89FFEC71C8A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9900B2B-BC27-467D-B317-4E55D4E6111F}"/>
              </a:ext>
            </a:extLst>
          </p:cNvPr>
          <p:cNvSpPr>
            <a:spLocks noGrp="1"/>
          </p:cNvSpPr>
          <p:nvPr>
            <p:ph type="sldNum" sz="quarter" idx="12"/>
          </p:nvPr>
        </p:nvSpPr>
        <p:spPr/>
        <p:txBody>
          <a:bodyPr/>
          <a:lstStyle/>
          <a:p>
            <a:fld id="{6DF3F1EB-012C-44F4-8652-625786C9D336}" type="slidenum">
              <a:rPr kumimoji="1" lang="ja-JP" altLang="en-US" smtClean="0"/>
              <a:t>‹#›</a:t>
            </a:fld>
            <a:endParaRPr kumimoji="1" lang="ja-JP" altLang="en-US"/>
          </a:p>
        </p:txBody>
      </p:sp>
    </p:spTree>
    <p:extLst>
      <p:ext uri="{BB962C8B-B14F-4D97-AF65-F5344CB8AC3E}">
        <p14:creationId xmlns:p14="http://schemas.microsoft.com/office/powerpoint/2010/main" val="381835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47D0E1-52D1-4DF2-9595-82360D94255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E76805-B62A-4001-B759-6A1B163BE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FBC6DB5-2B86-4873-B247-FB66910FC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8758022-553E-459F-9C09-D29CBC53DF6E}"/>
              </a:ext>
            </a:extLst>
          </p:cNvPr>
          <p:cNvSpPr>
            <a:spLocks noGrp="1"/>
          </p:cNvSpPr>
          <p:nvPr>
            <p:ph type="dt" sz="half" idx="10"/>
          </p:nvPr>
        </p:nvSpPr>
        <p:spPr/>
        <p:txBody>
          <a:bodyPr/>
          <a:lstStyle/>
          <a:p>
            <a:fld id="{C5009FE1-0CFD-4792-AAF8-72B8E9AE8225}" type="datetimeFigureOut">
              <a:rPr kumimoji="1" lang="ja-JP" altLang="en-US" smtClean="0"/>
              <a:t>2021/10/11</a:t>
            </a:fld>
            <a:endParaRPr kumimoji="1" lang="ja-JP" altLang="en-US"/>
          </a:p>
        </p:txBody>
      </p:sp>
      <p:sp>
        <p:nvSpPr>
          <p:cNvPr id="6" name="フッター プレースホルダー 5">
            <a:extLst>
              <a:ext uri="{FF2B5EF4-FFF2-40B4-BE49-F238E27FC236}">
                <a16:creationId xmlns:a16="http://schemas.microsoft.com/office/drawing/2014/main" id="{54F9097C-654F-4F99-AF19-F0EE0BFE0BC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F22282F-8725-4A42-87F0-F4FF35814D3A}"/>
              </a:ext>
            </a:extLst>
          </p:cNvPr>
          <p:cNvSpPr>
            <a:spLocks noGrp="1"/>
          </p:cNvSpPr>
          <p:nvPr>
            <p:ph type="sldNum" sz="quarter" idx="12"/>
          </p:nvPr>
        </p:nvSpPr>
        <p:spPr/>
        <p:txBody>
          <a:bodyPr/>
          <a:lstStyle/>
          <a:p>
            <a:fld id="{6DF3F1EB-012C-44F4-8652-625786C9D336}" type="slidenum">
              <a:rPr kumimoji="1" lang="ja-JP" altLang="en-US" smtClean="0"/>
              <a:t>‹#›</a:t>
            </a:fld>
            <a:endParaRPr kumimoji="1" lang="ja-JP" altLang="en-US"/>
          </a:p>
        </p:txBody>
      </p:sp>
    </p:spTree>
    <p:extLst>
      <p:ext uri="{BB962C8B-B14F-4D97-AF65-F5344CB8AC3E}">
        <p14:creationId xmlns:p14="http://schemas.microsoft.com/office/powerpoint/2010/main" val="387751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AB56AB-89B6-48E7-A1AE-80386453B6E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D6D2054-70D8-443B-AA4C-8806342857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95009C5-9864-4DEE-A82C-5799E63F5A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E9C1479-F254-46C6-B5FF-FCDCD6700AE1}"/>
              </a:ext>
            </a:extLst>
          </p:cNvPr>
          <p:cNvSpPr>
            <a:spLocks noGrp="1"/>
          </p:cNvSpPr>
          <p:nvPr>
            <p:ph type="dt" sz="half" idx="10"/>
          </p:nvPr>
        </p:nvSpPr>
        <p:spPr/>
        <p:txBody>
          <a:bodyPr/>
          <a:lstStyle/>
          <a:p>
            <a:fld id="{C5009FE1-0CFD-4792-AAF8-72B8E9AE8225}" type="datetimeFigureOut">
              <a:rPr kumimoji="1" lang="ja-JP" altLang="en-US" smtClean="0"/>
              <a:t>2021/10/11</a:t>
            </a:fld>
            <a:endParaRPr kumimoji="1" lang="ja-JP" altLang="en-US"/>
          </a:p>
        </p:txBody>
      </p:sp>
      <p:sp>
        <p:nvSpPr>
          <p:cNvPr id="6" name="フッター プレースホルダー 5">
            <a:extLst>
              <a:ext uri="{FF2B5EF4-FFF2-40B4-BE49-F238E27FC236}">
                <a16:creationId xmlns:a16="http://schemas.microsoft.com/office/drawing/2014/main" id="{1B0365C7-754F-42A5-AD85-539640B09A2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F6D51CD-9557-4729-AC35-79DB2070C462}"/>
              </a:ext>
            </a:extLst>
          </p:cNvPr>
          <p:cNvSpPr>
            <a:spLocks noGrp="1"/>
          </p:cNvSpPr>
          <p:nvPr>
            <p:ph type="sldNum" sz="quarter" idx="12"/>
          </p:nvPr>
        </p:nvSpPr>
        <p:spPr/>
        <p:txBody>
          <a:bodyPr/>
          <a:lstStyle/>
          <a:p>
            <a:fld id="{6DF3F1EB-012C-44F4-8652-625786C9D336}" type="slidenum">
              <a:rPr kumimoji="1" lang="ja-JP" altLang="en-US" smtClean="0"/>
              <a:t>‹#›</a:t>
            </a:fld>
            <a:endParaRPr kumimoji="1" lang="ja-JP" altLang="en-US"/>
          </a:p>
        </p:txBody>
      </p:sp>
    </p:spTree>
    <p:extLst>
      <p:ext uri="{BB962C8B-B14F-4D97-AF65-F5344CB8AC3E}">
        <p14:creationId xmlns:p14="http://schemas.microsoft.com/office/powerpoint/2010/main" val="237544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E201620-B7CB-4A0C-86EA-F54901DAA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7632B83-CD31-4801-BA14-53F401644C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7EC04E7-4824-4FB8-A131-5C182789B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09FE1-0CFD-4792-AAF8-72B8E9AE8225}" type="datetimeFigureOut">
              <a:rPr kumimoji="1" lang="ja-JP" altLang="en-US" smtClean="0"/>
              <a:t>2021/10/11</a:t>
            </a:fld>
            <a:endParaRPr kumimoji="1" lang="ja-JP" altLang="en-US"/>
          </a:p>
        </p:txBody>
      </p:sp>
      <p:sp>
        <p:nvSpPr>
          <p:cNvPr id="5" name="フッター プレースホルダー 4">
            <a:extLst>
              <a:ext uri="{FF2B5EF4-FFF2-40B4-BE49-F238E27FC236}">
                <a16:creationId xmlns:a16="http://schemas.microsoft.com/office/drawing/2014/main" id="{A250EF6B-D27F-4EB1-BAD4-AA7D64339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BD0A054-0FF7-4837-9B8C-B7E1101306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3F1EB-012C-44F4-8652-625786C9D336}" type="slidenum">
              <a:rPr kumimoji="1" lang="ja-JP" altLang="en-US" smtClean="0"/>
              <a:t>‹#›</a:t>
            </a:fld>
            <a:endParaRPr kumimoji="1" lang="ja-JP" altLang="en-US"/>
          </a:p>
        </p:txBody>
      </p:sp>
    </p:spTree>
    <p:extLst>
      <p:ext uri="{BB962C8B-B14F-4D97-AF65-F5344CB8AC3E}">
        <p14:creationId xmlns:p14="http://schemas.microsoft.com/office/powerpoint/2010/main" val="388897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39437A-D9DB-44F5-994C-80BB86F6ED3B}"/>
              </a:ext>
            </a:extLst>
          </p:cNvPr>
          <p:cNvSpPr>
            <a:spLocks noGrp="1"/>
          </p:cNvSpPr>
          <p:nvPr>
            <p:ph type="ctrTitle"/>
          </p:nvPr>
        </p:nvSpPr>
        <p:spPr/>
        <p:txBody>
          <a:bodyPr/>
          <a:lstStyle/>
          <a:p>
            <a:r>
              <a:rPr lang="ja-JP" altLang="en-US" dirty="0">
                <a:latin typeface="HGS明朝E" panose="02020900000000000000" pitchFamily="18" charset="-128"/>
                <a:ea typeface="HGS明朝E" panose="02020900000000000000" pitchFamily="18" charset="-128"/>
              </a:rPr>
              <a:t>岸田内閣の出帆</a:t>
            </a:r>
            <a:br>
              <a:rPr lang="en-US" altLang="ja-JP" dirty="0">
                <a:latin typeface="HGS明朝E" panose="02020900000000000000" pitchFamily="18" charset="-128"/>
                <a:ea typeface="HGS明朝E" panose="02020900000000000000" pitchFamily="18" charset="-128"/>
              </a:rPr>
            </a:br>
            <a:r>
              <a:rPr lang="ja-JP" altLang="en-US" dirty="0">
                <a:latin typeface="HGS明朝E" panose="02020900000000000000" pitchFamily="18" charset="-128"/>
                <a:ea typeface="HGS明朝E" panose="02020900000000000000" pitchFamily="18" charset="-128"/>
              </a:rPr>
              <a:t>とその背景</a:t>
            </a:r>
          </a:p>
        </p:txBody>
      </p:sp>
      <p:sp>
        <p:nvSpPr>
          <p:cNvPr id="3" name="字幕 2">
            <a:extLst>
              <a:ext uri="{FF2B5EF4-FFF2-40B4-BE49-F238E27FC236}">
                <a16:creationId xmlns:a16="http://schemas.microsoft.com/office/drawing/2014/main" id="{25CFC531-4012-44D9-AFA2-20FC44B777D3}"/>
              </a:ext>
            </a:extLst>
          </p:cNvPr>
          <p:cNvSpPr>
            <a:spLocks noGrp="1"/>
          </p:cNvSpPr>
          <p:nvPr>
            <p:ph type="subTitle" idx="1"/>
          </p:nvPr>
        </p:nvSpPr>
        <p:spPr>
          <a:xfrm>
            <a:off x="1239769" y="4011555"/>
            <a:ext cx="9428231" cy="784838"/>
          </a:xfrm>
        </p:spPr>
        <p:txBody>
          <a:bodyPr/>
          <a:lstStyle/>
          <a:p>
            <a:r>
              <a:rPr lang="ja-JP" altLang="en-US" dirty="0">
                <a:latin typeface="HGS明朝E" panose="02020900000000000000" pitchFamily="18" charset="-128"/>
                <a:ea typeface="HGS明朝E" panose="02020900000000000000" pitchFamily="18" charset="-128"/>
              </a:rPr>
              <a:t>情報パック</a:t>
            </a:r>
            <a:r>
              <a:rPr lang="en-US" altLang="ja-JP" dirty="0">
                <a:latin typeface="HGS明朝E" panose="02020900000000000000" pitchFamily="18" charset="-128"/>
                <a:ea typeface="HGS明朝E" panose="02020900000000000000" pitchFamily="18" charset="-128"/>
              </a:rPr>
              <a:t>10</a:t>
            </a:r>
            <a:r>
              <a:rPr lang="ja-JP" altLang="en-US" dirty="0">
                <a:latin typeface="HGS明朝E" panose="02020900000000000000" pitchFamily="18" charset="-128"/>
                <a:ea typeface="HGS明朝E" panose="02020900000000000000" pitchFamily="18" charset="-128"/>
              </a:rPr>
              <a:t>月号</a:t>
            </a:r>
            <a:endParaRPr lang="en-US" altLang="ja-JP" dirty="0">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1301989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3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図 1">
            <a:extLst>
              <a:ext uri="{FF2B5EF4-FFF2-40B4-BE49-F238E27FC236}">
                <a16:creationId xmlns:a16="http://schemas.microsoft.com/office/drawing/2014/main" id="{7A5A0309-1283-4214-8DD3-48D21CA4069E}"/>
              </a:ext>
            </a:extLst>
          </p:cNvPr>
          <p:cNvPicPr>
            <a:picLocks noChangeAspect="1"/>
          </p:cNvPicPr>
          <p:nvPr/>
        </p:nvPicPr>
        <p:blipFill>
          <a:blip r:embed="rId2"/>
          <a:stretch>
            <a:fillRect/>
          </a:stretch>
        </p:blipFill>
        <p:spPr>
          <a:xfrm>
            <a:off x="2158851" y="643467"/>
            <a:ext cx="7874298" cy="5571066"/>
          </a:xfrm>
          <a:prstGeom prst="rect">
            <a:avLst/>
          </a:prstGeom>
        </p:spPr>
      </p:pic>
    </p:spTree>
    <p:extLst>
      <p:ext uri="{BB962C8B-B14F-4D97-AF65-F5344CB8AC3E}">
        <p14:creationId xmlns:p14="http://schemas.microsoft.com/office/powerpoint/2010/main" val="2363680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537E7F-1EC2-4684-A317-EBF2CF1057B9}"/>
              </a:ext>
            </a:extLst>
          </p:cNvPr>
          <p:cNvSpPr>
            <a:spLocks noGrp="1"/>
          </p:cNvSpPr>
          <p:nvPr>
            <p:ph type="title"/>
          </p:nvPr>
        </p:nvSpPr>
        <p:spPr/>
        <p:txBody>
          <a:bodyPr/>
          <a:lstStyle/>
          <a:p>
            <a:r>
              <a:rPr lang="ja-JP" altLang="en-US" dirty="0">
                <a:latin typeface="HGS明朝E" panose="02020900000000000000" pitchFamily="18" charset="-128"/>
                <a:ea typeface="HGS明朝E" panose="02020900000000000000" pitchFamily="18" charset="-128"/>
              </a:rPr>
              <a:t>直近の世論調査</a:t>
            </a:r>
          </a:p>
        </p:txBody>
      </p:sp>
      <p:sp>
        <p:nvSpPr>
          <p:cNvPr id="5" name="コンテンツ プレースホルダー 4">
            <a:extLst>
              <a:ext uri="{FF2B5EF4-FFF2-40B4-BE49-F238E27FC236}">
                <a16:creationId xmlns:a16="http://schemas.microsoft.com/office/drawing/2014/main" id="{337197FB-F3CA-4CC2-9B1C-468CD67F3E19}"/>
              </a:ext>
            </a:extLst>
          </p:cNvPr>
          <p:cNvSpPr>
            <a:spLocks noGrp="1"/>
          </p:cNvSpPr>
          <p:nvPr>
            <p:ph idx="1"/>
          </p:nvPr>
        </p:nvSpPr>
        <p:spPr/>
        <p:txBody>
          <a:bodyPr/>
          <a:lstStyle/>
          <a:p>
            <a:r>
              <a:rPr lang="ja-JP" altLang="en-US" dirty="0">
                <a:latin typeface="HGS明朝E" panose="02020900000000000000" pitchFamily="18" charset="-128"/>
                <a:ea typeface="HGS明朝E" panose="02020900000000000000" pitchFamily="18" charset="-128"/>
              </a:rPr>
              <a:t>総裁選直前まで各種の世論調査</a:t>
            </a:r>
            <a:endParaRPr lang="en-US" altLang="ja-JP" dirty="0">
              <a:latin typeface="HGS明朝E" panose="02020900000000000000" pitchFamily="18" charset="-128"/>
              <a:ea typeface="HGS明朝E" panose="02020900000000000000" pitchFamily="18" charset="-128"/>
            </a:endParaRPr>
          </a:p>
          <a:p>
            <a:pPr lvl="1"/>
            <a:r>
              <a:rPr lang="ja-JP" altLang="en-US" dirty="0">
                <a:latin typeface="HGS明朝E" panose="02020900000000000000" pitchFamily="18" charset="-128"/>
                <a:ea typeface="HGS明朝E" panose="02020900000000000000" pitchFamily="18" charset="-128"/>
              </a:rPr>
              <a:t>日本経済新聞の本社世論調査（</a:t>
            </a:r>
            <a:r>
              <a:rPr lang="en-US" altLang="ja-JP" dirty="0">
                <a:latin typeface="HGS明朝E" panose="02020900000000000000" pitchFamily="18" charset="-128"/>
                <a:ea typeface="HGS明朝E" panose="02020900000000000000" pitchFamily="18" charset="-128"/>
              </a:rPr>
              <a:t>9</a:t>
            </a:r>
            <a:r>
              <a:rPr lang="ja-JP" altLang="en-US" dirty="0">
                <a:latin typeface="HGS明朝E" panose="02020900000000000000" pitchFamily="18" charset="-128"/>
                <a:ea typeface="HGS明朝E" panose="02020900000000000000" pitchFamily="18" charset="-128"/>
              </a:rPr>
              <a:t>月</a:t>
            </a:r>
            <a:r>
              <a:rPr lang="en-US" altLang="ja-JP" dirty="0">
                <a:latin typeface="HGS明朝E" panose="02020900000000000000" pitchFamily="18" charset="-128"/>
                <a:ea typeface="HGS明朝E" panose="02020900000000000000" pitchFamily="18" charset="-128"/>
              </a:rPr>
              <a:t>23</a:t>
            </a:r>
            <a:r>
              <a:rPr lang="ja-JP" altLang="en-US" dirty="0">
                <a:latin typeface="HGS明朝E" panose="02020900000000000000" pitchFamily="18" charset="-128"/>
                <a:ea typeface="HGS明朝E" panose="02020900000000000000" pitchFamily="18" charset="-128"/>
              </a:rPr>
              <a:t>～</a:t>
            </a:r>
            <a:r>
              <a:rPr lang="en-US" altLang="ja-JP" dirty="0">
                <a:latin typeface="HGS明朝E" panose="02020900000000000000" pitchFamily="18" charset="-128"/>
                <a:ea typeface="HGS明朝E" panose="02020900000000000000" pitchFamily="18" charset="-128"/>
              </a:rPr>
              <a:t>25</a:t>
            </a:r>
            <a:r>
              <a:rPr lang="ja-JP" altLang="en-US" dirty="0">
                <a:latin typeface="HGS明朝E" panose="02020900000000000000" pitchFamily="18" charset="-128"/>
                <a:ea typeface="HGS明朝E" panose="02020900000000000000" pitchFamily="18" charset="-128"/>
              </a:rPr>
              <a:t>日に世論調査を実施）</a:t>
            </a:r>
            <a:endParaRPr lang="en-US" altLang="ja-JP" dirty="0">
              <a:latin typeface="HGS明朝E" panose="02020900000000000000" pitchFamily="18" charset="-128"/>
              <a:ea typeface="HGS明朝E" panose="02020900000000000000" pitchFamily="18" charset="-128"/>
            </a:endParaRPr>
          </a:p>
          <a:p>
            <a:pPr marL="0" indent="0">
              <a:buNone/>
            </a:pPr>
            <a:endParaRPr lang="en-US" altLang="ja-JP" dirty="0">
              <a:latin typeface="HGS明朝E" panose="02020900000000000000" pitchFamily="18" charset="-128"/>
              <a:ea typeface="HGS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「事実上の次の首相となる自民党総裁にふさわしい人」</a:t>
            </a:r>
            <a:endParaRPr lang="en-US" altLang="ja-JP" dirty="0">
              <a:latin typeface="HGS明朝E" panose="02020900000000000000" pitchFamily="18" charset="-128"/>
              <a:ea typeface="HGS明朝E" panose="02020900000000000000" pitchFamily="18" charset="-128"/>
            </a:endParaRPr>
          </a:p>
          <a:p>
            <a:r>
              <a:rPr lang="ja-JP" altLang="en-US" dirty="0">
                <a:highlight>
                  <a:srgbClr val="FFFF00"/>
                </a:highlight>
                <a:latin typeface="HGS明朝E" panose="02020900000000000000" pitchFamily="18" charset="-128"/>
                <a:ea typeface="HGS明朝E" panose="02020900000000000000" pitchFamily="18" charset="-128"/>
              </a:rPr>
              <a:t>河野氏が</a:t>
            </a:r>
            <a:r>
              <a:rPr lang="en-US" altLang="ja-JP" dirty="0">
                <a:highlight>
                  <a:srgbClr val="FFFF00"/>
                </a:highlight>
                <a:latin typeface="HGS明朝E" panose="02020900000000000000" pitchFamily="18" charset="-128"/>
                <a:ea typeface="HGS明朝E" panose="02020900000000000000" pitchFamily="18" charset="-128"/>
              </a:rPr>
              <a:t>46</a:t>
            </a:r>
            <a:r>
              <a:rPr lang="ja-JP" altLang="en-US" dirty="0">
                <a:highlight>
                  <a:srgbClr val="FFFF00"/>
                </a:highlight>
                <a:latin typeface="HGS明朝E" panose="02020900000000000000" pitchFamily="18" charset="-128"/>
                <a:ea typeface="HGS明朝E" panose="02020900000000000000" pitchFamily="18" charset="-128"/>
              </a:rPr>
              <a:t>％</a:t>
            </a:r>
            <a:r>
              <a:rPr lang="ja-JP" altLang="en-US" dirty="0">
                <a:latin typeface="HGS明朝E" panose="02020900000000000000" pitchFamily="18" charset="-128"/>
                <a:ea typeface="HGS明朝E" panose="02020900000000000000" pitchFamily="18" charset="-128"/>
              </a:rPr>
              <a:t>、岸田氏</a:t>
            </a:r>
            <a:r>
              <a:rPr lang="en-US" altLang="ja-JP" dirty="0">
                <a:latin typeface="HGS明朝E" panose="02020900000000000000" pitchFamily="18" charset="-128"/>
                <a:ea typeface="HGS明朝E" panose="02020900000000000000" pitchFamily="18" charset="-128"/>
              </a:rPr>
              <a:t>17</a:t>
            </a:r>
            <a:r>
              <a:rPr lang="ja-JP" altLang="en-US" dirty="0">
                <a:latin typeface="HGS明朝E" panose="02020900000000000000" pitchFamily="18" charset="-128"/>
                <a:ea typeface="HGS明朝E" panose="02020900000000000000" pitchFamily="18" charset="-128"/>
              </a:rPr>
              <a:t>％、高市氏</a:t>
            </a:r>
            <a:r>
              <a:rPr lang="en-US" altLang="ja-JP" dirty="0">
                <a:latin typeface="HGS明朝E" panose="02020900000000000000" pitchFamily="18" charset="-128"/>
                <a:ea typeface="HGS明朝E" panose="02020900000000000000" pitchFamily="18" charset="-128"/>
              </a:rPr>
              <a:t>14</a:t>
            </a:r>
            <a:r>
              <a:rPr lang="ja-JP" altLang="en-US" dirty="0">
                <a:latin typeface="HGS明朝E" panose="02020900000000000000" pitchFamily="18" charset="-128"/>
                <a:ea typeface="HGS明朝E" panose="02020900000000000000" pitchFamily="18" charset="-128"/>
              </a:rPr>
              <a:t>％、野田氏５％</a:t>
            </a:r>
            <a:endParaRPr lang="en-US" altLang="ja-JP" dirty="0">
              <a:latin typeface="HGS明朝E" panose="02020900000000000000" pitchFamily="18" charset="-128"/>
              <a:ea typeface="HGS明朝E" panose="02020900000000000000" pitchFamily="18" charset="-128"/>
            </a:endParaRPr>
          </a:p>
          <a:p>
            <a:endParaRPr lang="en-US" altLang="ja-JP" dirty="0">
              <a:latin typeface="HGS明朝E" panose="02020900000000000000" pitchFamily="18" charset="-128"/>
              <a:ea typeface="HGS明朝E" panose="02020900000000000000" pitchFamily="18" charset="-128"/>
            </a:endParaRPr>
          </a:p>
          <a:p>
            <a:r>
              <a:rPr lang="ja-JP" altLang="en-US" dirty="0">
                <a:latin typeface="HGS明朝E" panose="02020900000000000000" pitchFamily="18" charset="-128"/>
                <a:ea typeface="HGS明朝E" panose="02020900000000000000" pitchFamily="18" charset="-128"/>
              </a:rPr>
              <a:t>自民党支持層に絞る</a:t>
            </a:r>
            <a:endParaRPr lang="en-US" altLang="ja-JP" dirty="0">
              <a:latin typeface="HGS明朝E" panose="02020900000000000000" pitchFamily="18" charset="-128"/>
              <a:ea typeface="HGS明朝E" panose="02020900000000000000" pitchFamily="18" charset="-128"/>
            </a:endParaRPr>
          </a:p>
          <a:p>
            <a:r>
              <a:rPr lang="ja-JP" altLang="en-US" dirty="0">
                <a:highlight>
                  <a:srgbClr val="FFFF00"/>
                </a:highlight>
                <a:latin typeface="HGS明朝E" panose="02020900000000000000" pitchFamily="18" charset="-128"/>
                <a:ea typeface="HGS明朝E" panose="02020900000000000000" pitchFamily="18" charset="-128"/>
              </a:rPr>
              <a:t>河野氏が</a:t>
            </a:r>
            <a:r>
              <a:rPr lang="en-US" altLang="ja-JP" dirty="0">
                <a:highlight>
                  <a:srgbClr val="FFFF00"/>
                </a:highlight>
                <a:latin typeface="HGS明朝E" panose="02020900000000000000" pitchFamily="18" charset="-128"/>
                <a:ea typeface="HGS明朝E" panose="02020900000000000000" pitchFamily="18" charset="-128"/>
              </a:rPr>
              <a:t>51</a:t>
            </a:r>
            <a:r>
              <a:rPr lang="ja-JP" altLang="en-US" dirty="0">
                <a:highlight>
                  <a:srgbClr val="FFFF00"/>
                </a:highlight>
                <a:latin typeface="HGS明朝E" panose="02020900000000000000" pitchFamily="18" charset="-128"/>
                <a:ea typeface="HGS明朝E" panose="02020900000000000000" pitchFamily="18" charset="-128"/>
              </a:rPr>
              <a:t>％</a:t>
            </a:r>
            <a:r>
              <a:rPr lang="ja-JP" altLang="en-US" dirty="0">
                <a:latin typeface="HGS明朝E" panose="02020900000000000000" pitchFamily="18" charset="-128"/>
                <a:ea typeface="HGS明朝E" panose="02020900000000000000" pitchFamily="18" charset="-128"/>
              </a:rPr>
              <a:t>、高市氏</a:t>
            </a:r>
            <a:r>
              <a:rPr lang="en-US" altLang="ja-JP" dirty="0">
                <a:latin typeface="HGS明朝E" panose="02020900000000000000" pitchFamily="18" charset="-128"/>
                <a:ea typeface="HGS明朝E" panose="02020900000000000000" pitchFamily="18" charset="-128"/>
              </a:rPr>
              <a:t>19</a:t>
            </a:r>
            <a:r>
              <a:rPr lang="ja-JP" altLang="en-US" dirty="0">
                <a:latin typeface="HGS明朝E" panose="02020900000000000000" pitchFamily="18" charset="-128"/>
                <a:ea typeface="HGS明朝E" panose="02020900000000000000" pitchFamily="18" charset="-128"/>
              </a:rPr>
              <a:t>％、岸田氏</a:t>
            </a:r>
            <a:r>
              <a:rPr lang="en-US" altLang="ja-JP" dirty="0">
                <a:latin typeface="HGS明朝E" panose="02020900000000000000" pitchFamily="18" charset="-128"/>
                <a:ea typeface="HGS明朝E" panose="02020900000000000000" pitchFamily="18" charset="-128"/>
              </a:rPr>
              <a:t>18</a:t>
            </a:r>
            <a:r>
              <a:rPr lang="ja-JP" altLang="en-US" dirty="0">
                <a:latin typeface="HGS明朝E" panose="02020900000000000000" pitchFamily="18" charset="-128"/>
                <a:ea typeface="HGS明朝E" panose="02020900000000000000" pitchFamily="18" charset="-128"/>
              </a:rPr>
              <a:t>％、野田氏２％</a:t>
            </a:r>
            <a:endParaRPr lang="en-US" altLang="ja-JP" dirty="0">
              <a:latin typeface="HGS明朝E" panose="02020900000000000000" pitchFamily="18" charset="-128"/>
              <a:ea typeface="HGS明朝E" panose="02020900000000000000" pitchFamily="18" charset="-128"/>
            </a:endParaRPr>
          </a:p>
          <a:p>
            <a:pPr marL="0" indent="0">
              <a:buNone/>
            </a:pPr>
            <a:endParaRPr lang="ja-JP" altLang="en-US" dirty="0">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252241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5B27AE-539D-4AD5-BA43-89C3C1A63386}"/>
              </a:ext>
            </a:extLst>
          </p:cNvPr>
          <p:cNvSpPr>
            <a:spLocks noGrp="1"/>
          </p:cNvSpPr>
          <p:nvPr>
            <p:ph type="title"/>
          </p:nvPr>
        </p:nvSpPr>
        <p:spPr/>
        <p:txBody>
          <a:bodyPr/>
          <a:lstStyle/>
          <a:p>
            <a:r>
              <a:rPr kumimoji="1" lang="ja-JP" altLang="en-US" dirty="0">
                <a:latin typeface="HGS明朝E" panose="02020900000000000000" pitchFamily="18" charset="-128"/>
                <a:ea typeface="HGS明朝E" panose="02020900000000000000" pitchFamily="18" charset="-128"/>
              </a:rPr>
              <a:t>河野太郎氏の「政治理念」</a:t>
            </a:r>
          </a:p>
        </p:txBody>
      </p:sp>
      <p:sp>
        <p:nvSpPr>
          <p:cNvPr id="3" name="コンテンツ プレースホルダー 2">
            <a:extLst>
              <a:ext uri="{FF2B5EF4-FFF2-40B4-BE49-F238E27FC236}">
                <a16:creationId xmlns:a16="http://schemas.microsoft.com/office/drawing/2014/main" id="{85D0ABAE-75D7-4793-9FD4-9B23A617180D}"/>
              </a:ext>
            </a:extLst>
          </p:cNvPr>
          <p:cNvSpPr>
            <a:spLocks noGrp="1"/>
          </p:cNvSpPr>
          <p:nvPr>
            <p:ph idx="1"/>
          </p:nvPr>
        </p:nvSpPr>
        <p:spPr/>
        <p:txBody>
          <a:bodyPr>
            <a:normAutofit/>
          </a:bodyPr>
          <a:lstStyle/>
          <a:p>
            <a:pPr marL="0" indent="0">
              <a:buNone/>
            </a:pPr>
            <a:r>
              <a:rPr kumimoji="1" lang="ja-JP" altLang="en-US" dirty="0">
                <a:latin typeface="HGS明朝E" panose="02020900000000000000" pitchFamily="18" charset="-128"/>
                <a:ea typeface="HGS明朝E" panose="02020900000000000000" pitchFamily="18" charset="-128"/>
              </a:rPr>
              <a:t>まさにリベラル</a:t>
            </a:r>
            <a:endParaRPr kumimoji="1" lang="en-US" altLang="ja-JP" dirty="0">
              <a:latin typeface="HGS明朝E" panose="02020900000000000000" pitchFamily="18" charset="-128"/>
              <a:ea typeface="HGS明朝E" panose="02020900000000000000" pitchFamily="18" charset="-128"/>
            </a:endParaRPr>
          </a:p>
          <a:p>
            <a:r>
              <a:rPr kumimoji="1" lang="ja-JP" altLang="en-US" dirty="0">
                <a:latin typeface="HGS明朝E" panose="02020900000000000000" pitchFamily="18" charset="-128"/>
                <a:ea typeface="HGS明朝E" panose="02020900000000000000" pitchFamily="18" charset="-128"/>
              </a:rPr>
              <a:t>選択的夫婦別姓賛成、同性婚合法化賛成、女系天皇容認などを明言。</a:t>
            </a:r>
            <a:endParaRPr kumimoji="1" lang="en-US" altLang="ja-JP" dirty="0">
              <a:latin typeface="HGS明朝E" panose="02020900000000000000" pitchFamily="18" charset="-128"/>
              <a:ea typeface="HGS明朝E" panose="02020900000000000000" pitchFamily="18" charset="-128"/>
            </a:endParaRPr>
          </a:p>
          <a:p>
            <a:pPr lvl="1"/>
            <a:r>
              <a:rPr kumimoji="1" lang="ja-JP" altLang="en-US" dirty="0">
                <a:latin typeface="HGS明朝E" panose="02020900000000000000" pitchFamily="18" charset="-128"/>
                <a:ea typeface="HGS明朝E" panose="02020900000000000000" pitchFamily="18" charset="-128"/>
              </a:rPr>
              <a:t>河野氏が総裁、総理になったら党内が混乱し、結果としてリベラル化がさらに進むことになる。</a:t>
            </a:r>
            <a:endParaRPr kumimoji="1" lang="en-US" altLang="ja-JP" dirty="0">
              <a:latin typeface="HGS明朝E" panose="02020900000000000000" pitchFamily="18" charset="-128"/>
              <a:ea typeface="HGS明朝E" panose="02020900000000000000" pitchFamily="18" charset="-128"/>
            </a:endParaRPr>
          </a:p>
          <a:p>
            <a:pPr lvl="1"/>
            <a:endParaRPr kumimoji="1" lang="ja-JP" altLang="en-US" dirty="0">
              <a:latin typeface="HGS明朝E" panose="02020900000000000000" pitchFamily="18" charset="-128"/>
              <a:ea typeface="HGS明朝E" panose="02020900000000000000" pitchFamily="18" charset="-128"/>
            </a:endParaRPr>
          </a:p>
          <a:p>
            <a:r>
              <a:rPr kumimoji="1" lang="ja-JP" altLang="en-US" dirty="0">
                <a:latin typeface="HGS明朝E" panose="02020900000000000000" pitchFamily="18" charset="-128"/>
                <a:ea typeface="HGS明朝E" panose="02020900000000000000" pitchFamily="18" charset="-128"/>
              </a:rPr>
              <a:t>危機感をいだいた安倍晋三氏</a:t>
            </a:r>
            <a:endParaRPr kumimoji="1" lang="en-US" altLang="ja-JP" dirty="0">
              <a:latin typeface="HGS明朝E" panose="02020900000000000000" pitchFamily="18" charset="-128"/>
              <a:ea typeface="HGS明朝E" panose="02020900000000000000" pitchFamily="18" charset="-128"/>
            </a:endParaRPr>
          </a:p>
          <a:p>
            <a:pPr lvl="1"/>
            <a:r>
              <a:rPr kumimoji="1" lang="ja-JP" altLang="en-US" dirty="0">
                <a:latin typeface="HGS明朝E" panose="02020900000000000000" pitchFamily="18" charset="-128"/>
                <a:ea typeface="HGS明朝E" panose="02020900000000000000" pitchFamily="18" charset="-128"/>
              </a:rPr>
              <a:t>そのため、自民党結党の精神を継承し、自民党が何を目指す政党なのかをはっきりと訴えることができる政治家として</a:t>
            </a:r>
            <a:r>
              <a:rPr kumimoji="1" lang="ja-JP" altLang="en-US" dirty="0">
                <a:highlight>
                  <a:srgbClr val="FFFF00"/>
                </a:highlight>
                <a:latin typeface="HGS明朝E" panose="02020900000000000000" pitchFamily="18" charset="-128"/>
                <a:ea typeface="HGS明朝E" panose="02020900000000000000" pitchFamily="18" charset="-128"/>
              </a:rPr>
              <a:t>高市早苗氏を認め</a:t>
            </a:r>
            <a:r>
              <a:rPr kumimoji="1" lang="ja-JP" altLang="en-US" dirty="0">
                <a:latin typeface="HGS明朝E" panose="02020900000000000000" pitchFamily="18" charset="-128"/>
                <a:ea typeface="HGS明朝E" panose="02020900000000000000" pitchFamily="18" charset="-128"/>
              </a:rPr>
              <a:t>、強く継続的に支持し続けた。</a:t>
            </a:r>
          </a:p>
          <a:p>
            <a:endParaRPr kumimoji="1" lang="ja-JP" altLang="en-US" dirty="0">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206520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2C2AE5-0D70-4A37-990D-B439DC3B7CA6}"/>
              </a:ext>
            </a:extLst>
          </p:cNvPr>
          <p:cNvSpPr>
            <a:spLocks noGrp="1"/>
          </p:cNvSpPr>
          <p:nvPr>
            <p:ph type="title"/>
          </p:nvPr>
        </p:nvSpPr>
        <p:spPr/>
        <p:txBody>
          <a:bodyPr/>
          <a:lstStyle/>
          <a:p>
            <a:r>
              <a:rPr kumimoji="1" lang="ja-JP" altLang="en-US" dirty="0">
                <a:latin typeface="HGS明朝E" panose="02020900000000000000" pitchFamily="18" charset="-128"/>
                <a:ea typeface="HGS明朝E" panose="02020900000000000000" pitchFamily="18" charset="-128"/>
              </a:rPr>
              <a:t>党員・党友票への懸念</a:t>
            </a:r>
          </a:p>
        </p:txBody>
      </p:sp>
      <p:sp>
        <p:nvSpPr>
          <p:cNvPr id="3" name="コンテンツ プレースホルダー 2">
            <a:extLst>
              <a:ext uri="{FF2B5EF4-FFF2-40B4-BE49-F238E27FC236}">
                <a16:creationId xmlns:a16="http://schemas.microsoft.com/office/drawing/2014/main" id="{846C524C-E89B-4218-9B48-074562382E57}"/>
              </a:ext>
            </a:extLst>
          </p:cNvPr>
          <p:cNvSpPr>
            <a:spLocks noGrp="1"/>
          </p:cNvSpPr>
          <p:nvPr>
            <p:ph idx="1"/>
          </p:nvPr>
        </p:nvSpPr>
        <p:spPr/>
        <p:txBody>
          <a:bodyPr>
            <a:normAutofit lnSpcReduction="10000"/>
          </a:bodyPr>
          <a:lstStyle/>
          <a:p>
            <a:r>
              <a:rPr kumimoji="1" lang="ja-JP" altLang="en-US" dirty="0">
                <a:latin typeface="HGS明朝E" panose="02020900000000000000" pitchFamily="18" charset="-128"/>
                <a:ea typeface="HGS明朝E" panose="02020900000000000000" pitchFamily="18" charset="-128"/>
              </a:rPr>
              <a:t>保護シールなし</a:t>
            </a:r>
            <a:endParaRPr kumimoji="1" lang="en-US" altLang="ja-JP" dirty="0">
              <a:latin typeface="HGS明朝E" panose="02020900000000000000" pitchFamily="18" charset="-128"/>
              <a:ea typeface="HGS明朝E" panose="02020900000000000000" pitchFamily="18" charset="-128"/>
            </a:endParaRPr>
          </a:p>
          <a:p>
            <a:r>
              <a:rPr kumimoji="1" lang="ja-JP" altLang="en-US" dirty="0">
                <a:latin typeface="HGS明朝E" panose="02020900000000000000" pitchFamily="18" charset="-128"/>
                <a:ea typeface="HGS明朝E" panose="02020900000000000000" pitchFamily="18" charset="-128"/>
              </a:rPr>
              <a:t>自民党支持者ではない「党員・党友」の存在を考慮しなければならない。</a:t>
            </a:r>
            <a:endParaRPr kumimoji="1" lang="en-US" altLang="ja-JP" dirty="0">
              <a:latin typeface="HGS明朝E" panose="02020900000000000000" pitchFamily="18" charset="-128"/>
              <a:ea typeface="HGS明朝E" panose="02020900000000000000" pitchFamily="18" charset="-128"/>
            </a:endParaRPr>
          </a:p>
          <a:p>
            <a:r>
              <a:rPr kumimoji="1" lang="ja-JP" altLang="en-US" dirty="0">
                <a:latin typeface="HGS明朝E" panose="02020900000000000000" pitchFamily="18" charset="-128"/>
                <a:ea typeface="HGS明朝E" panose="02020900000000000000" pitchFamily="18" charset="-128"/>
              </a:rPr>
              <a:t>党員獲得の方法が反映か。会社として組織毎入っている場合もあり、「自分でお金を払って入っている人はほとんどいない」という現実も散見。</a:t>
            </a:r>
            <a:endParaRPr kumimoji="1" lang="en-US" altLang="ja-JP" dirty="0">
              <a:latin typeface="HGS明朝E" panose="02020900000000000000" pitchFamily="18" charset="-128"/>
              <a:ea typeface="HGS明朝E" panose="02020900000000000000" pitchFamily="18" charset="-128"/>
            </a:endParaRPr>
          </a:p>
          <a:p>
            <a:r>
              <a:rPr kumimoji="1" lang="ja-JP" altLang="en-US" dirty="0">
                <a:latin typeface="HGS明朝E" panose="02020900000000000000" pitchFamily="18" charset="-128"/>
                <a:ea typeface="HGS明朝E" panose="02020900000000000000" pitchFamily="18" charset="-128"/>
              </a:rPr>
              <a:t>高市氏に対する党員党友票の少なさに違和感を持つ人は多い</a:t>
            </a:r>
            <a:endParaRPr kumimoji="1" lang="en-US" altLang="ja-JP" dirty="0">
              <a:latin typeface="HGS明朝E" panose="02020900000000000000" pitchFamily="18" charset="-128"/>
              <a:ea typeface="HGS明朝E" panose="02020900000000000000" pitchFamily="18" charset="-128"/>
            </a:endParaRPr>
          </a:p>
          <a:p>
            <a:pPr lvl="1"/>
            <a:r>
              <a:rPr kumimoji="1" lang="ja-JP" altLang="en-US" dirty="0">
                <a:latin typeface="HGS明朝E" panose="02020900000000000000" pitchFamily="18" charset="-128"/>
                <a:ea typeface="HGS明朝E" panose="02020900000000000000" pitchFamily="18" charset="-128"/>
              </a:rPr>
              <a:t>自民党党員は約</a:t>
            </a:r>
            <a:r>
              <a:rPr kumimoji="1" lang="en-US" altLang="ja-JP" dirty="0">
                <a:latin typeface="HGS明朝E" panose="02020900000000000000" pitchFamily="18" charset="-128"/>
                <a:ea typeface="HGS明朝E" panose="02020900000000000000" pitchFamily="18" charset="-128"/>
              </a:rPr>
              <a:t>110</a:t>
            </a:r>
            <a:r>
              <a:rPr kumimoji="1" lang="ja-JP" altLang="en-US" dirty="0">
                <a:latin typeface="HGS明朝E" panose="02020900000000000000" pitchFamily="18" charset="-128"/>
                <a:ea typeface="HGS明朝E" panose="02020900000000000000" pitchFamily="18" charset="-128"/>
              </a:rPr>
              <a:t>万人であり、この度の総裁選での投票率は約</a:t>
            </a:r>
            <a:r>
              <a:rPr kumimoji="1" lang="en-US" altLang="ja-JP" dirty="0">
                <a:latin typeface="HGS明朝E" panose="02020900000000000000" pitchFamily="18" charset="-128"/>
                <a:ea typeface="HGS明朝E" panose="02020900000000000000" pitchFamily="18" charset="-128"/>
              </a:rPr>
              <a:t>69</a:t>
            </a:r>
            <a:r>
              <a:rPr kumimoji="1" lang="ja-JP" altLang="en-US" dirty="0">
                <a:latin typeface="HGS明朝E" panose="02020900000000000000" pitchFamily="18" charset="-128"/>
                <a:ea typeface="HGS明朝E" panose="02020900000000000000" pitchFamily="18" charset="-128"/>
              </a:rPr>
              <a:t>％である。</a:t>
            </a:r>
            <a:endParaRPr kumimoji="1" lang="en-US" altLang="ja-JP" dirty="0">
              <a:latin typeface="HGS明朝E" panose="02020900000000000000" pitchFamily="18" charset="-128"/>
              <a:ea typeface="HGS明朝E" panose="02020900000000000000" pitchFamily="18" charset="-128"/>
            </a:endParaRPr>
          </a:p>
          <a:p>
            <a:pPr lvl="1"/>
            <a:r>
              <a:rPr kumimoji="1" lang="ja-JP" altLang="en-US" dirty="0">
                <a:latin typeface="HGS明朝E" panose="02020900000000000000" pitchFamily="18" charset="-128"/>
                <a:ea typeface="HGS明朝E" panose="02020900000000000000" pitchFamily="18" charset="-128"/>
              </a:rPr>
              <a:t>地方票（党員、党友票）の重みを考えれば極めて重要な再検討事項である。</a:t>
            </a:r>
          </a:p>
        </p:txBody>
      </p:sp>
    </p:spTree>
    <p:extLst>
      <p:ext uri="{BB962C8B-B14F-4D97-AF65-F5344CB8AC3E}">
        <p14:creationId xmlns:p14="http://schemas.microsoft.com/office/powerpoint/2010/main" val="3257147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8511A14-1A93-40B1-8BA5-BECE944ACFE9}"/>
              </a:ext>
            </a:extLst>
          </p:cNvPr>
          <p:cNvSpPr>
            <a:spLocks noGrp="1"/>
          </p:cNvSpPr>
          <p:nvPr>
            <p:ph type="title"/>
          </p:nvPr>
        </p:nvSpPr>
        <p:spPr/>
        <p:txBody>
          <a:bodyPr/>
          <a:lstStyle/>
          <a:p>
            <a:r>
              <a:rPr lang="ja-JP" altLang="en-US" dirty="0">
                <a:latin typeface="HGS明朝E" panose="02020900000000000000" pitchFamily="18" charset="-128"/>
                <a:ea typeface="HGS明朝E" panose="02020900000000000000" pitchFamily="18" charset="-128"/>
              </a:rPr>
              <a:t>危機の自民党、危機の日本</a:t>
            </a:r>
          </a:p>
        </p:txBody>
      </p:sp>
      <p:sp>
        <p:nvSpPr>
          <p:cNvPr id="5" name="テキスト プレースホルダー 4">
            <a:extLst>
              <a:ext uri="{FF2B5EF4-FFF2-40B4-BE49-F238E27FC236}">
                <a16:creationId xmlns:a16="http://schemas.microsoft.com/office/drawing/2014/main" id="{BC1675E8-62F9-497A-B088-F2A91D1059B9}"/>
              </a:ext>
            </a:extLst>
          </p:cNvPr>
          <p:cNvSpPr>
            <a:spLocks noGrp="1"/>
          </p:cNvSpPr>
          <p:nvPr>
            <p:ph type="body" idx="1"/>
          </p:nvPr>
        </p:nvSpPr>
        <p:spPr/>
        <p:txBody>
          <a:bodyPr/>
          <a:lstStyle/>
          <a:p>
            <a:r>
              <a:rPr lang="ja-JP" altLang="en-US">
                <a:latin typeface="HGS明朝E" panose="02020900000000000000" pitchFamily="18" charset="-128"/>
                <a:ea typeface="HGS明朝E" panose="02020900000000000000" pitchFamily="18" charset="-128"/>
              </a:rPr>
              <a:t>排除ではなく、徹底議論を</a:t>
            </a:r>
          </a:p>
        </p:txBody>
      </p:sp>
    </p:spTree>
    <p:extLst>
      <p:ext uri="{BB962C8B-B14F-4D97-AF65-F5344CB8AC3E}">
        <p14:creationId xmlns:p14="http://schemas.microsoft.com/office/powerpoint/2010/main" val="3157631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5D27989-E65A-47BB-8849-607BF2044D96}"/>
              </a:ext>
            </a:extLst>
          </p:cNvPr>
          <p:cNvSpPr>
            <a:spLocks noGrp="1"/>
          </p:cNvSpPr>
          <p:nvPr>
            <p:ph type="title"/>
          </p:nvPr>
        </p:nvSpPr>
        <p:spPr/>
        <p:txBody>
          <a:bodyPr/>
          <a:lstStyle/>
          <a:p>
            <a:r>
              <a:rPr lang="en-US" altLang="ja-JP" dirty="0">
                <a:latin typeface="HGS明朝E" panose="02020900000000000000" pitchFamily="18" charset="-128"/>
                <a:ea typeface="HGS明朝E" panose="02020900000000000000" pitchFamily="18" charset="-128"/>
              </a:rPr>
              <a:t>10</a:t>
            </a:r>
            <a:r>
              <a:rPr lang="ja-JP" altLang="en-US" dirty="0">
                <a:latin typeface="HGS明朝E" panose="02020900000000000000" pitchFamily="18" charset="-128"/>
                <a:ea typeface="HGS明朝E" panose="02020900000000000000" pitchFamily="18" charset="-128"/>
              </a:rPr>
              <a:t>月</a:t>
            </a:r>
            <a:r>
              <a:rPr lang="en-US" altLang="ja-JP" dirty="0">
                <a:latin typeface="HGS明朝E" panose="02020900000000000000" pitchFamily="18" charset="-128"/>
                <a:ea typeface="HGS明朝E" panose="02020900000000000000" pitchFamily="18" charset="-128"/>
              </a:rPr>
              <a:t>19</a:t>
            </a:r>
            <a:r>
              <a:rPr lang="ja-JP" altLang="en-US" dirty="0">
                <a:latin typeface="HGS明朝E" panose="02020900000000000000" pitchFamily="18" charset="-128"/>
                <a:ea typeface="HGS明朝E" panose="02020900000000000000" pitchFamily="18" charset="-128"/>
              </a:rPr>
              <a:t>日公示</a:t>
            </a:r>
            <a:br>
              <a:rPr lang="en-US" altLang="ja-JP" dirty="0">
                <a:latin typeface="HGS明朝E" panose="02020900000000000000" pitchFamily="18" charset="-128"/>
                <a:ea typeface="HGS明朝E" panose="02020900000000000000" pitchFamily="18" charset="-128"/>
              </a:rPr>
            </a:br>
            <a:br>
              <a:rPr lang="en-US" altLang="ja-JP" dirty="0">
                <a:latin typeface="HGS明朝E" panose="02020900000000000000" pitchFamily="18" charset="-128"/>
                <a:ea typeface="HGS明朝E" panose="02020900000000000000" pitchFamily="18" charset="-128"/>
              </a:rPr>
            </a:br>
            <a:r>
              <a:rPr lang="en-US" altLang="ja-JP" dirty="0">
                <a:latin typeface="HGS明朝E" panose="02020900000000000000" pitchFamily="18" charset="-128"/>
                <a:ea typeface="HGS明朝E" panose="02020900000000000000" pitchFamily="18" charset="-128"/>
              </a:rPr>
              <a:t>10</a:t>
            </a:r>
            <a:r>
              <a:rPr lang="ja-JP" altLang="en-US" dirty="0">
                <a:latin typeface="HGS明朝E" panose="02020900000000000000" pitchFamily="18" charset="-128"/>
                <a:ea typeface="HGS明朝E" panose="02020900000000000000" pitchFamily="18" charset="-128"/>
              </a:rPr>
              <a:t>月</a:t>
            </a:r>
            <a:r>
              <a:rPr lang="en-US" altLang="ja-JP" dirty="0">
                <a:latin typeface="HGS明朝E" panose="02020900000000000000" pitchFamily="18" charset="-128"/>
                <a:ea typeface="HGS明朝E" panose="02020900000000000000" pitchFamily="18" charset="-128"/>
              </a:rPr>
              <a:t>31</a:t>
            </a:r>
            <a:r>
              <a:rPr lang="ja-JP" altLang="en-US" dirty="0">
                <a:latin typeface="HGS明朝E" panose="02020900000000000000" pitchFamily="18" charset="-128"/>
                <a:ea typeface="HGS明朝E" panose="02020900000000000000" pitchFamily="18" charset="-128"/>
              </a:rPr>
              <a:t>日投開票</a:t>
            </a:r>
          </a:p>
        </p:txBody>
      </p:sp>
      <p:sp>
        <p:nvSpPr>
          <p:cNvPr id="5" name="テキスト プレースホルダー 4">
            <a:extLst>
              <a:ext uri="{FF2B5EF4-FFF2-40B4-BE49-F238E27FC236}">
                <a16:creationId xmlns:a16="http://schemas.microsoft.com/office/drawing/2014/main" id="{C45B706C-453E-48A6-8EFC-11040711DCD1}"/>
              </a:ext>
            </a:extLst>
          </p:cNvPr>
          <p:cNvSpPr>
            <a:spLocks noGrp="1"/>
          </p:cNvSpPr>
          <p:nvPr>
            <p:ph type="body" idx="1"/>
          </p:nvPr>
        </p:nvSpPr>
        <p:spPr/>
        <p:txBody>
          <a:bodyPr/>
          <a:lstStyle/>
          <a:p>
            <a:endParaRPr lang="ja-JP" altLang="en-US">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2188020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E12E96-EFEB-4728-AE0B-3AFA2A4C7C21}"/>
              </a:ext>
            </a:extLst>
          </p:cNvPr>
          <p:cNvSpPr>
            <a:spLocks noGrp="1"/>
          </p:cNvSpPr>
          <p:nvPr>
            <p:ph type="title"/>
          </p:nvPr>
        </p:nvSpPr>
        <p:spPr/>
        <p:txBody>
          <a:bodyPr/>
          <a:lstStyle/>
          <a:p>
            <a:r>
              <a:rPr kumimoji="1" lang="ja-JP" altLang="en-US" dirty="0">
                <a:latin typeface="HGS明朝E" panose="02020900000000000000" pitchFamily="18" charset="-128"/>
                <a:ea typeface="HGS明朝E" panose="02020900000000000000" pitchFamily="18" charset="-128"/>
              </a:rPr>
              <a:t>第</a:t>
            </a:r>
            <a:r>
              <a:rPr kumimoji="1" lang="en-US" altLang="ja-JP" dirty="0">
                <a:latin typeface="HGS明朝E" panose="02020900000000000000" pitchFamily="18" charset="-128"/>
                <a:ea typeface="HGS明朝E" panose="02020900000000000000" pitchFamily="18" charset="-128"/>
              </a:rPr>
              <a:t>100</a:t>
            </a:r>
            <a:r>
              <a:rPr kumimoji="1" lang="ja-JP" altLang="en-US" dirty="0">
                <a:latin typeface="HGS明朝E" panose="02020900000000000000" pitchFamily="18" charset="-128"/>
                <a:ea typeface="HGS明朝E" panose="02020900000000000000" pitchFamily="18" charset="-128"/>
              </a:rPr>
              <a:t>代内閣総理大臣　</a:t>
            </a:r>
            <a:br>
              <a:rPr kumimoji="1" lang="en-US" altLang="ja-JP" dirty="0">
                <a:latin typeface="HGS明朝E" panose="02020900000000000000" pitchFamily="18" charset="-128"/>
                <a:ea typeface="HGS明朝E" panose="02020900000000000000" pitchFamily="18" charset="-128"/>
              </a:rPr>
            </a:br>
            <a:r>
              <a:rPr lang="ja-JP" altLang="en-US" dirty="0">
                <a:latin typeface="HGS明朝E" panose="02020900000000000000" pitchFamily="18" charset="-128"/>
                <a:ea typeface="HGS明朝E" panose="02020900000000000000" pitchFamily="18" charset="-128"/>
              </a:rPr>
              <a:t>岸田文雄</a:t>
            </a:r>
            <a:endParaRPr kumimoji="1" lang="ja-JP" altLang="en-US" dirty="0">
              <a:latin typeface="HGS明朝E" panose="02020900000000000000" pitchFamily="18" charset="-128"/>
              <a:ea typeface="HGS明朝E" panose="02020900000000000000" pitchFamily="18" charset="-128"/>
            </a:endParaRPr>
          </a:p>
        </p:txBody>
      </p:sp>
      <p:sp>
        <p:nvSpPr>
          <p:cNvPr id="3" name="テキスト プレースホルダー 2">
            <a:extLst>
              <a:ext uri="{FF2B5EF4-FFF2-40B4-BE49-F238E27FC236}">
                <a16:creationId xmlns:a16="http://schemas.microsoft.com/office/drawing/2014/main" id="{96446184-25B3-4C17-949F-7D62E0948CAA}"/>
              </a:ext>
            </a:extLst>
          </p:cNvPr>
          <p:cNvSpPr>
            <a:spLocks noGrp="1"/>
          </p:cNvSpPr>
          <p:nvPr>
            <p:ph type="body" idx="1"/>
          </p:nvPr>
        </p:nvSpPr>
        <p:spPr/>
        <p:txBody>
          <a:bodyPr>
            <a:normAutofit/>
          </a:bodyPr>
          <a:lstStyle/>
          <a:p>
            <a:r>
              <a:rPr kumimoji="1" lang="ja-JP" altLang="en-US" sz="3200" dirty="0">
                <a:solidFill>
                  <a:srgbClr val="FF0000"/>
                </a:solidFill>
                <a:latin typeface="HGS明朝E" panose="02020900000000000000" pitchFamily="18" charset="-128"/>
                <a:ea typeface="HGS明朝E" panose="02020900000000000000" pitchFamily="18" charset="-128"/>
              </a:rPr>
              <a:t>「新時代共創内閣」</a:t>
            </a:r>
            <a:endParaRPr kumimoji="1" lang="en-US" altLang="ja-JP" sz="3200" dirty="0">
              <a:solidFill>
                <a:srgbClr val="FF0000"/>
              </a:solidFill>
              <a:latin typeface="HGS明朝E" panose="02020900000000000000" pitchFamily="18" charset="-128"/>
              <a:ea typeface="HGS明朝E" panose="02020900000000000000" pitchFamily="18" charset="-128"/>
            </a:endParaRPr>
          </a:p>
          <a:p>
            <a:r>
              <a:rPr kumimoji="1" lang="ja-JP" altLang="en-US" sz="3200" dirty="0">
                <a:solidFill>
                  <a:srgbClr val="FF0000"/>
                </a:solidFill>
                <a:latin typeface="HGS明朝E" panose="02020900000000000000" pitchFamily="18" charset="-128"/>
                <a:ea typeface="HGS明朝E" panose="02020900000000000000" pitchFamily="18" charset="-128"/>
              </a:rPr>
              <a:t>「新しい資本主義実現会議」の設置</a:t>
            </a:r>
          </a:p>
        </p:txBody>
      </p:sp>
    </p:spTree>
    <p:extLst>
      <p:ext uri="{BB962C8B-B14F-4D97-AF65-F5344CB8AC3E}">
        <p14:creationId xmlns:p14="http://schemas.microsoft.com/office/powerpoint/2010/main" val="264803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図 1">
            <a:extLst>
              <a:ext uri="{FF2B5EF4-FFF2-40B4-BE49-F238E27FC236}">
                <a16:creationId xmlns:a16="http://schemas.microsoft.com/office/drawing/2014/main" id="{47488D70-6CE0-4465-ADF3-229DA2925BC2}"/>
              </a:ext>
            </a:extLst>
          </p:cNvPr>
          <p:cNvPicPr>
            <a:picLocks noChangeAspect="1"/>
          </p:cNvPicPr>
          <p:nvPr/>
        </p:nvPicPr>
        <p:blipFill>
          <a:blip r:embed="rId2"/>
          <a:stretch>
            <a:fillRect/>
          </a:stretch>
        </p:blipFill>
        <p:spPr>
          <a:xfrm>
            <a:off x="1101378" y="457200"/>
            <a:ext cx="9989243" cy="5943600"/>
          </a:xfrm>
          <a:prstGeom prst="rect">
            <a:avLst/>
          </a:prstGeom>
        </p:spPr>
      </p:pic>
    </p:spTree>
    <p:extLst>
      <p:ext uri="{BB962C8B-B14F-4D97-AF65-F5344CB8AC3E}">
        <p14:creationId xmlns:p14="http://schemas.microsoft.com/office/powerpoint/2010/main" val="148280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22E5F4-347E-4BFC-91BA-1E6CE40849E7}"/>
              </a:ext>
            </a:extLst>
          </p:cNvPr>
          <p:cNvSpPr>
            <a:spLocks noGrp="1"/>
          </p:cNvSpPr>
          <p:nvPr>
            <p:ph type="title"/>
          </p:nvPr>
        </p:nvSpPr>
        <p:spPr/>
        <p:txBody>
          <a:bodyPr/>
          <a:lstStyle/>
          <a:p>
            <a:r>
              <a:rPr kumimoji="1" lang="ja-JP" altLang="en-US" dirty="0">
                <a:latin typeface="HG明朝E" panose="02020909000000000000" pitchFamily="17" charset="-128"/>
                <a:ea typeface="HG明朝E" panose="02020909000000000000" pitchFamily="17" charset="-128"/>
              </a:rPr>
              <a:t>課題</a:t>
            </a:r>
          </a:p>
        </p:txBody>
      </p:sp>
      <p:sp>
        <p:nvSpPr>
          <p:cNvPr id="3" name="コンテンツ プレースホルダー 2">
            <a:extLst>
              <a:ext uri="{FF2B5EF4-FFF2-40B4-BE49-F238E27FC236}">
                <a16:creationId xmlns:a16="http://schemas.microsoft.com/office/drawing/2014/main" id="{4533CB3F-32A6-4881-B20D-E5CA5C8A461D}"/>
              </a:ext>
            </a:extLst>
          </p:cNvPr>
          <p:cNvSpPr>
            <a:spLocks noGrp="1"/>
          </p:cNvSpPr>
          <p:nvPr>
            <p:ph idx="1"/>
          </p:nvPr>
        </p:nvSpPr>
        <p:spPr/>
        <p:txBody>
          <a:bodyPr>
            <a:normAutofit lnSpcReduction="10000"/>
          </a:bodyPr>
          <a:lstStyle/>
          <a:p>
            <a:r>
              <a:rPr kumimoji="1" lang="ja-JP" altLang="en-US" dirty="0">
                <a:latin typeface="HG明朝E" panose="02020909000000000000" pitchFamily="17" charset="-128"/>
                <a:ea typeface="HG明朝E" panose="02020909000000000000" pitchFamily="17" charset="-128"/>
              </a:rPr>
              <a:t>新型コロナウイルス対策</a:t>
            </a:r>
            <a:endParaRPr kumimoji="1" lang="en-US" altLang="ja-JP" dirty="0">
              <a:latin typeface="HG明朝E" panose="02020909000000000000" pitchFamily="17" charset="-128"/>
              <a:ea typeface="HG明朝E" panose="02020909000000000000" pitchFamily="17" charset="-128"/>
            </a:endParaRPr>
          </a:p>
          <a:p>
            <a:pPr lvl="1"/>
            <a:r>
              <a:rPr kumimoji="1" lang="ja-JP" altLang="en-US" dirty="0">
                <a:latin typeface="HG明朝E" panose="02020909000000000000" pitchFamily="17" charset="-128"/>
                <a:ea typeface="HG明朝E" panose="02020909000000000000" pitchFamily="17" charset="-128"/>
              </a:rPr>
              <a:t>厚労相の後藤茂之氏</a:t>
            </a:r>
            <a:endParaRPr kumimoji="1" lang="en-US" altLang="ja-JP" dirty="0">
              <a:latin typeface="HG明朝E" panose="02020909000000000000" pitchFamily="17" charset="-128"/>
              <a:ea typeface="HG明朝E" panose="02020909000000000000" pitchFamily="17" charset="-128"/>
            </a:endParaRPr>
          </a:p>
          <a:p>
            <a:pPr lvl="1"/>
            <a:r>
              <a:rPr kumimoji="1" lang="ja-JP" altLang="en-US" dirty="0">
                <a:latin typeface="HG明朝E" panose="02020909000000000000" pitchFamily="17" charset="-128"/>
                <a:ea typeface="HG明朝E" panose="02020909000000000000" pitchFamily="17" charset="-128"/>
              </a:rPr>
              <a:t>コロナ担当を兼務する経済再生相に山際大志郎氏</a:t>
            </a:r>
            <a:endParaRPr kumimoji="1" lang="en-US" altLang="ja-JP" dirty="0">
              <a:latin typeface="HG明朝E" panose="02020909000000000000" pitchFamily="17" charset="-128"/>
              <a:ea typeface="HG明朝E" panose="02020909000000000000" pitchFamily="17" charset="-128"/>
            </a:endParaRPr>
          </a:p>
          <a:p>
            <a:pPr lvl="1"/>
            <a:r>
              <a:rPr kumimoji="1" lang="ja-JP" altLang="en-US" dirty="0">
                <a:latin typeface="HG明朝E" panose="02020909000000000000" pitchFamily="17" charset="-128"/>
                <a:ea typeface="HG明朝E" panose="02020909000000000000" pitchFamily="17" charset="-128"/>
              </a:rPr>
              <a:t>ワクチン相の堀内詔子氏</a:t>
            </a:r>
            <a:endParaRPr kumimoji="1" lang="en-US" altLang="ja-JP" dirty="0">
              <a:latin typeface="HG明朝E" panose="02020909000000000000" pitchFamily="17" charset="-128"/>
              <a:ea typeface="HG明朝E" panose="02020909000000000000" pitchFamily="17" charset="-128"/>
            </a:endParaRPr>
          </a:p>
          <a:p>
            <a:pPr lvl="1"/>
            <a:r>
              <a:rPr kumimoji="1" lang="ja-JP" altLang="en-US" dirty="0">
                <a:latin typeface="HG明朝E" panose="02020909000000000000" pitchFamily="17" charset="-128"/>
                <a:ea typeface="HG明朝E" panose="02020909000000000000" pitchFamily="17" charset="-128"/>
              </a:rPr>
              <a:t>強い連携が求められる。</a:t>
            </a:r>
            <a:endParaRPr kumimoji="1" lang="en-US" altLang="ja-JP" dirty="0">
              <a:latin typeface="HG明朝E" panose="02020909000000000000" pitchFamily="17" charset="-128"/>
              <a:ea typeface="HG明朝E" panose="02020909000000000000" pitchFamily="17" charset="-128"/>
            </a:endParaRPr>
          </a:p>
          <a:p>
            <a:r>
              <a:rPr lang="ja-JP" altLang="en-US" dirty="0">
                <a:latin typeface="HG明朝E" panose="02020909000000000000" pitchFamily="17" charset="-128"/>
                <a:ea typeface="HG明朝E" panose="02020909000000000000" pitchFamily="17" charset="-128"/>
              </a:rPr>
              <a:t>新しい資本主義</a:t>
            </a:r>
            <a:endParaRPr lang="en-US" altLang="ja-JP" dirty="0">
              <a:latin typeface="HG明朝E" panose="02020909000000000000" pitchFamily="17" charset="-128"/>
              <a:ea typeface="HG明朝E" panose="02020909000000000000" pitchFamily="17" charset="-128"/>
            </a:endParaRPr>
          </a:p>
          <a:p>
            <a:pPr lvl="1"/>
            <a:r>
              <a:rPr kumimoji="1" lang="ja-JP" altLang="en-US" dirty="0">
                <a:latin typeface="HG明朝E" panose="02020909000000000000" pitchFamily="17" charset="-128"/>
                <a:ea typeface="HG明朝E" panose="02020909000000000000" pitchFamily="17" charset="-128"/>
              </a:rPr>
              <a:t>成長戦略と分配戦略</a:t>
            </a:r>
            <a:endParaRPr kumimoji="1" lang="en-US" altLang="ja-JP" dirty="0">
              <a:latin typeface="HG明朝E" panose="02020909000000000000" pitchFamily="17" charset="-128"/>
              <a:ea typeface="HG明朝E" panose="02020909000000000000" pitchFamily="17" charset="-128"/>
            </a:endParaRPr>
          </a:p>
          <a:p>
            <a:r>
              <a:rPr kumimoji="1" lang="ja-JP" altLang="en-US" dirty="0">
                <a:latin typeface="HG明朝E" panose="02020909000000000000" pitchFamily="17" charset="-128"/>
                <a:ea typeface="HG明朝E" panose="02020909000000000000" pitchFamily="17" charset="-128"/>
              </a:rPr>
              <a:t>安保戦略の改定</a:t>
            </a:r>
            <a:endParaRPr kumimoji="1" lang="en-US" altLang="ja-JP" dirty="0">
              <a:latin typeface="HG明朝E" panose="02020909000000000000" pitchFamily="17" charset="-128"/>
              <a:ea typeface="HG明朝E" panose="02020909000000000000" pitchFamily="17" charset="-128"/>
            </a:endParaRPr>
          </a:p>
          <a:p>
            <a:pPr lvl="1"/>
            <a:r>
              <a:rPr kumimoji="1" lang="ja-JP" altLang="en-US" dirty="0">
                <a:latin typeface="HG明朝E" panose="02020909000000000000" pitchFamily="17" charset="-128"/>
                <a:ea typeface="HG明朝E" panose="02020909000000000000" pitchFamily="17" charset="-128"/>
              </a:rPr>
              <a:t>中国、北朝鮮の動向に対応</a:t>
            </a:r>
            <a:endParaRPr kumimoji="1" lang="en-US" altLang="ja-JP" dirty="0">
              <a:latin typeface="HG明朝E" panose="02020909000000000000" pitchFamily="17" charset="-128"/>
              <a:ea typeface="HG明朝E" panose="02020909000000000000" pitchFamily="17" charset="-128"/>
            </a:endParaRPr>
          </a:p>
          <a:p>
            <a:pPr lvl="1"/>
            <a:r>
              <a:rPr kumimoji="1" lang="ja-JP" altLang="en-US" dirty="0">
                <a:latin typeface="HG明朝E" panose="02020909000000000000" pitchFamily="17" charset="-128"/>
                <a:ea typeface="HG明朝E" panose="02020909000000000000" pitchFamily="17" charset="-128"/>
              </a:rPr>
              <a:t>経済安全保障戦略の構築</a:t>
            </a:r>
            <a:endParaRPr kumimoji="1" lang="en-US" altLang="ja-JP" dirty="0">
              <a:latin typeface="HG明朝E" panose="02020909000000000000" pitchFamily="17" charset="-128"/>
              <a:ea typeface="HG明朝E" panose="02020909000000000000" pitchFamily="17" charset="-128"/>
            </a:endParaRPr>
          </a:p>
          <a:p>
            <a:pPr lvl="1"/>
            <a:r>
              <a:rPr lang="en-US" altLang="ja-JP" dirty="0">
                <a:latin typeface="HG明朝E" panose="02020909000000000000" pitchFamily="17" charset="-128"/>
                <a:ea typeface="HG明朝E" panose="02020909000000000000" pitchFamily="17" charset="-128"/>
              </a:rPr>
              <a:t>2013</a:t>
            </a:r>
            <a:r>
              <a:rPr lang="ja-JP" altLang="en-US" dirty="0">
                <a:latin typeface="HG明朝E" panose="02020909000000000000" pitchFamily="17" charset="-128"/>
                <a:ea typeface="HG明朝E" panose="02020909000000000000" pitchFamily="17" charset="-128"/>
              </a:rPr>
              <a:t>年の「国家安全保障戦略」の改定</a:t>
            </a:r>
            <a:endParaRPr kumimoji="1" lang="ja-JP" altLang="en-US" dirty="0">
              <a:latin typeface="HG明朝E" panose="02020909000000000000" pitchFamily="17" charset="-128"/>
              <a:ea typeface="HG明朝E" panose="02020909000000000000" pitchFamily="17" charset="-128"/>
            </a:endParaRPr>
          </a:p>
        </p:txBody>
      </p:sp>
    </p:spTree>
    <p:extLst>
      <p:ext uri="{BB962C8B-B14F-4D97-AF65-F5344CB8AC3E}">
        <p14:creationId xmlns:p14="http://schemas.microsoft.com/office/powerpoint/2010/main" val="1892989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6C09F19-313B-4566-A7A4-3488C77606EB}"/>
              </a:ext>
            </a:extLst>
          </p:cNvPr>
          <p:cNvSpPr>
            <a:spLocks noGrp="1"/>
          </p:cNvSpPr>
          <p:nvPr>
            <p:ph type="title"/>
          </p:nvPr>
        </p:nvSpPr>
        <p:spPr/>
        <p:txBody>
          <a:bodyPr>
            <a:normAutofit/>
          </a:bodyPr>
          <a:lstStyle/>
          <a:p>
            <a:r>
              <a:rPr lang="ja-JP" altLang="en-US" sz="6600" dirty="0">
                <a:latin typeface="HGS明朝E" panose="02020900000000000000" pitchFamily="18" charset="-128"/>
                <a:ea typeface="HGS明朝E" panose="02020900000000000000" pitchFamily="18" charset="-128"/>
              </a:rPr>
              <a:t>総裁選挙</a:t>
            </a:r>
          </a:p>
        </p:txBody>
      </p:sp>
      <p:sp>
        <p:nvSpPr>
          <p:cNvPr id="5" name="テキスト プレースホルダー 4">
            <a:extLst>
              <a:ext uri="{FF2B5EF4-FFF2-40B4-BE49-F238E27FC236}">
                <a16:creationId xmlns:a16="http://schemas.microsoft.com/office/drawing/2014/main" id="{B3FE7994-EB7E-441C-9EF2-1B106D378B15}"/>
              </a:ext>
            </a:extLst>
          </p:cNvPr>
          <p:cNvSpPr>
            <a:spLocks noGrp="1"/>
          </p:cNvSpPr>
          <p:nvPr>
            <p:ph type="body" idx="1"/>
          </p:nvPr>
        </p:nvSpPr>
        <p:spPr/>
        <p:txBody>
          <a:bodyPr>
            <a:normAutofit/>
          </a:bodyPr>
          <a:lstStyle/>
          <a:p>
            <a:r>
              <a:rPr lang="en-US" altLang="ja-JP" sz="2800" dirty="0">
                <a:latin typeface="HGS明朝E" panose="02020900000000000000" pitchFamily="18" charset="-128"/>
                <a:ea typeface="HGS明朝E" panose="02020900000000000000" pitchFamily="18" charset="-128"/>
              </a:rPr>
              <a:t>9</a:t>
            </a:r>
            <a:r>
              <a:rPr lang="ja-JP" altLang="en-US" sz="2800" dirty="0">
                <a:latin typeface="HGS明朝E" panose="02020900000000000000" pitchFamily="18" charset="-128"/>
                <a:ea typeface="HGS明朝E" panose="02020900000000000000" pitchFamily="18" charset="-128"/>
              </a:rPr>
              <a:t>月</a:t>
            </a:r>
            <a:r>
              <a:rPr lang="en-US" altLang="ja-JP" sz="2800" dirty="0">
                <a:latin typeface="HGS明朝E" panose="02020900000000000000" pitchFamily="18" charset="-128"/>
                <a:ea typeface="HGS明朝E" panose="02020900000000000000" pitchFamily="18" charset="-128"/>
              </a:rPr>
              <a:t>17</a:t>
            </a:r>
            <a:r>
              <a:rPr lang="ja-JP" altLang="en-US" sz="2800" dirty="0">
                <a:latin typeface="HGS明朝E" panose="02020900000000000000" pitchFamily="18" charset="-128"/>
                <a:ea typeface="HGS明朝E" panose="02020900000000000000" pitchFamily="18" charset="-128"/>
              </a:rPr>
              <a:t>日告示</a:t>
            </a:r>
            <a:endParaRPr lang="en-US" altLang="ja-JP" sz="2800" dirty="0">
              <a:latin typeface="HGS明朝E" panose="02020900000000000000" pitchFamily="18" charset="-128"/>
              <a:ea typeface="HGS明朝E" panose="02020900000000000000" pitchFamily="18" charset="-128"/>
            </a:endParaRPr>
          </a:p>
          <a:p>
            <a:r>
              <a:rPr lang="en-US" altLang="ja-JP" sz="2800" dirty="0">
                <a:latin typeface="HGS明朝E" panose="02020900000000000000" pitchFamily="18" charset="-128"/>
                <a:ea typeface="HGS明朝E" panose="02020900000000000000" pitchFamily="18" charset="-128"/>
              </a:rPr>
              <a:t>9</a:t>
            </a:r>
            <a:r>
              <a:rPr lang="ja-JP" altLang="en-US" sz="2800" dirty="0">
                <a:latin typeface="HGS明朝E" panose="02020900000000000000" pitchFamily="18" charset="-128"/>
                <a:ea typeface="HGS明朝E" panose="02020900000000000000" pitchFamily="18" charset="-128"/>
              </a:rPr>
              <a:t>月</a:t>
            </a:r>
            <a:r>
              <a:rPr lang="en-US" altLang="ja-JP" sz="2800" dirty="0">
                <a:latin typeface="HGS明朝E" panose="02020900000000000000" pitchFamily="18" charset="-128"/>
                <a:ea typeface="HGS明朝E" panose="02020900000000000000" pitchFamily="18" charset="-128"/>
              </a:rPr>
              <a:t>29</a:t>
            </a:r>
            <a:r>
              <a:rPr lang="ja-JP" altLang="en-US" sz="2800" dirty="0">
                <a:latin typeface="HGS明朝E" panose="02020900000000000000" pitchFamily="18" charset="-128"/>
                <a:ea typeface="HGS明朝E" panose="02020900000000000000" pitchFamily="18" charset="-128"/>
              </a:rPr>
              <a:t>日投開票　決選投票</a:t>
            </a:r>
          </a:p>
        </p:txBody>
      </p:sp>
    </p:spTree>
    <p:extLst>
      <p:ext uri="{BB962C8B-B14F-4D97-AF65-F5344CB8AC3E}">
        <p14:creationId xmlns:p14="http://schemas.microsoft.com/office/powerpoint/2010/main" val="3919992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14AAB42-08AA-4535-82E3-F796D8E635E4}"/>
              </a:ext>
            </a:extLst>
          </p:cNvPr>
          <p:cNvSpPr>
            <a:spLocks noGrp="1"/>
          </p:cNvSpPr>
          <p:nvPr>
            <p:ph type="title"/>
          </p:nvPr>
        </p:nvSpPr>
        <p:spPr/>
        <p:txBody>
          <a:bodyPr/>
          <a:lstStyle/>
          <a:p>
            <a:r>
              <a:rPr lang="ja-JP" altLang="en-US" dirty="0">
                <a:latin typeface="HGS明朝E" panose="02020900000000000000" pitchFamily="18" charset="-128"/>
                <a:ea typeface="HGS明朝E" panose="02020900000000000000" pitchFamily="18" charset="-128"/>
              </a:rPr>
              <a:t>結果</a:t>
            </a:r>
          </a:p>
        </p:txBody>
      </p:sp>
      <p:sp>
        <p:nvSpPr>
          <p:cNvPr id="5" name="コンテンツ プレースホルダー 4">
            <a:extLst>
              <a:ext uri="{FF2B5EF4-FFF2-40B4-BE49-F238E27FC236}">
                <a16:creationId xmlns:a16="http://schemas.microsoft.com/office/drawing/2014/main" id="{CA864C0E-8169-4CB5-9374-6C0D89E0D8CA}"/>
              </a:ext>
            </a:extLst>
          </p:cNvPr>
          <p:cNvSpPr>
            <a:spLocks noGrp="1"/>
          </p:cNvSpPr>
          <p:nvPr>
            <p:ph idx="1"/>
          </p:nvPr>
        </p:nvSpPr>
        <p:spPr/>
        <p:txBody>
          <a:bodyPr>
            <a:normAutofit lnSpcReduction="10000"/>
          </a:bodyPr>
          <a:lstStyle/>
          <a:p>
            <a:r>
              <a:rPr lang="ja-JP" altLang="en-US" dirty="0">
                <a:highlight>
                  <a:srgbClr val="FFFF00"/>
                </a:highlight>
                <a:latin typeface="HGS明朝E" panose="02020900000000000000" pitchFamily="18" charset="-128"/>
                <a:ea typeface="HGS明朝E" panose="02020900000000000000" pitchFamily="18" charset="-128"/>
              </a:rPr>
              <a:t>第一回目の投票</a:t>
            </a:r>
          </a:p>
          <a:p>
            <a:r>
              <a:rPr lang="ja-JP" altLang="en-US" dirty="0">
                <a:latin typeface="HGS明朝E" panose="02020900000000000000" pitchFamily="18" charset="-128"/>
                <a:ea typeface="HGS明朝E" panose="02020900000000000000" pitchFamily="18" charset="-128"/>
              </a:rPr>
              <a:t>岸田氏　</a:t>
            </a:r>
            <a:r>
              <a:rPr lang="en-US" altLang="ja-JP" dirty="0">
                <a:latin typeface="HGS明朝E" panose="02020900000000000000" pitchFamily="18" charset="-128"/>
                <a:ea typeface="HGS明朝E" panose="02020900000000000000" pitchFamily="18" charset="-128"/>
              </a:rPr>
              <a:t>256</a:t>
            </a:r>
            <a:r>
              <a:rPr lang="ja-JP" altLang="en-US" dirty="0">
                <a:latin typeface="HGS明朝E" panose="02020900000000000000" pitchFamily="18" charset="-128"/>
                <a:ea typeface="HGS明朝E" panose="02020900000000000000" pitchFamily="18" charset="-128"/>
              </a:rPr>
              <a:t>票（党員・党友票</a:t>
            </a:r>
            <a:r>
              <a:rPr lang="en-US" altLang="ja-JP" dirty="0">
                <a:latin typeface="HGS明朝E" panose="02020900000000000000" pitchFamily="18" charset="-128"/>
                <a:ea typeface="HGS明朝E" panose="02020900000000000000" pitchFamily="18" charset="-128"/>
              </a:rPr>
              <a:t>110</a:t>
            </a:r>
            <a:r>
              <a:rPr lang="ja-JP" altLang="en-US" dirty="0">
                <a:latin typeface="HGS明朝E" panose="02020900000000000000" pitchFamily="18" charset="-128"/>
                <a:ea typeface="HGS明朝E" panose="02020900000000000000" pitchFamily="18" charset="-128"/>
              </a:rPr>
              <a:t>）</a:t>
            </a:r>
          </a:p>
          <a:p>
            <a:r>
              <a:rPr lang="ja-JP" altLang="en-US" dirty="0">
                <a:latin typeface="HGS明朝E" panose="02020900000000000000" pitchFamily="18" charset="-128"/>
                <a:ea typeface="HGS明朝E" panose="02020900000000000000" pitchFamily="18" charset="-128"/>
              </a:rPr>
              <a:t>河野氏　</a:t>
            </a:r>
            <a:r>
              <a:rPr lang="en-US" altLang="ja-JP" dirty="0">
                <a:latin typeface="HGS明朝E" panose="02020900000000000000" pitchFamily="18" charset="-128"/>
                <a:ea typeface="HGS明朝E" panose="02020900000000000000" pitchFamily="18" charset="-128"/>
              </a:rPr>
              <a:t>255</a:t>
            </a:r>
            <a:r>
              <a:rPr lang="ja-JP" altLang="en-US" dirty="0">
                <a:latin typeface="HGS明朝E" panose="02020900000000000000" pitchFamily="18" charset="-128"/>
                <a:ea typeface="HGS明朝E" panose="02020900000000000000" pitchFamily="18" charset="-128"/>
              </a:rPr>
              <a:t>票（</a:t>
            </a:r>
            <a:r>
              <a:rPr lang="en-US" altLang="ja-JP" dirty="0">
                <a:latin typeface="HGS明朝E" panose="02020900000000000000" pitchFamily="18" charset="-128"/>
                <a:ea typeface="HGS明朝E" panose="02020900000000000000" pitchFamily="18" charset="-128"/>
              </a:rPr>
              <a:t>169  44%</a:t>
            </a:r>
            <a:r>
              <a:rPr lang="ja-JP" altLang="en-US" dirty="0">
                <a:latin typeface="HGS明朝E" panose="02020900000000000000" pitchFamily="18" charset="-128"/>
                <a:ea typeface="HGS明朝E" panose="02020900000000000000" pitchFamily="18" charset="-128"/>
              </a:rPr>
              <a:t>）</a:t>
            </a:r>
          </a:p>
          <a:p>
            <a:r>
              <a:rPr lang="ja-JP" altLang="en-US" dirty="0">
                <a:latin typeface="HGS明朝E" panose="02020900000000000000" pitchFamily="18" charset="-128"/>
                <a:ea typeface="HGS明朝E" panose="02020900000000000000" pitchFamily="18" charset="-128"/>
              </a:rPr>
              <a:t>高市氏　</a:t>
            </a:r>
            <a:r>
              <a:rPr lang="en-US" altLang="ja-JP" dirty="0">
                <a:latin typeface="HGS明朝E" panose="02020900000000000000" pitchFamily="18" charset="-128"/>
                <a:ea typeface="HGS明朝E" panose="02020900000000000000" pitchFamily="18" charset="-128"/>
              </a:rPr>
              <a:t>188</a:t>
            </a:r>
            <a:r>
              <a:rPr lang="ja-JP" altLang="en-US" dirty="0">
                <a:latin typeface="HGS明朝E" panose="02020900000000000000" pitchFamily="18" charset="-128"/>
                <a:ea typeface="HGS明朝E" panose="02020900000000000000" pitchFamily="18" charset="-128"/>
              </a:rPr>
              <a:t>票（</a:t>
            </a:r>
            <a:r>
              <a:rPr lang="en-US" altLang="ja-JP" dirty="0">
                <a:latin typeface="HGS明朝E" panose="02020900000000000000" pitchFamily="18" charset="-128"/>
                <a:ea typeface="HGS明朝E" panose="02020900000000000000" pitchFamily="18" charset="-128"/>
              </a:rPr>
              <a:t>74</a:t>
            </a:r>
            <a:r>
              <a:rPr lang="ja-JP" altLang="en-US" dirty="0">
                <a:latin typeface="HGS明朝E" panose="02020900000000000000" pitchFamily="18" charset="-128"/>
                <a:ea typeface="HGS明朝E" panose="02020900000000000000" pitchFamily="18" charset="-128"/>
              </a:rPr>
              <a:t>）</a:t>
            </a:r>
          </a:p>
          <a:p>
            <a:r>
              <a:rPr lang="ja-JP" altLang="en-US" dirty="0">
                <a:latin typeface="HGS明朝E" panose="02020900000000000000" pitchFamily="18" charset="-128"/>
                <a:ea typeface="HGS明朝E" panose="02020900000000000000" pitchFamily="18" charset="-128"/>
              </a:rPr>
              <a:t>野田氏　</a:t>
            </a:r>
            <a:r>
              <a:rPr lang="en-US" altLang="ja-JP" dirty="0">
                <a:latin typeface="HGS明朝E" panose="02020900000000000000" pitchFamily="18" charset="-128"/>
                <a:ea typeface="HGS明朝E" panose="02020900000000000000" pitchFamily="18" charset="-128"/>
              </a:rPr>
              <a:t>63</a:t>
            </a:r>
            <a:r>
              <a:rPr lang="ja-JP" altLang="en-US" dirty="0">
                <a:latin typeface="HGS明朝E" panose="02020900000000000000" pitchFamily="18" charset="-128"/>
                <a:ea typeface="HGS明朝E" panose="02020900000000000000" pitchFamily="18" charset="-128"/>
              </a:rPr>
              <a:t>票（</a:t>
            </a:r>
            <a:r>
              <a:rPr lang="en-US" altLang="ja-JP" dirty="0">
                <a:latin typeface="HGS明朝E" panose="02020900000000000000" pitchFamily="18" charset="-128"/>
                <a:ea typeface="HGS明朝E" panose="02020900000000000000" pitchFamily="18" charset="-128"/>
              </a:rPr>
              <a:t>29</a:t>
            </a:r>
            <a:r>
              <a:rPr lang="ja-JP" altLang="en-US" dirty="0">
                <a:latin typeface="HGS明朝E" panose="02020900000000000000" pitchFamily="18" charset="-128"/>
                <a:ea typeface="HGS明朝E" panose="02020900000000000000" pitchFamily="18" charset="-128"/>
              </a:rPr>
              <a:t>）</a:t>
            </a:r>
          </a:p>
          <a:p>
            <a:r>
              <a:rPr lang="ja-JP" altLang="en-US" dirty="0">
                <a:highlight>
                  <a:srgbClr val="FFFF00"/>
                </a:highlight>
                <a:latin typeface="HGS明朝E" panose="02020900000000000000" pitchFamily="18" charset="-128"/>
                <a:ea typeface="HGS明朝E" panose="02020900000000000000" pitchFamily="18" charset="-128"/>
              </a:rPr>
              <a:t>第二回目投票　決選投票　</a:t>
            </a:r>
            <a:r>
              <a:rPr lang="ja-JP" altLang="en-US" dirty="0">
                <a:latin typeface="HGS明朝E" panose="02020900000000000000" pitchFamily="18" charset="-128"/>
                <a:ea typeface="HGS明朝E" panose="02020900000000000000" pitchFamily="18" charset="-128"/>
              </a:rPr>
              <a:t>国会議員票</a:t>
            </a:r>
            <a:r>
              <a:rPr lang="en-US" altLang="ja-JP" dirty="0">
                <a:latin typeface="HGS明朝E" panose="02020900000000000000" pitchFamily="18" charset="-128"/>
                <a:ea typeface="HGS明朝E" panose="02020900000000000000" pitchFamily="18" charset="-128"/>
              </a:rPr>
              <a:t>382</a:t>
            </a:r>
            <a:r>
              <a:rPr lang="ja-JP" altLang="en-US" dirty="0">
                <a:latin typeface="HGS明朝E" panose="02020900000000000000" pitchFamily="18" charset="-128"/>
                <a:ea typeface="HGS明朝E" panose="02020900000000000000" pitchFamily="18" charset="-128"/>
              </a:rPr>
              <a:t>票と</a:t>
            </a:r>
            <a:r>
              <a:rPr lang="en-US" altLang="ja-JP" dirty="0">
                <a:latin typeface="HGS明朝E" panose="02020900000000000000" pitchFamily="18" charset="-128"/>
                <a:ea typeface="HGS明朝E" panose="02020900000000000000" pitchFamily="18" charset="-128"/>
              </a:rPr>
              <a:t>47</a:t>
            </a:r>
            <a:r>
              <a:rPr lang="ja-JP" altLang="en-US" dirty="0">
                <a:latin typeface="HGS明朝E" panose="02020900000000000000" pitchFamily="18" charset="-128"/>
                <a:ea typeface="HGS明朝E" panose="02020900000000000000" pitchFamily="18" charset="-128"/>
              </a:rPr>
              <a:t>都道府県票計</a:t>
            </a:r>
            <a:r>
              <a:rPr lang="en-US" altLang="ja-JP" dirty="0">
                <a:latin typeface="HGS明朝E" panose="02020900000000000000" pitchFamily="18" charset="-128"/>
                <a:ea typeface="HGS明朝E" panose="02020900000000000000" pitchFamily="18" charset="-128"/>
              </a:rPr>
              <a:t>429</a:t>
            </a:r>
            <a:r>
              <a:rPr lang="ja-JP" altLang="en-US" dirty="0">
                <a:latin typeface="HGS明朝E" panose="02020900000000000000" pitchFamily="18" charset="-128"/>
                <a:ea typeface="HGS明朝E" panose="02020900000000000000" pitchFamily="18" charset="-128"/>
              </a:rPr>
              <a:t>票の勝負</a:t>
            </a:r>
          </a:p>
          <a:p>
            <a:r>
              <a:rPr lang="ja-JP" altLang="en-US" dirty="0">
                <a:latin typeface="HGS明朝E" panose="02020900000000000000" pitchFamily="18" charset="-128"/>
                <a:ea typeface="HGS明朝E" panose="02020900000000000000" pitchFamily="18" charset="-128"/>
              </a:rPr>
              <a:t>岸田氏　</a:t>
            </a:r>
            <a:r>
              <a:rPr lang="en-US" altLang="ja-JP" dirty="0">
                <a:latin typeface="HGS明朝E" panose="02020900000000000000" pitchFamily="18" charset="-128"/>
                <a:ea typeface="HGS明朝E" panose="02020900000000000000" pitchFamily="18" charset="-128"/>
              </a:rPr>
              <a:t>257</a:t>
            </a:r>
            <a:r>
              <a:rPr lang="ja-JP" altLang="en-US" dirty="0">
                <a:latin typeface="HGS明朝E" panose="02020900000000000000" pitchFamily="18" charset="-128"/>
                <a:ea typeface="HGS明朝E" panose="02020900000000000000" pitchFamily="18" charset="-128"/>
              </a:rPr>
              <a:t>票（</a:t>
            </a:r>
            <a:r>
              <a:rPr lang="en-US" altLang="ja-JP" dirty="0">
                <a:latin typeface="HGS明朝E" panose="02020900000000000000" pitchFamily="18" charset="-128"/>
                <a:ea typeface="HGS明朝E" panose="02020900000000000000" pitchFamily="18" charset="-128"/>
              </a:rPr>
              <a:t>8</a:t>
            </a:r>
            <a:r>
              <a:rPr lang="ja-JP" altLang="en-US" dirty="0">
                <a:latin typeface="HGS明朝E" panose="02020900000000000000" pitchFamily="18" charset="-128"/>
                <a:ea typeface="HGS明朝E" panose="02020900000000000000" pitchFamily="18" charset="-128"/>
              </a:rPr>
              <a:t>）</a:t>
            </a:r>
          </a:p>
          <a:p>
            <a:r>
              <a:rPr lang="ja-JP" altLang="en-US" dirty="0">
                <a:latin typeface="HGS明朝E" panose="02020900000000000000" pitchFamily="18" charset="-128"/>
                <a:ea typeface="HGS明朝E" panose="02020900000000000000" pitchFamily="18" charset="-128"/>
              </a:rPr>
              <a:t>河野氏　</a:t>
            </a:r>
            <a:r>
              <a:rPr lang="en-US" altLang="ja-JP" dirty="0">
                <a:latin typeface="HGS明朝E" panose="02020900000000000000" pitchFamily="18" charset="-128"/>
                <a:ea typeface="HGS明朝E" panose="02020900000000000000" pitchFamily="18" charset="-128"/>
              </a:rPr>
              <a:t>170</a:t>
            </a:r>
            <a:r>
              <a:rPr lang="ja-JP" altLang="en-US" dirty="0">
                <a:latin typeface="HGS明朝E" panose="02020900000000000000" pitchFamily="18" charset="-128"/>
                <a:ea typeface="HGS明朝E" panose="02020900000000000000" pitchFamily="18" charset="-128"/>
              </a:rPr>
              <a:t>票（</a:t>
            </a:r>
            <a:r>
              <a:rPr lang="en-US" altLang="ja-JP" dirty="0">
                <a:latin typeface="HGS明朝E" panose="02020900000000000000" pitchFamily="18" charset="-128"/>
                <a:ea typeface="HGS明朝E" panose="02020900000000000000" pitchFamily="18" charset="-128"/>
              </a:rPr>
              <a:t>39</a:t>
            </a:r>
            <a:r>
              <a:rPr lang="ja-JP" altLang="en-US" dirty="0">
                <a:latin typeface="HGS明朝E" panose="02020900000000000000" pitchFamily="18" charset="-128"/>
                <a:ea typeface="HGS明朝E" panose="02020900000000000000" pitchFamily="18" charset="-128"/>
              </a:rPr>
              <a:t>）</a:t>
            </a:r>
          </a:p>
          <a:p>
            <a:endParaRPr lang="ja-JP" altLang="en-US" dirty="0">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406407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CC73B-4367-48F5-B5AB-76380822F973}"/>
              </a:ext>
            </a:extLst>
          </p:cNvPr>
          <p:cNvSpPr>
            <a:spLocks noGrp="1"/>
          </p:cNvSpPr>
          <p:nvPr>
            <p:ph type="title"/>
          </p:nvPr>
        </p:nvSpPr>
        <p:spPr/>
        <p:txBody>
          <a:bodyPr/>
          <a:lstStyle/>
          <a:p>
            <a:r>
              <a:rPr kumimoji="1" lang="ja-JP" altLang="en-US" dirty="0">
                <a:latin typeface="HGS明朝E" panose="02020900000000000000" pitchFamily="18" charset="-128"/>
                <a:ea typeface="HGS明朝E" panose="02020900000000000000" pitchFamily="18" charset="-128"/>
              </a:rPr>
              <a:t>浮かび上がった深刻な課題</a:t>
            </a:r>
          </a:p>
        </p:txBody>
      </p:sp>
      <p:sp>
        <p:nvSpPr>
          <p:cNvPr id="3" name="コンテンツ プレースホルダー 2">
            <a:extLst>
              <a:ext uri="{FF2B5EF4-FFF2-40B4-BE49-F238E27FC236}">
                <a16:creationId xmlns:a16="http://schemas.microsoft.com/office/drawing/2014/main" id="{4CB1FFF6-8DBF-4F43-9F04-CA9960C3F551}"/>
              </a:ext>
            </a:extLst>
          </p:cNvPr>
          <p:cNvSpPr>
            <a:spLocks noGrp="1"/>
          </p:cNvSpPr>
          <p:nvPr>
            <p:ph idx="1"/>
          </p:nvPr>
        </p:nvSpPr>
        <p:spPr/>
        <p:txBody>
          <a:bodyPr>
            <a:normAutofit/>
          </a:bodyPr>
          <a:lstStyle/>
          <a:p>
            <a:r>
              <a:rPr kumimoji="1" lang="ja-JP" altLang="en-US" sz="3600" dirty="0">
                <a:latin typeface="HGS明朝E" panose="02020900000000000000" pitchFamily="18" charset="-128"/>
                <a:ea typeface="HGS明朝E" panose="02020900000000000000" pitchFamily="18" charset="-128"/>
              </a:rPr>
              <a:t>一つは、自民党の</a:t>
            </a:r>
            <a:r>
              <a:rPr kumimoji="1" lang="ja-JP" altLang="en-US" sz="3600" dirty="0">
                <a:solidFill>
                  <a:srgbClr val="FF0000"/>
                </a:solidFill>
                <a:latin typeface="HGS明朝E" panose="02020900000000000000" pitchFamily="18" charset="-128"/>
                <a:ea typeface="HGS明朝E" panose="02020900000000000000" pitchFamily="18" charset="-128"/>
              </a:rPr>
              <a:t>リベラル化</a:t>
            </a:r>
            <a:r>
              <a:rPr kumimoji="1" lang="ja-JP" altLang="en-US" sz="3600" dirty="0">
                <a:latin typeface="HGS明朝E" panose="02020900000000000000" pitchFamily="18" charset="-128"/>
                <a:ea typeface="HGS明朝E" panose="02020900000000000000" pitchFamily="18" charset="-128"/>
              </a:rPr>
              <a:t>（左傾化の意味）</a:t>
            </a:r>
            <a:endParaRPr kumimoji="1" lang="en-US" altLang="ja-JP" sz="3600" dirty="0">
              <a:latin typeface="HGS明朝E" panose="02020900000000000000" pitchFamily="18" charset="-128"/>
              <a:ea typeface="HGS明朝E" panose="02020900000000000000" pitchFamily="18" charset="-128"/>
            </a:endParaRPr>
          </a:p>
          <a:p>
            <a:endParaRPr kumimoji="1" lang="en-US" altLang="ja-JP" sz="3600" dirty="0">
              <a:latin typeface="HGS明朝E" panose="02020900000000000000" pitchFamily="18" charset="-128"/>
              <a:ea typeface="HGS明朝E" panose="02020900000000000000" pitchFamily="18" charset="-128"/>
            </a:endParaRPr>
          </a:p>
          <a:p>
            <a:r>
              <a:rPr kumimoji="1" lang="ja-JP" altLang="en-US" sz="3600" dirty="0">
                <a:latin typeface="HGS明朝E" panose="02020900000000000000" pitchFamily="18" charset="-128"/>
                <a:ea typeface="HGS明朝E" panose="02020900000000000000" pitchFamily="18" charset="-128"/>
              </a:rPr>
              <a:t>もう一つは、</a:t>
            </a:r>
            <a:r>
              <a:rPr kumimoji="1" lang="ja-JP" altLang="en-US" sz="3600" dirty="0">
                <a:highlight>
                  <a:srgbClr val="FFFF00"/>
                </a:highlight>
                <a:latin typeface="HGS明朝E" panose="02020900000000000000" pitchFamily="18" charset="-128"/>
                <a:ea typeface="HGS明朝E" panose="02020900000000000000" pitchFamily="18" charset="-128"/>
              </a:rPr>
              <a:t>「党員・党友票」の実態</a:t>
            </a:r>
            <a:r>
              <a:rPr kumimoji="1" lang="ja-JP" altLang="en-US" sz="3600" dirty="0">
                <a:latin typeface="HGS明朝E" panose="02020900000000000000" pitchFamily="18" charset="-128"/>
                <a:ea typeface="HGS明朝E" panose="02020900000000000000" pitchFamily="18" charset="-128"/>
              </a:rPr>
              <a:t>への懸念である。</a:t>
            </a:r>
            <a:endParaRPr kumimoji="1" lang="en-US" altLang="ja-JP" sz="3600" dirty="0">
              <a:latin typeface="HGS明朝E" panose="02020900000000000000" pitchFamily="18" charset="-128"/>
              <a:ea typeface="HGS明朝E" panose="02020900000000000000" pitchFamily="18" charset="-128"/>
            </a:endParaRPr>
          </a:p>
          <a:p>
            <a:endParaRPr lang="en-US" altLang="ja-JP" sz="3600" dirty="0">
              <a:latin typeface="HGS明朝E" panose="02020900000000000000" pitchFamily="18" charset="-128"/>
              <a:ea typeface="HGS明朝E" panose="02020900000000000000" pitchFamily="18" charset="-128"/>
            </a:endParaRPr>
          </a:p>
          <a:p>
            <a:r>
              <a:rPr kumimoji="1" lang="ja-JP" altLang="en-US" sz="3600" dirty="0">
                <a:latin typeface="HGS明朝E" panose="02020900000000000000" pitchFamily="18" charset="-128"/>
                <a:ea typeface="HGS明朝E" panose="02020900000000000000" pitchFamily="18" charset="-128"/>
              </a:rPr>
              <a:t>いずれも自民党の</a:t>
            </a:r>
            <a:r>
              <a:rPr kumimoji="1" lang="ja-JP" altLang="en-US" sz="3600" dirty="0">
                <a:highlight>
                  <a:srgbClr val="FFFF00"/>
                </a:highlight>
                <a:latin typeface="HGS明朝E" panose="02020900000000000000" pitchFamily="18" charset="-128"/>
                <a:ea typeface="HGS明朝E" panose="02020900000000000000" pitchFamily="18" charset="-128"/>
              </a:rPr>
              <a:t>党としての根幹</a:t>
            </a:r>
            <a:r>
              <a:rPr kumimoji="1" lang="ja-JP" altLang="en-US" sz="3600" dirty="0">
                <a:latin typeface="HGS明朝E" panose="02020900000000000000" pitchFamily="18" charset="-128"/>
                <a:ea typeface="HGS明朝E" panose="02020900000000000000" pitchFamily="18" charset="-128"/>
              </a:rPr>
              <a:t>にかかわるものだ。</a:t>
            </a:r>
          </a:p>
        </p:txBody>
      </p:sp>
    </p:spTree>
    <p:extLst>
      <p:ext uri="{BB962C8B-B14F-4D97-AF65-F5344CB8AC3E}">
        <p14:creationId xmlns:p14="http://schemas.microsoft.com/office/powerpoint/2010/main" val="240291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図 2">
            <a:extLst>
              <a:ext uri="{FF2B5EF4-FFF2-40B4-BE49-F238E27FC236}">
                <a16:creationId xmlns:a16="http://schemas.microsoft.com/office/drawing/2014/main" id="{DD42E6F7-6159-4C66-A2F4-DC7EAA6C94A8}"/>
              </a:ext>
            </a:extLst>
          </p:cNvPr>
          <p:cNvPicPr>
            <a:picLocks noChangeAspect="1"/>
          </p:cNvPicPr>
          <p:nvPr/>
        </p:nvPicPr>
        <p:blipFill>
          <a:blip r:embed="rId2"/>
          <a:stretch>
            <a:fillRect/>
          </a:stretch>
        </p:blipFill>
        <p:spPr>
          <a:xfrm>
            <a:off x="1533019" y="0"/>
            <a:ext cx="9162330" cy="6803029"/>
          </a:xfrm>
          <a:prstGeom prst="rect">
            <a:avLst/>
          </a:prstGeom>
        </p:spPr>
      </p:pic>
    </p:spTree>
    <p:extLst>
      <p:ext uri="{BB962C8B-B14F-4D97-AF65-F5344CB8AC3E}">
        <p14:creationId xmlns:p14="http://schemas.microsoft.com/office/powerpoint/2010/main" val="159599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8C0F3D-273D-4260-A017-DC64B2CBF905}"/>
              </a:ext>
            </a:extLst>
          </p:cNvPr>
          <p:cNvSpPr>
            <a:spLocks noGrp="1"/>
          </p:cNvSpPr>
          <p:nvPr>
            <p:ph type="title"/>
          </p:nvPr>
        </p:nvSpPr>
        <p:spPr/>
        <p:txBody>
          <a:bodyPr/>
          <a:lstStyle/>
          <a:p>
            <a:r>
              <a:rPr lang="ja-JP" altLang="en-US" dirty="0">
                <a:latin typeface="HGS明朝E" panose="02020900000000000000" pitchFamily="18" charset="-128"/>
                <a:ea typeface="HGS明朝E" panose="02020900000000000000" pitchFamily="18" charset="-128"/>
              </a:rPr>
              <a:t>懸念の背景</a:t>
            </a:r>
          </a:p>
        </p:txBody>
      </p:sp>
      <p:sp>
        <p:nvSpPr>
          <p:cNvPr id="4" name="テキスト プレースホルダー 3">
            <a:extLst>
              <a:ext uri="{FF2B5EF4-FFF2-40B4-BE49-F238E27FC236}">
                <a16:creationId xmlns:a16="http://schemas.microsoft.com/office/drawing/2014/main" id="{51F7F5ED-6731-4AD0-A2F2-5CDF2B6D86DB}"/>
              </a:ext>
            </a:extLst>
          </p:cNvPr>
          <p:cNvSpPr>
            <a:spLocks noGrp="1"/>
          </p:cNvSpPr>
          <p:nvPr>
            <p:ph type="body" idx="1"/>
          </p:nvPr>
        </p:nvSpPr>
        <p:spPr/>
        <p:txBody>
          <a:bodyPr/>
          <a:lstStyle/>
          <a:p>
            <a:endParaRPr lang="ja-JP" altLang="en-US">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42300791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563</Words>
  <Application>Microsoft Office PowerPoint</Application>
  <PresentationFormat>ワイド画面</PresentationFormat>
  <Paragraphs>62</Paragraphs>
  <Slides>15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HGS明朝E</vt:lpstr>
      <vt:lpstr>HG明朝E</vt:lpstr>
      <vt:lpstr>游ゴシック</vt:lpstr>
      <vt:lpstr>游ゴシック Light</vt:lpstr>
      <vt:lpstr>Arial</vt:lpstr>
      <vt:lpstr>Office テーマ</vt:lpstr>
      <vt:lpstr>岸田内閣の出帆 とその背景</vt:lpstr>
      <vt:lpstr>第100代内閣総理大臣　 岸田文雄</vt:lpstr>
      <vt:lpstr>PowerPoint プレゼンテーション</vt:lpstr>
      <vt:lpstr>課題</vt:lpstr>
      <vt:lpstr>総裁選挙</vt:lpstr>
      <vt:lpstr>結果</vt:lpstr>
      <vt:lpstr>浮かび上がった深刻な課題</vt:lpstr>
      <vt:lpstr>PowerPoint プレゼンテーション</vt:lpstr>
      <vt:lpstr>懸念の背景</vt:lpstr>
      <vt:lpstr>PowerPoint プレゼンテーション</vt:lpstr>
      <vt:lpstr>直近の世論調査</vt:lpstr>
      <vt:lpstr>河野太郎氏の「政治理念」</vt:lpstr>
      <vt:lpstr>党員・党友票への懸念</vt:lpstr>
      <vt:lpstr>危機の自民党、危機の日本</vt:lpstr>
      <vt:lpstr>10月19日公示  10月31日投開票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watanabe yoshio</dc:creator>
  <cp:revision>8</cp:revision>
  <dcterms:created xsi:type="dcterms:W3CDTF">2021-10-03T15:17:28Z</dcterms:created>
  <dcterms:modified xsi:type="dcterms:W3CDTF">2021-10-11T04:52:35Z</dcterms:modified>
</cp:coreProperties>
</file>