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77" r:id="rId4"/>
    <p:sldId id="256" r:id="rId5"/>
    <p:sldId id="259" r:id="rId6"/>
    <p:sldId id="260" r:id="rId7"/>
    <p:sldId id="261" r:id="rId8"/>
    <p:sldId id="262" r:id="rId9"/>
    <p:sldId id="263" r:id="rId10"/>
    <p:sldId id="264" r:id="rId11"/>
    <p:sldId id="268" r:id="rId12"/>
    <p:sldId id="269" r:id="rId13"/>
    <p:sldId id="270" r:id="rId14"/>
    <p:sldId id="276" r:id="rId15"/>
    <p:sldId id="278" r:id="rId16"/>
    <p:sldId id="271" r:id="rId17"/>
  </p:sldIdLst>
  <p:sldSz cx="12192000" cy="6858000"/>
  <p:notesSz cx="10021888" cy="68881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1" autoAdjust="0"/>
    <p:restoredTop sz="94660"/>
  </p:normalViewPr>
  <p:slideViewPr>
    <p:cSldViewPr snapToGrid="0">
      <p:cViewPr varScale="1">
        <p:scale>
          <a:sx n="79" d="100"/>
          <a:sy n="79" d="100"/>
        </p:scale>
        <p:origin x="132" y="6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865064-94E8-4918-AFFC-8F600A6F236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9E840AA-AC4D-446B-AA40-2ACDF279B7FD}">
      <dgm:prSet/>
      <dgm:spPr/>
      <dgm:t>
        <a:bodyPr/>
        <a:lstStyle/>
        <a:p>
          <a:r>
            <a:rPr kumimoji="1" lang="ja-JP" dirty="0">
              <a:latin typeface="HGP明朝E" panose="02020900000000000000" pitchFamily="18" charset="-128"/>
              <a:ea typeface="HGP明朝E" panose="02020900000000000000" pitchFamily="18" charset="-128"/>
            </a:rPr>
            <a:t>改憲を目指す政党：自民、維新、国民民主党で</a:t>
          </a:r>
          <a:r>
            <a:rPr kumimoji="1" lang="en-US" dirty="0">
              <a:latin typeface="HGP明朝E" panose="02020900000000000000" pitchFamily="18" charset="-128"/>
              <a:ea typeface="HGP明朝E" panose="02020900000000000000" pitchFamily="18" charset="-128"/>
            </a:rPr>
            <a:t>313</a:t>
          </a:r>
          <a:r>
            <a:rPr kumimoji="1" lang="ja-JP" dirty="0">
              <a:latin typeface="HGP明朝E" panose="02020900000000000000" pitchFamily="18" charset="-128"/>
              <a:ea typeface="HGP明朝E" panose="02020900000000000000" pitchFamily="18" charset="-128"/>
            </a:rPr>
            <a:t>議席</a:t>
          </a:r>
          <a:endParaRPr lang="en-US" dirty="0">
            <a:latin typeface="HGP明朝E" panose="02020900000000000000" pitchFamily="18" charset="-128"/>
            <a:ea typeface="HGP明朝E" panose="02020900000000000000" pitchFamily="18" charset="-128"/>
          </a:endParaRPr>
        </a:p>
      </dgm:t>
    </dgm:pt>
    <dgm:pt modelId="{28039553-2C64-4FFC-AE2C-B7A497157322}" type="parTrans" cxnId="{19F26589-7923-4757-B282-14AA4F100A44}">
      <dgm:prSet/>
      <dgm:spPr/>
      <dgm:t>
        <a:bodyPr/>
        <a:lstStyle/>
        <a:p>
          <a:endParaRPr lang="en-US">
            <a:latin typeface="HGP明朝E" panose="02020900000000000000" pitchFamily="18" charset="-128"/>
            <a:ea typeface="HGP明朝E" panose="02020900000000000000" pitchFamily="18" charset="-128"/>
          </a:endParaRPr>
        </a:p>
      </dgm:t>
    </dgm:pt>
    <dgm:pt modelId="{B1C1E32D-31B5-499A-B925-DCC129A62BED}" type="sibTrans" cxnId="{19F26589-7923-4757-B282-14AA4F100A44}">
      <dgm:prSet/>
      <dgm:spPr/>
      <dgm:t>
        <a:bodyPr/>
        <a:lstStyle/>
        <a:p>
          <a:endParaRPr lang="en-US">
            <a:latin typeface="HGP明朝E" panose="02020900000000000000" pitchFamily="18" charset="-128"/>
            <a:ea typeface="HGP明朝E" panose="02020900000000000000" pitchFamily="18" charset="-128"/>
          </a:endParaRPr>
        </a:p>
      </dgm:t>
    </dgm:pt>
    <dgm:pt modelId="{224944DD-AE9D-467C-8BD6-1BB484E1C90C}">
      <dgm:prSet/>
      <dgm:spPr/>
      <dgm:t>
        <a:bodyPr/>
        <a:lstStyle/>
        <a:p>
          <a:r>
            <a:rPr lang="en-US" altLang="ja-JP" dirty="0">
              <a:latin typeface="HGP明朝E" panose="02020900000000000000" pitchFamily="18" charset="-128"/>
              <a:ea typeface="HGP明朝E" panose="02020900000000000000" pitchFamily="18" charset="-128"/>
            </a:rPr>
            <a:t>※</a:t>
          </a:r>
          <a:r>
            <a:rPr lang="ja-JP" dirty="0">
              <a:latin typeface="HGP明朝E" panose="02020900000000000000" pitchFamily="18" charset="-128"/>
              <a:ea typeface="HGP明朝E" panose="02020900000000000000" pitchFamily="18" charset="-128"/>
            </a:rPr>
            <a:t>参議院は公明を加えて</a:t>
          </a:r>
          <a:r>
            <a:rPr lang="ja-JP" altLang="en-US" dirty="0">
              <a:latin typeface="HGP明朝E" panose="02020900000000000000" pitchFamily="18" charset="-128"/>
              <a:ea typeface="HGP明朝E" panose="02020900000000000000" pitchFamily="18" charset="-128"/>
            </a:rPr>
            <a:t>３</a:t>
          </a:r>
          <a:r>
            <a:rPr lang="ja-JP" dirty="0">
              <a:latin typeface="HGP明朝E" panose="02020900000000000000" pitchFamily="18" charset="-128"/>
              <a:ea typeface="HGP明朝E" panose="02020900000000000000" pitchFamily="18" charset="-128"/>
            </a:rPr>
            <a:t>分</a:t>
          </a:r>
          <a:r>
            <a:rPr lang="ja-JP" altLang="en-US" dirty="0">
              <a:latin typeface="HGP明朝E" panose="02020900000000000000" pitchFamily="18" charset="-128"/>
              <a:ea typeface="HGP明朝E" panose="02020900000000000000" pitchFamily="18" charset="-128"/>
            </a:rPr>
            <a:t>２</a:t>
          </a:r>
          <a:r>
            <a:rPr lang="ja-JP" dirty="0">
              <a:latin typeface="HGP明朝E" panose="02020900000000000000" pitchFamily="18" charset="-128"/>
              <a:ea typeface="HGP明朝E" panose="02020900000000000000" pitchFamily="18" charset="-128"/>
            </a:rPr>
            <a:t>の以上の議席となる</a:t>
          </a:r>
          <a:endParaRPr lang="en-US" dirty="0">
            <a:latin typeface="HGP明朝E" panose="02020900000000000000" pitchFamily="18" charset="-128"/>
            <a:ea typeface="HGP明朝E" panose="02020900000000000000" pitchFamily="18" charset="-128"/>
          </a:endParaRPr>
        </a:p>
      </dgm:t>
    </dgm:pt>
    <dgm:pt modelId="{08782F94-3D27-490D-8BB1-F5BDE3F1F15B}" type="parTrans" cxnId="{DC52943A-A631-485B-95CC-026F748F2984}">
      <dgm:prSet/>
      <dgm:spPr/>
      <dgm:t>
        <a:bodyPr/>
        <a:lstStyle/>
        <a:p>
          <a:endParaRPr lang="en-US">
            <a:latin typeface="HGP明朝E" panose="02020900000000000000" pitchFamily="18" charset="-128"/>
            <a:ea typeface="HGP明朝E" panose="02020900000000000000" pitchFamily="18" charset="-128"/>
          </a:endParaRPr>
        </a:p>
      </dgm:t>
    </dgm:pt>
    <dgm:pt modelId="{C9355215-6A99-4B1C-8A33-B8D58882DA6E}" type="sibTrans" cxnId="{DC52943A-A631-485B-95CC-026F748F2984}">
      <dgm:prSet/>
      <dgm:spPr/>
      <dgm:t>
        <a:bodyPr/>
        <a:lstStyle/>
        <a:p>
          <a:endParaRPr lang="en-US">
            <a:latin typeface="HGP明朝E" panose="02020900000000000000" pitchFamily="18" charset="-128"/>
            <a:ea typeface="HGP明朝E" panose="02020900000000000000" pitchFamily="18" charset="-128"/>
          </a:endParaRPr>
        </a:p>
      </dgm:t>
    </dgm:pt>
    <dgm:pt modelId="{6D92AB21-3C90-4460-8477-161D01F7D53C}">
      <dgm:prSet/>
      <dgm:spPr/>
      <dgm:t>
        <a:bodyPr/>
        <a:lstStyle/>
        <a:p>
          <a:r>
            <a:rPr lang="ja-JP" dirty="0">
              <a:latin typeface="HGP明朝E" panose="02020900000000000000" pitchFamily="18" charset="-128"/>
              <a:ea typeface="HGP明朝E" panose="02020900000000000000" pitchFamily="18" charset="-128"/>
            </a:rPr>
            <a:t>維新</a:t>
          </a:r>
          <a:r>
            <a:rPr lang="ja-JP" altLang="en-US" dirty="0">
              <a:latin typeface="HGP明朝E" panose="02020900000000000000" pitchFamily="18" charset="-128"/>
              <a:ea typeface="HGP明朝E" panose="02020900000000000000" pitchFamily="18" charset="-128"/>
            </a:rPr>
            <a:t>の</a:t>
          </a:r>
          <a:r>
            <a:rPr lang="ja-JP" dirty="0">
              <a:latin typeface="HGP明朝E" panose="02020900000000000000" pitchFamily="18" charset="-128"/>
              <a:ea typeface="HGP明朝E" panose="02020900000000000000" pitchFamily="18" charset="-128"/>
            </a:rPr>
            <a:t>松井代表→来夏の参院選と一緒に国民投票を</a:t>
          </a:r>
          <a:endParaRPr lang="en-US" dirty="0">
            <a:latin typeface="HGP明朝E" panose="02020900000000000000" pitchFamily="18" charset="-128"/>
            <a:ea typeface="HGP明朝E" panose="02020900000000000000" pitchFamily="18" charset="-128"/>
          </a:endParaRPr>
        </a:p>
      </dgm:t>
    </dgm:pt>
    <dgm:pt modelId="{6838A691-AF18-4711-93E4-518BADC77671}" type="parTrans" cxnId="{F27D1617-810B-4022-A6EB-3F8060454228}">
      <dgm:prSet/>
      <dgm:spPr/>
      <dgm:t>
        <a:bodyPr/>
        <a:lstStyle/>
        <a:p>
          <a:endParaRPr lang="en-US">
            <a:latin typeface="HGP明朝E" panose="02020900000000000000" pitchFamily="18" charset="-128"/>
            <a:ea typeface="HGP明朝E" panose="02020900000000000000" pitchFamily="18" charset="-128"/>
          </a:endParaRPr>
        </a:p>
      </dgm:t>
    </dgm:pt>
    <dgm:pt modelId="{C4648795-6095-4666-B361-F8F0E87E288B}" type="sibTrans" cxnId="{F27D1617-810B-4022-A6EB-3F8060454228}">
      <dgm:prSet/>
      <dgm:spPr/>
      <dgm:t>
        <a:bodyPr/>
        <a:lstStyle/>
        <a:p>
          <a:endParaRPr lang="en-US">
            <a:latin typeface="HGP明朝E" panose="02020900000000000000" pitchFamily="18" charset="-128"/>
            <a:ea typeface="HGP明朝E" panose="02020900000000000000" pitchFamily="18" charset="-128"/>
          </a:endParaRPr>
        </a:p>
      </dgm:t>
    </dgm:pt>
    <dgm:pt modelId="{9BB48187-F74C-4996-81B0-51B13BC5E6E4}" type="pres">
      <dgm:prSet presAssocID="{8F865064-94E8-4918-AFFC-8F600A6F236A}" presName="vert0" presStyleCnt="0">
        <dgm:presLayoutVars>
          <dgm:dir/>
          <dgm:animOne val="branch"/>
          <dgm:animLvl val="lvl"/>
        </dgm:presLayoutVars>
      </dgm:prSet>
      <dgm:spPr/>
    </dgm:pt>
    <dgm:pt modelId="{C33EBD8E-B48E-416E-B7D3-71D1C8A0BF08}" type="pres">
      <dgm:prSet presAssocID="{19E840AA-AC4D-446B-AA40-2ACDF279B7FD}" presName="thickLine" presStyleLbl="alignNode1" presStyleIdx="0" presStyleCnt="3"/>
      <dgm:spPr/>
    </dgm:pt>
    <dgm:pt modelId="{D41E4736-EA98-4E5A-84FB-039A9F53189C}" type="pres">
      <dgm:prSet presAssocID="{19E840AA-AC4D-446B-AA40-2ACDF279B7FD}" presName="horz1" presStyleCnt="0"/>
      <dgm:spPr/>
    </dgm:pt>
    <dgm:pt modelId="{7AE5FF87-C2E7-4893-8AD0-D0E6A41EF0AC}" type="pres">
      <dgm:prSet presAssocID="{19E840AA-AC4D-446B-AA40-2ACDF279B7FD}" presName="tx1" presStyleLbl="revTx" presStyleIdx="0" presStyleCnt="3"/>
      <dgm:spPr/>
    </dgm:pt>
    <dgm:pt modelId="{C9B9DD42-46E6-4AE5-B45F-38A3E4AF10A3}" type="pres">
      <dgm:prSet presAssocID="{19E840AA-AC4D-446B-AA40-2ACDF279B7FD}" presName="vert1" presStyleCnt="0"/>
      <dgm:spPr/>
    </dgm:pt>
    <dgm:pt modelId="{7C7BD6C8-FA73-4D82-881F-AE48E61250F1}" type="pres">
      <dgm:prSet presAssocID="{224944DD-AE9D-467C-8BD6-1BB484E1C90C}" presName="thickLine" presStyleLbl="alignNode1" presStyleIdx="1" presStyleCnt="3"/>
      <dgm:spPr/>
    </dgm:pt>
    <dgm:pt modelId="{AB58465E-0795-47B6-AD15-E9BC78F759E4}" type="pres">
      <dgm:prSet presAssocID="{224944DD-AE9D-467C-8BD6-1BB484E1C90C}" presName="horz1" presStyleCnt="0"/>
      <dgm:spPr/>
    </dgm:pt>
    <dgm:pt modelId="{AD3001FE-6A1A-4B6B-B8AD-11238D355235}" type="pres">
      <dgm:prSet presAssocID="{224944DD-AE9D-467C-8BD6-1BB484E1C90C}" presName="tx1" presStyleLbl="revTx" presStyleIdx="1" presStyleCnt="3"/>
      <dgm:spPr/>
    </dgm:pt>
    <dgm:pt modelId="{A95D35D1-4BDF-4B4C-924E-CE23D10FDFD4}" type="pres">
      <dgm:prSet presAssocID="{224944DD-AE9D-467C-8BD6-1BB484E1C90C}" presName="vert1" presStyleCnt="0"/>
      <dgm:spPr/>
    </dgm:pt>
    <dgm:pt modelId="{BC1BD60F-7AAF-492E-B2CA-96672C87FA14}" type="pres">
      <dgm:prSet presAssocID="{6D92AB21-3C90-4460-8477-161D01F7D53C}" presName="thickLine" presStyleLbl="alignNode1" presStyleIdx="2" presStyleCnt="3"/>
      <dgm:spPr/>
    </dgm:pt>
    <dgm:pt modelId="{5181571F-B71B-4FCE-BA12-54DDD0AEB487}" type="pres">
      <dgm:prSet presAssocID="{6D92AB21-3C90-4460-8477-161D01F7D53C}" presName="horz1" presStyleCnt="0"/>
      <dgm:spPr/>
    </dgm:pt>
    <dgm:pt modelId="{A1E1048F-5E26-4B48-BF84-FD113B5C57B0}" type="pres">
      <dgm:prSet presAssocID="{6D92AB21-3C90-4460-8477-161D01F7D53C}" presName="tx1" presStyleLbl="revTx" presStyleIdx="2" presStyleCnt="3"/>
      <dgm:spPr/>
    </dgm:pt>
    <dgm:pt modelId="{210476E8-5401-4E3D-B275-32D8F4BB5D33}" type="pres">
      <dgm:prSet presAssocID="{6D92AB21-3C90-4460-8477-161D01F7D53C}" presName="vert1" presStyleCnt="0"/>
      <dgm:spPr/>
    </dgm:pt>
  </dgm:ptLst>
  <dgm:cxnLst>
    <dgm:cxn modelId="{13843E0C-6505-4D32-BF55-3200C718E090}" type="presOf" srcId="{8F865064-94E8-4918-AFFC-8F600A6F236A}" destId="{9BB48187-F74C-4996-81B0-51B13BC5E6E4}" srcOrd="0" destOrd="0" presId="urn:microsoft.com/office/officeart/2008/layout/LinedList"/>
    <dgm:cxn modelId="{F27D1617-810B-4022-A6EB-3F8060454228}" srcId="{8F865064-94E8-4918-AFFC-8F600A6F236A}" destId="{6D92AB21-3C90-4460-8477-161D01F7D53C}" srcOrd="2" destOrd="0" parTransId="{6838A691-AF18-4711-93E4-518BADC77671}" sibTransId="{C4648795-6095-4666-B361-F8F0E87E288B}"/>
    <dgm:cxn modelId="{DC52943A-A631-485B-95CC-026F748F2984}" srcId="{8F865064-94E8-4918-AFFC-8F600A6F236A}" destId="{224944DD-AE9D-467C-8BD6-1BB484E1C90C}" srcOrd="1" destOrd="0" parTransId="{08782F94-3D27-490D-8BB1-F5BDE3F1F15B}" sibTransId="{C9355215-6A99-4B1C-8A33-B8D58882DA6E}"/>
    <dgm:cxn modelId="{91EB7657-C57A-46D6-99A3-10629049B1D1}" type="presOf" srcId="{224944DD-AE9D-467C-8BD6-1BB484E1C90C}" destId="{AD3001FE-6A1A-4B6B-B8AD-11238D355235}" srcOrd="0" destOrd="0" presId="urn:microsoft.com/office/officeart/2008/layout/LinedList"/>
    <dgm:cxn modelId="{19F26589-7923-4757-B282-14AA4F100A44}" srcId="{8F865064-94E8-4918-AFFC-8F600A6F236A}" destId="{19E840AA-AC4D-446B-AA40-2ACDF279B7FD}" srcOrd="0" destOrd="0" parTransId="{28039553-2C64-4FFC-AE2C-B7A497157322}" sibTransId="{B1C1E32D-31B5-499A-B925-DCC129A62BED}"/>
    <dgm:cxn modelId="{6F9DC3A1-7189-453D-BD99-B5B47C25D999}" type="presOf" srcId="{6D92AB21-3C90-4460-8477-161D01F7D53C}" destId="{A1E1048F-5E26-4B48-BF84-FD113B5C57B0}" srcOrd="0" destOrd="0" presId="urn:microsoft.com/office/officeart/2008/layout/LinedList"/>
    <dgm:cxn modelId="{CA24A4FB-1AD0-4B51-9AB5-D792932C2B63}" type="presOf" srcId="{19E840AA-AC4D-446B-AA40-2ACDF279B7FD}" destId="{7AE5FF87-C2E7-4893-8AD0-D0E6A41EF0AC}" srcOrd="0" destOrd="0" presId="urn:microsoft.com/office/officeart/2008/layout/LinedList"/>
    <dgm:cxn modelId="{23D39A67-6E7C-4ACF-92F8-F696AC858D0A}" type="presParOf" srcId="{9BB48187-F74C-4996-81B0-51B13BC5E6E4}" destId="{C33EBD8E-B48E-416E-B7D3-71D1C8A0BF08}" srcOrd="0" destOrd="0" presId="urn:microsoft.com/office/officeart/2008/layout/LinedList"/>
    <dgm:cxn modelId="{57C3FD8C-E6DC-47DD-98FA-BD45E70C9C7C}" type="presParOf" srcId="{9BB48187-F74C-4996-81B0-51B13BC5E6E4}" destId="{D41E4736-EA98-4E5A-84FB-039A9F53189C}" srcOrd="1" destOrd="0" presId="urn:microsoft.com/office/officeart/2008/layout/LinedList"/>
    <dgm:cxn modelId="{5BC3D08A-90E3-4699-A10E-78A9115DF16E}" type="presParOf" srcId="{D41E4736-EA98-4E5A-84FB-039A9F53189C}" destId="{7AE5FF87-C2E7-4893-8AD0-D0E6A41EF0AC}" srcOrd="0" destOrd="0" presId="urn:microsoft.com/office/officeart/2008/layout/LinedList"/>
    <dgm:cxn modelId="{37B45942-426B-444F-B030-7F7525E32748}" type="presParOf" srcId="{D41E4736-EA98-4E5A-84FB-039A9F53189C}" destId="{C9B9DD42-46E6-4AE5-B45F-38A3E4AF10A3}" srcOrd="1" destOrd="0" presId="urn:microsoft.com/office/officeart/2008/layout/LinedList"/>
    <dgm:cxn modelId="{387883A8-1DFB-4D67-B695-BFE2E07D503B}" type="presParOf" srcId="{9BB48187-F74C-4996-81B0-51B13BC5E6E4}" destId="{7C7BD6C8-FA73-4D82-881F-AE48E61250F1}" srcOrd="2" destOrd="0" presId="urn:microsoft.com/office/officeart/2008/layout/LinedList"/>
    <dgm:cxn modelId="{206A7EAA-1693-4A41-81A1-8BDB6BA124DF}" type="presParOf" srcId="{9BB48187-F74C-4996-81B0-51B13BC5E6E4}" destId="{AB58465E-0795-47B6-AD15-E9BC78F759E4}" srcOrd="3" destOrd="0" presId="urn:microsoft.com/office/officeart/2008/layout/LinedList"/>
    <dgm:cxn modelId="{A50975E8-D44E-4E5F-92AA-E42FE609A551}" type="presParOf" srcId="{AB58465E-0795-47B6-AD15-E9BC78F759E4}" destId="{AD3001FE-6A1A-4B6B-B8AD-11238D355235}" srcOrd="0" destOrd="0" presId="urn:microsoft.com/office/officeart/2008/layout/LinedList"/>
    <dgm:cxn modelId="{BB26D562-D563-451F-B7E3-36CBC37B918A}" type="presParOf" srcId="{AB58465E-0795-47B6-AD15-E9BC78F759E4}" destId="{A95D35D1-4BDF-4B4C-924E-CE23D10FDFD4}" srcOrd="1" destOrd="0" presId="urn:microsoft.com/office/officeart/2008/layout/LinedList"/>
    <dgm:cxn modelId="{B3896AE1-4143-4BFE-80EF-D0F9E9A2C0AC}" type="presParOf" srcId="{9BB48187-F74C-4996-81B0-51B13BC5E6E4}" destId="{BC1BD60F-7AAF-492E-B2CA-96672C87FA14}" srcOrd="4" destOrd="0" presId="urn:microsoft.com/office/officeart/2008/layout/LinedList"/>
    <dgm:cxn modelId="{66832EE9-6274-4875-91D9-3BBD0A289CEB}" type="presParOf" srcId="{9BB48187-F74C-4996-81B0-51B13BC5E6E4}" destId="{5181571F-B71B-4FCE-BA12-54DDD0AEB487}" srcOrd="5" destOrd="0" presId="urn:microsoft.com/office/officeart/2008/layout/LinedList"/>
    <dgm:cxn modelId="{184B2219-C885-48E7-801A-4B0E6E9DD4E0}" type="presParOf" srcId="{5181571F-B71B-4FCE-BA12-54DDD0AEB487}" destId="{A1E1048F-5E26-4B48-BF84-FD113B5C57B0}" srcOrd="0" destOrd="0" presId="urn:microsoft.com/office/officeart/2008/layout/LinedList"/>
    <dgm:cxn modelId="{F8C7FC62-74CA-42FF-9A04-A4C00CB5532C}" type="presParOf" srcId="{5181571F-B71B-4FCE-BA12-54DDD0AEB487}" destId="{210476E8-5401-4E3D-B275-32D8F4BB5D33}"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EBD8E-B48E-416E-B7D3-71D1C8A0BF08}">
      <dsp:nvSpPr>
        <dsp:cNvPr id="0" name=""/>
        <dsp:cNvSpPr/>
      </dsp:nvSpPr>
      <dsp:spPr>
        <a:xfrm>
          <a:off x="0" y="2124"/>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E5FF87-C2E7-4893-8AD0-D0E6A41EF0AC}">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kumimoji="1" lang="ja-JP" sz="3800" kern="1200" dirty="0">
              <a:latin typeface="HGP明朝E" panose="02020900000000000000" pitchFamily="18" charset="-128"/>
              <a:ea typeface="HGP明朝E" panose="02020900000000000000" pitchFamily="18" charset="-128"/>
            </a:rPr>
            <a:t>改憲を目指す政党：自民、維新、国民民主党で</a:t>
          </a:r>
          <a:r>
            <a:rPr kumimoji="1" lang="en-US" sz="3800" kern="1200" dirty="0">
              <a:latin typeface="HGP明朝E" panose="02020900000000000000" pitchFamily="18" charset="-128"/>
              <a:ea typeface="HGP明朝E" panose="02020900000000000000" pitchFamily="18" charset="-128"/>
            </a:rPr>
            <a:t>313</a:t>
          </a:r>
          <a:r>
            <a:rPr kumimoji="1" lang="ja-JP" sz="3800" kern="1200" dirty="0">
              <a:latin typeface="HGP明朝E" panose="02020900000000000000" pitchFamily="18" charset="-128"/>
              <a:ea typeface="HGP明朝E" panose="02020900000000000000" pitchFamily="18" charset="-128"/>
            </a:rPr>
            <a:t>議席</a:t>
          </a:r>
          <a:endParaRPr lang="en-US" sz="3800" kern="1200" dirty="0">
            <a:latin typeface="HGP明朝E" panose="02020900000000000000" pitchFamily="18" charset="-128"/>
            <a:ea typeface="HGP明朝E" panose="02020900000000000000" pitchFamily="18" charset="-128"/>
          </a:endParaRPr>
        </a:p>
      </dsp:txBody>
      <dsp:txXfrm>
        <a:off x="0" y="2124"/>
        <a:ext cx="10515600" cy="1449029"/>
      </dsp:txXfrm>
    </dsp:sp>
    <dsp:sp modelId="{7C7BD6C8-FA73-4D82-881F-AE48E61250F1}">
      <dsp:nvSpPr>
        <dsp:cNvPr id="0" name=""/>
        <dsp:cNvSpPr/>
      </dsp:nvSpPr>
      <dsp:spPr>
        <a:xfrm>
          <a:off x="0" y="1451154"/>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3001FE-6A1A-4B6B-B8AD-11238D355235}">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altLang="ja-JP" sz="3800" kern="1200" dirty="0">
              <a:latin typeface="HGP明朝E" panose="02020900000000000000" pitchFamily="18" charset="-128"/>
              <a:ea typeface="HGP明朝E" panose="02020900000000000000" pitchFamily="18" charset="-128"/>
            </a:rPr>
            <a:t>※</a:t>
          </a:r>
          <a:r>
            <a:rPr lang="ja-JP" sz="3800" kern="1200" dirty="0">
              <a:latin typeface="HGP明朝E" panose="02020900000000000000" pitchFamily="18" charset="-128"/>
              <a:ea typeface="HGP明朝E" panose="02020900000000000000" pitchFamily="18" charset="-128"/>
            </a:rPr>
            <a:t>参議院は公明を加えて</a:t>
          </a:r>
          <a:r>
            <a:rPr lang="ja-JP" altLang="en-US" sz="3800" kern="1200" dirty="0">
              <a:latin typeface="HGP明朝E" panose="02020900000000000000" pitchFamily="18" charset="-128"/>
              <a:ea typeface="HGP明朝E" panose="02020900000000000000" pitchFamily="18" charset="-128"/>
            </a:rPr>
            <a:t>３</a:t>
          </a:r>
          <a:r>
            <a:rPr lang="ja-JP" sz="3800" kern="1200" dirty="0">
              <a:latin typeface="HGP明朝E" panose="02020900000000000000" pitchFamily="18" charset="-128"/>
              <a:ea typeface="HGP明朝E" panose="02020900000000000000" pitchFamily="18" charset="-128"/>
            </a:rPr>
            <a:t>分</a:t>
          </a:r>
          <a:r>
            <a:rPr lang="ja-JP" altLang="en-US" sz="3800" kern="1200" dirty="0">
              <a:latin typeface="HGP明朝E" panose="02020900000000000000" pitchFamily="18" charset="-128"/>
              <a:ea typeface="HGP明朝E" panose="02020900000000000000" pitchFamily="18" charset="-128"/>
            </a:rPr>
            <a:t>２</a:t>
          </a:r>
          <a:r>
            <a:rPr lang="ja-JP" sz="3800" kern="1200" dirty="0">
              <a:latin typeface="HGP明朝E" panose="02020900000000000000" pitchFamily="18" charset="-128"/>
              <a:ea typeface="HGP明朝E" panose="02020900000000000000" pitchFamily="18" charset="-128"/>
            </a:rPr>
            <a:t>の以上の議席となる</a:t>
          </a:r>
          <a:endParaRPr lang="en-US" sz="3800" kern="1200" dirty="0">
            <a:latin typeface="HGP明朝E" panose="02020900000000000000" pitchFamily="18" charset="-128"/>
            <a:ea typeface="HGP明朝E" panose="02020900000000000000" pitchFamily="18" charset="-128"/>
          </a:endParaRPr>
        </a:p>
      </dsp:txBody>
      <dsp:txXfrm>
        <a:off x="0" y="1451154"/>
        <a:ext cx="10515600" cy="1449029"/>
      </dsp:txXfrm>
    </dsp:sp>
    <dsp:sp modelId="{BC1BD60F-7AAF-492E-B2CA-96672C87FA14}">
      <dsp:nvSpPr>
        <dsp:cNvPr id="0" name=""/>
        <dsp:cNvSpPr/>
      </dsp:nvSpPr>
      <dsp:spPr>
        <a:xfrm>
          <a:off x="0" y="2900183"/>
          <a:ext cx="105156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E1048F-5E26-4B48-BF84-FD113B5C57B0}">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ja-JP" sz="3800" kern="1200" dirty="0">
              <a:latin typeface="HGP明朝E" panose="02020900000000000000" pitchFamily="18" charset="-128"/>
              <a:ea typeface="HGP明朝E" panose="02020900000000000000" pitchFamily="18" charset="-128"/>
            </a:rPr>
            <a:t>維新</a:t>
          </a:r>
          <a:r>
            <a:rPr lang="ja-JP" altLang="en-US" sz="3800" kern="1200" dirty="0">
              <a:latin typeface="HGP明朝E" panose="02020900000000000000" pitchFamily="18" charset="-128"/>
              <a:ea typeface="HGP明朝E" panose="02020900000000000000" pitchFamily="18" charset="-128"/>
            </a:rPr>
            <a:t>の</a:t>
          </a:r>
          <a:r>
            <a:rPr lang="ja-JP" sz="3800" kern="1200" dirty="0">
              <a:latin typeface="HGP明朝E" panose="02020900000000000000" pitchFamily="18" charset="-128"/>
              <a:ea typeface="HGP明朝E" panose="02020900000000000000" pitchFamily="18" charset="-128"/>
            </a:rPr>
            <a:t>松井代表→来夏の参院選と一緒に国民投票を</a:t>
          </a:r>
          <a:endParaRPr lang="en-US" sz="3800" kern="1200" dirty="0">
            <a:latin typeface="HGP明朝E" panose="02020900000000000000" pitchFamily="18" charset="-128"/>
            <a:ea typeface="HGP明朝E" panose="02020900000000000000" pitchFamily="18" charset="-128"/>
          </a:endParaRPr>
        </a:p>
      </dsp:txBody>
      <dsp:txXfrm>
        <a:off x="0" y="2900183"/>
        <a:ext cx="10515600" cy="144902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4342818" cy="345604"/>
          </a:xfrm>
          <a:prstGeom prst="rect">
            <a:avLst/>
          </a:prstGeom>
        </p:spPr>
        <p:txBody>
          <a:bodyPr vert="horz" lIns="96625" tIns="48312" rIns="96625" bIns="48312" rtlCol="0"/>
          <a:lstStyle>
            <a:lvl1pPr algn="l">
              <a:defRPr sz="1300"/>
            </a:lvl1pPr>
          </a:lstStyle>
          <a:p>
            <a:endParaRPr kumimoji="1" lang="ja-JP" altLang="en-US"/>
          </a:p>
        </p:txBody>
      </p:sp>
      <p:sp>
        <p:nvSpPr>
          <p:cNvPr id="3" name="日付プレースホルダー 2"/>
          <p:cNvSpPr>
            <a:spLocks noGrp="1"/>
          </p:cNvSpPr>
          <p:nvPr>
            <p:ph type="dt" idx="1"/>
          </p:nvPr>
        </p:nvSpPr>
        <p:spPr>
          <a:xfrm>
            <a:off x="5676751" y="1"/>
            <a:ext cx="4342818" cy="345604"/>
          </a:xfrm>
          <a:prstGeom prst="rect">
            <a:avLst/>
          </a:prstGeom>
        </p:spPr>
        <p:txBody>
          <a:bodyPr vert="horz" lIns="96625" tIns="48312" rIns="96625" bIns="48312" rtlCol="0"/>
          <a:lstStyle>
            <a:lvl1pPr algn="r">
              <a:defRPr sz="1300"/>
            </a:lvl1pPr>
          </a:lstStyle>
          <a:p>
            <a:fld id="{44AD95B9-4CF4-4FDB-AC35-176AB503935C}" type="datetimeFigureOut">
              <a:rPr kumimoji="1" lang="ja-JP" altLang="en-US" smtClean="0"/>
              <a:t>2021/12/11</a:t>
            </a:fld>
            <a:endParaRPr kumimoji="1" lang="ja-JP" altLang="en-US"/>
          </a:p>
        </p:txBody>
      </p:sp>
      <p:sp>
        <p:nvSpPr>
          <p:cNvPr id="4" name="スライド イメージ プレースホルダー 3"/>
          <p:cNvSpPr>
            <a:spLocks noGrp="1" noRot="1" noChangeAspect="1"/>
          </p:cNvSpPr>
          <p:nvPr>
            <p:ph type="sldImg" idx="2"/>
          </p:nvPr>
        </p:nvSpPr>
        <p:spPr>
          <a:xfrm>
            <a:off x="2943225" y="860425"/>
            <a:ext cx="4135438" cy="2325688"/>
          </a:xfrm>
          <a:prstGeom prst="rect">
            <a:avLst/>
          </a:prstGeom>
          <a:noFill/>
          <a:ln w="12700">
            <a:solidFill>
              <a:prstClr val="black"/>
            </a:solidFill>
          </a:ln>
        </p:spPr>
        <p:txBody>
          <a:bodyPr vert="horz" lIns="96625" tIns="48312" rIns="96625" bIns="48312" rtlCol="0" anchor="ctr"/>
          <a:lstStyle/>
          <a:p>
            <a:endParaRPr lang="ja-JP" altLang="en-US"/>
          </a:p>
        </p:txBody>
      </p:sp>
      <p:sp>
        <p:nvSpPr>
          <p:cNvPr id="5" name="ノート プレースホルダー 4"/>
          <p:cNvSpPr>
            <a:spLocks noGrp="1"/>
          </p:cNvSpPr>
          <p:nvPr>
            <p:ph type="body" sz="quarter" idx="3"/>
          </p:nvPr>
        </p:nvSpPr>
        <p:spPr>
          <a:xfrm>
            <a:off x="1002189" y="3314928"/>
            <a:ext cx="8017510" cy="2712215"/>
          </a:xfrm>
          <a:prstGeom prst="rect">
            <a:avLst/>
          </a:prstGeom>
        </p:spPr>
        <p:txBody>
          <a:bodyPr vert="horz" lIns="96625" tIns="48312" rIns="96625" bIns="483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42560"/>
            <a:ext cx="4342818" cy="345603"/>
          </a:xfrm>
          <a:prstGeom prst="rect">
            <a:avLst/>
          </a:prstGeom>
        </p:spPr>
        <p:txBody>
          <a:bodyPr vert="horz" lIns="96625" tIns="48312" rIns="96625" bIns="48312"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5676751" y="6542560"/>
            <a:ext cx="4342818" cy="345603"/>
          </a:xfrm>
          <a:prstGeom prst="rect">
            <a:avLst/>
          </a:prstGeom>
        </p:spPr>
        <p:txBody>
          <a:bodyPr vert="horz" lIns="96625" tIns="48312" rIns="96625" bIns="48312" rtlCol="0" anchor="b"/>
          <a:lstStyle>
            <a:lvl1pPr algn="r">
              <a:defRPr sz="1300"/>
            </a:lvl1pPr>
          </a:lstStyle>
          <a:p>
            <a:fld id="{47D3AAB1-FDE1-4AEF-948B-ADEDF493CAAD}" type="slidenum">
              <a:rPr kumimoji="1" lang="ja-JP" altLang="en-US" smtClean="0"/>
              <a:t>‹#›</a:t>
            </a:fld>
            <a:endParaRPr kumimoji="1" lang="ja-JP" altLang="en-US"/>
          </a:p>
        </p:txBody>
      </p:sp>
    </p:spTree>
    <p:extLst>
      <p:ext uri="{BB962C8B-B14F-4D97-AF65-F5344CB8AC3E}">
        <p14:creationId xmlns:p14="http://schemas.microsoft.com/office/powerpoint/2010/main" val="145681722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衆院議席数　４６５　三分の二　３１０　　参院議席数２４５　三分の二以上１６４</a:t>
            </a:r>
          </a:p>
        </p:txBody>
      </p:sp>
      <p:sp>
        <p:nvSpPr>
          <p:cNvPr id="4" name="スライド番号プレースホルダー 3"/>
          <p:cNvSpPr>
            <a:spLocks noGrp="1"/>
          </p:cNvSpPr>
          <p:nvPr>
            <p:ph type="sldNum" sz="quarter" idx="5"/>
          </p:nvPr>
        </p:nvSpPr>
        <p:spPr/>
        <p:txBody>
          <a:bodyPr/>
          <a:lstStyle/>
          <a:p>
            <a:fld id="{47D3AAB1-FDE1-4AEF-948B-ADEDF493CAAD}" type="slidenum">
              <a:rPr kumimoji="1" lang="ja-JP" altLang="en-US" smtClean="0"/>
              <a:t>2</a:t>
            </a:fld>
            <a:endParaRPr kumimoji="1" lang="ja-JP" altLang="en-US"/>
          </a:p>
        </p:txBody>
      </p:sp>
    </p:spTree>
    <p:extLst>
      <p:ext uri="{BB962C8B-B14F-4D97-AF65-F5344CB8AC3E}">
        <p14:creationId xmlns:p14="http://schemas.microsoft.com/office/powerpoint/2010/main" val="2161810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73686C-E9F8-4DCA-A882-3A3EA2AC5561}"/>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2E05819-CD39-4265-965B-7A3010654E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80A0EBD-B556-45C6-B734-B732A47D07F7}"/>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5" name="フッター プレースホルダー 4">
            <a:extLst>
              <a:ext uri="{FF2B5EF4-FFF2-40B4-BE49-F238E27FC236}">
                <a16:creationId xmlns:a16="http://schemas.microsoft.com/office/drawing/2014/main" id="{AB42315A-E4FD-40AB-A6BE-66A884FAD6C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67BFFEF-4F22-454F-A237-8C91152AD3BB}"/>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2670729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5999D2-27BC-4364-BF04-EA0C10F35A7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1305541-D661-4E15-A7D1-E9A33C27A8B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466E791-6004-4F32-ADD6-4841E3CF1447}"/>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5" name="フッター プレースホルダー 4">
            <a:extLst>
              <a:ext uri="{FF2B5EF4-FFF2-40B4-BE49-F238E27FC236}">
                <a16:creationId xmlns:a16="http://schemas.microsoft.com/office/drawing/2014/main" id="{3376C9F2-0C18-4A19-8D38-A96A80E8CBB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E4C66BA-5E45-4824-AF48-506682061460}"/>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3862881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853D7438-102A-4067-BD62-4EFD464BAC7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48604FF-21BB-45B4-9E8D-B49ADD1FAD75}"/>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EE48688-8F46-4BF0-AAF4-BD52B8BFBA2D}"/>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5" name="フッター プレースホルダー 4">
            <a:extLst>
              <a:ext uri="{FF2B5EF4-FFF2-40B4-BE49-F238E27FC236}">
                <a16:creationId xmlns:a16="http://schemas.microsoft.com/office/drawing/2014/main" id="{8759C1A0-A343-44AF-9517-8133626EFD1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4D2D2FB-DAE4-4ED2-B13F-98289E5F862A}"/>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368529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CA4C15B-9915-48D7-8AF4-15397F5E556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A8B4BA3-A274-4608-BC76-5AB9AD0A6A14}"/>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9DBCC33-FCE6-462A-90BC-299A8BF7EC3E}"/>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5" name="フッター プレースホルダー 4">
            <a:extLst>
              <a:ext uri="{FF2B5EF4-FFF2-40B4-BE49-F238E27FC236}">
                <a16:creationId xmlns:a16="http://schemas.microsoft.com/office/drawing/2014/main" id="{FBE0B480-A993-4E81-A570-D82D341ADE0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026A705-8BD1-4701-9E1A-9AE4DAA1AE5C}"/>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2129417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3DCC22-EC61-4BC7-B6A1-70786E454E4C}"/>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CAB9C9E-81B5-47D6-9CE1-88FF6C45D2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7B91590-6038-4613-8248-1A1B732EC1D8}"/>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5" name="フッター プレースホルダー 4">
            <a:extLst>
              <a:ext uri="{FF2B5EF4-FFF2-40B4-BE49-F238E27FC236}">
                <a16:creationId xmlns:a16="http://schemas.microsoft.com/office/drawing/2014/main" id="{C4C2E25A-EA52-413D-9E9B-5CA70B44AE4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C0C7C29-D8E5-49B9-89D8-6E9C6A60AC0F}"/>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1585311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6AFAB1-5164-454D-8A03-DE833445AB5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06E3A62-08F1-44E9-ABC8-8278442A3A7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BB3B4D0-E59A-420E-BF53-BF713D35977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8C6C5A2-4117-4A62-B8ED-AE662BF70389}"/>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6" name="フッター プレースホルダー 5">
            <a:extLst>
              <a:ext uri="{FF2B5EF4-FFF2-40B4-BE49-F238E27FC236}">
                <a16:creationId xmlns:a16="http://schemas.microsoft.com/office/drawing/2014/main" id="{456781DB-D6EE-4CF6-AE02-287A89481E6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917DB14-86B0-440B-B173-AF0C94C2250E}"/>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365555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933C28-3C72-4964-8828-367C7AC7BA9B}"/>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6C02BA8-5C54-4074-A3CB-67C1D1F042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A4DAEE31-C200-49FD-9466-1D77C4E2D9C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A7A64E2A-B82C-4B0A-B188-81E34AA433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C42F83D-09E4-491A-B81D-2F5AA0E4B8C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11447A0-023C-4BFD-962A-7DA2F08FDCE3}"/>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8" name="フッター プレースホルダー 7">
            <a:extLst>
              <a:ext uri="{FF2B5EF4-FFF2-40B4-BE49-F238E27FC236}">
                <a16:creationId xmlns:a16="http://schemas.microsoft.com/office/drawing/2014/main" id="{E0F09271-291E-436D-8D0B-FB0830D0343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BD4E8B9-5190-4F4A-ADAD-EAA941CC3BE2}"/>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3223200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F877FE-D151-4CB8-B03C-0F3B2A43D9E6}"/>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8B5710E-27B2-4F6C-B72E-C1EE40975B10}"/>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4" name="フッター プレースホルダー 3">
            <a:extLst>
              <a:ext uri="{FF2B5EF4-FFF2-40B4-BE49-F238E27FC236}">
                <a16:creationId xmlns:a16="http://schemas.microsoft.com/office/drawing/2014/main" id="{B41578E9-07BA-42D0-ABA9-561132A70E2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4B82BD8-1B43-494A-B0AA-7A6B77735923}"/>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384816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A4F2937-7C84-4201-A4DB-97D80D8E370E}"/>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3" name="フッター プレースホルダー 2">
            <a:extLst>
              <a:ext uri="{FF2B5EF4-FFF2-40B4-BE49-F238E27FC236}">
                <a16:creationId xmlns:a16="http://schemas.microsoft.com/office/drawing/2014/main" id="{5F6C8E86-4D0E-4FDD-BB55-2ABB82838DB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CA3DFB0-9CAB-4417-8518-736439CA837B}"/>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1013155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C534C82-E4E6-40B7-A650-1923631C3A7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F6AC94F-283A-4574-B522-443EE5CAB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D76E9B2-3A8D-44E6-8812-C2751367A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4092E0A-A528-48CC-85EE-F4404009C06F}"/>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6" name="フッター プレースホルダー 5">
            <a:extLst>
              <a:ext uri="{FF2B5EF4-FFF2-40B4-BE49-F238E27FC236}">
                <a16:creationId xmlns:a16="http://schemas.microsoft.com/office/drawing/2014/main" id="{71DD384B-A8D4-4922-8A60-F9EE2EF335E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3E4D781-5158-4AC9-BE53-960A26A7C296}"/>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3215698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A9D8B2-901F-47CC-9D64-E38B45D6ABA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98DEB946-BAC8-4040-BE29-85AEF10B47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9E1E0D59-F7AA-4E4E-B2D3-F86568A67F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8F3632F-74D4-4D14-BDD6-39EE05BB6CE9}"/>
              </a:ext>
            </a:extLst>
          </p:cNvPr>
          <p:cNvSpPr>
            <a:spLocks noGrp="1"/>
          </p:cNvSpPr>
          <p:nvPr>
            <p:ph type="dt" sz="half" idx="10"/>
          </p:nvPr>
        </p:nvSpPr>
        <p:spPr/>
        <p:txBody>
          <a:bodyPr/>
          <a:lstStyle/>
          <a:p>
            <a:fld id="{8D825DDC-20CB-4DEF-8627-2B04822A27E5}" type="datetimeFigureOut">
              <a:rPr kumimoji="1" lang="ja-JP" altLang="en-US" smtClean="0"/>
              <a:t>2021/12/11</a:t>
            </a:fld>
            <a:endParaRPr kumimoji="1" lang="ja-JP" altLang="en-US"/>
          </a:p>
        </p:txBody>
      </p:sp>
      <p:sp>
        <p:nvSpPr>
          <p:cNvPr id="6" name="フッター プレースホルダー 5">
            <a:extLst>
              <a:ext uri="{FF2B5EF4-FFF2-40B4-BE49-F238E27FC236}">
                <a16:creationId xmlns:a16="http://schemas.microsoft.com/office/drawing/2014/main" id="{5743442A-0983-419D-B60B-AC69EAE1723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3D6187E-C403-4D68-9855-7505C275703C}"/>
              </a:ext>
            </a:extLst>
          </p:cNvPr>
          <p:cNvSpPr>
            <a:spLocks noGrp="1"/>
          </p:cNvSpPr>
          <p:nvPr>
            <p:ph type="sldNum" sz="quarter" idx="12"/>
          </p:nvPr>
        </p:nvSpPr>
        <p:spPr/>
        <p:txBody>
          <a:body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302231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7FAAF53-466F-4E68-A746-E175AB4EF5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58581A1-8474-4073-950E-4024839A55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AA3C7BE-864E-4431-B8F5-737E7277F4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825DDC-20CB-4DEF-8627-2B04822A27E5}" type="datetimeFigureOut">
              <a:rPr kumimoji="1" lang="ja-JP" altLang="en-US" smtClean="0"/>
              <a:t>2021/12/11</a:t>
            </a:fld>
            <a:endParaRPr kumimoji="1" lang="ja-JP" altLang="en-US"/>
          </a:p>
        </p:txBody>
      </p:sp>
      <p:sp>
        <p:nvSpPr>
          <p:cNvPr id="5" name="フッター プレースホルダー 4">
            <a:extLst>
              <a:ext uri="{FF2B5EF4-FFF2-40B4-BE49-F238E27FC236}">
                <a16:creationId xmlns:a16="http://schemas.microsoft.com/office/drawing/2014/main" id="{069CDDCB-7843-48D5-A3CD-002B7A8AF3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5208B5E-6ED0-4981-8640-F494EF697B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99126-588A-4780-A99B-3CD419924392}" type="slidenum">
              <a:rPr kumimoji="1" lang="ja-JP" altLang="en-US" smtClean="0"/>
              <a:t>‹#›</a:t>
            </a:fld>
            <a:endParaRPr kumimoji="1" lang="ja-JP" altLang="en-US"/>
          </a:p>
        </p:txBody>
      </p:sp>
    </p:spTree>
    <p:extLst>
      <p:ext uri="{BB962C8B-B14F-4D97-AF65-F5344CB8AC3E}">
        <p14:creationId xmlns:p14="http://schemas.microsoft.com/office/powerpoint/2010/main" val="25334233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91DC64C-88DE-4204-8BC8-E1B86FEBB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威厳のある市の建物の正面にある階段と柱">
            <a:extLst>
              <a:ext uri="{FF2B5EF4-FFF2-40B4-BE49-F238E27FC236}">
                <a16:creationId xmlns:a16="http://schemas.microsoft.com/office/drawing/2014/main" id="{2E49FAA7-B969-4C6B-8BB5-9E350031A41D}"/>
              </a:ext>
            </a:extLst>
          </p:cNvPr>
          <p:cNvPicPr>
            <a:picLocks noChangeAspect="1"/>
          </p:cNvPicPr>
          <p:nvPr/>
        </p:nvPicPr>
        <p:blipFill rotWithShape="1">
          <a:blip r:embed="rId2">
            <a:alphaModFix amt="30000"/>
          </a:blip>
          <a:srcRect t="7556" b="16153"/>
          <a:stretch/>
        </p:blipFill>
        <p:spPr>
          <a:xfrm>
            <a:off x="13373" y="10"/>
            <a:ext cx="12165257" cy="6195062"/>
          </a:xfrm>
          <a:prstGeom prst="rect">
            <a:avLst/>
          </a:prstGeom>
        </p:spPr>
      </p:pic>
      <p:sp>
        <p:nvSpPr>
          <p:cNvPr id="29" name="Graphic 14">
            <a:extLst>
              <a:ext uri="{FF2B5EF4-FFF2-40B4-BE49-F238E27FC236}">
                <a16:creationId xmlns:a16="http://schemas.microsoft.com/office/drawing/2014/main" id="{2CF7CF5F-D747-47B3-80B1-839275044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0" y="-2"/>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bg1">
              <a:alpha val="70000"/>
            </a:schemeClr>
          </a:solidFill>
          <a:ln w="9525" cap="flat">
            <a:noFill/>
            <a:prstDash val="solid"/>
            <a:miter/>
          </a:ln>
        </p:spPr>
        <p:txBody>
          <a:bodyPr rtlCol="0" anchor="ctr"/>
          <a:lstStyle/>
          <a:p>
            <a:endParaRPr lang="en-US"/>
          </a:p>
        </p:txBody>
      </p:sp>
      <p:sp>
        <p:nvSpPr>
          <p:cNvPr id="2" name="タイトル 1">
            <a:extLst>
              <a:ext uri="{FF2B5EF4-FFF2-40B4-BE49-F238E27FC236}">
                <a16:creationId xmlns:a16="http://schemas.microsoft.com/office/drawing/2014/main" id="{A08E6660-1DBE-4B05-9534-66BC7E9B6379}"/>
              </a:ext>
            </a:extLst>
          </p:cNvPr>
          <p:cNvSpPr>
            <a:spLocks noGrp="1"/>
          </p:cNvSpPr>
          <p:nvPr>
            <p:ph type="ctrTitle"/>
          </p:nvPr>
        </p:nvSpPr>
        <p:spPr>
          <a:xfrm>
            <a:off x="1403632" y="914399"/>
            <a:ext cx="9283781" cy="2595563"/>
          </a:xfrm>
        </p:spPr>
        <p:txBody>
          <a:bodyPr>
            <a:normAutofit/>
          </a:bodyPr>
          <a:lstStyle/>
          <a:p>
            <a:r>
              <a:rPr lang="ja-JP" altLang="en-US" sz="5000" dirty="0">
                <a:latin typeface="HGP明朝E" panose="02020900000000000000" pitchFamily="18" charset="-128"/>
                <a:ea typeface="HGP明朝E" panose="02020900000000000000" pitchFamily="18" charset="-128"/>
              </a:rPr>
              <a:t>憲法改正の好機到来</a:t>
            </a:r>
          </a:p>
        </p:txBody>
      </p:sp>
      <p:sp>
        <p:nvSpPr>
          <p:cNvPr id="31" name="Graphic 14">
            <a:extLst>
              <a:ext uri="{FF2B5EF4-FFF2-40B4-BE49-F238E27FC236}">
                <a16:creationId xmlns:a16="http://schemas.microsoft.com/office/drawing/2014/main" id="{820B6604-1FF9-43F5-AC47-3D41CB2F5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448800" y="411137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bg1"/>
          </a:solidFill>
          <a:ln w="9525" cap="flat">
            <a:noFill/>
            <a:prstDash val="solid"/>
            <a:miter/>
          </a:ln>
        </p:spPr>
        <p:txBody>
          <a:bodyPr rtlCol="0" anchor="ctr"/>
          <a:lstStyle/>
          <a:p>
            <a:endParaRPr lang="en-US"/>
          </a:p>
        </p:txBody>
      </p:sp>
      <p:sp>
        <p:nvSpPr>
          <p:cNvPr id="3" name="字幕 2">
            <a:extLst>
              <a:ext uri="{FF2B5EF4-FFF2-40B4-BE49-F238E27FC236}">
                <a16:creationId xmlns:a16="http://schemas.microsoft.com/office/drawing/2014/main" id="{03C8AE2B-DCB7-415E-B9ED-363414BDBDE5}"/>
              </a:ext>
            </a:extLst>
          </p:cNvPr>
          <p:cNvSpPr>
            <a:spLocks noGrp="1"/>
          </p:cNvSpPr>
          <p:nvPr>
            <p:ph type="subTitle" idx="1"/>
          </p:nvPr>
        </p:nvSpPr>
        <p:spPr>
          <a:xfrm>
            <a:off x="1371599" y="4008739"/>
            <a:ext cx="9283781" cy="1731963"/>
          </a:xfrm>
        </p:spPr>
        <p:txBody>
          <a:bodyPr>
            <a:normAutofit/>
          </a:bodyPr>
          <a:lstStyle/>
          <a:p>
            <a:r>
              <a:rPr lang="ja-JP" altLang="en-US" sz="2200" dirty="0">
                <a:latin typeface="HGP明朝E" panose="02020900000000000000" pitchFamily="18" charset="-128"/>
                <a:ea typeface="HGP明朝E" panose="02020900000000000000" pitchFamily="18" charset="-128"/>
              </a:rPr>
              <a:t>情報パック</a:t>
            </a:r>
            <a:endParaRPr lang="en-US" altLang="ja-JP" sz="2200" dirty="0">
              <a:latin typeface="HGP明朝E" panose="02020900000000000000" pitchFamily="18" charset="-128"/>
              <a:ea typeface="HGP明朝E" panose="02020900000000000000" pitchFamily="18" charset="-128"/>
            </a:endParaRPr>
          </a:p>
          <a:p>
            <a:r>
              <a:rPr lang="en-US" altLang="ja-JP" sz="2200" dirty="0">
                <a:latin typeface="HGP明朝E" panose="02020900000000000000" pitchFamily="18" charset="-128"/>
                <a:ea typeface="HGP明朝E" panose="02020900000000000000" pitchFamily="18" charset="-128"/>
              </a:rPr>
              <a:t>12</a:t>
            </a:r>
            <a:r>
              <a:rPr lang="ja-JP" altLang="en-US" sz="2200" dirty="0">
                <a:latin typeface="HGP明朝E" panose="02020900000000000000" pitchFamily="18" charset="-128"/>
                <a:ea typeface="HGP明朝E" panose="02020900000000000000" pitchFamily="18" charset="-128"/>
              </a:rPr>
              <a:t>月号</a:t>
            </a:r>
            <a:endParaRPr lang="en-US" altLang="ja-JP" sz="2200" dirty="0">
              <a:latin typeface="HGP明朝E" panose="02020900000000000000" pitchFamily="18" charset="-128"/>
              <a:ea typeface="HGP明朝E" panose="02020900000000000000" pitchFamily="18" charset="-128"/>
            </a:endParaRPr>
          </a:p>
        </p:txBody>
      </p:sp>
      <p:sp>
        <p:nvSpPr>
          <p:cNvPr id="33" name="Rectangle 32">
            <a:extLst>
              <a:ext uri="{FF2B5EF4-FFF2-40B4-BE49-F238E27FC236}">
                <a16:creationId xmlns:a16="http://schemas.microsoft.com/office/drawing/2014/main" id="{5912B5B1-BC40-4CD1-8541-549C58343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85"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Graphic 14">
            <a:extLst>
              <a:ext uri="{FF2B5EF4-FFF2-40B4-BE49-F238E27FC236}">
                <a16:creationId xmlns:a16="http://schemas.microsoft.com/office/drawing/2014/main" id="{CE1108CD-786E-4304-9504-9C5AD6482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9448800" y="-1"/>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bg1">
              <a:alpha val="70000"/>
            </a:schemeClr>
          </a:solidFill>
          <a:ln w="9525" cap="flat">
            <a:noFill/>
            <a:prstDash val="solid"/>
            <a:miter/>
          </a:ln>
        </p:spPr>
        <p:txBody>
          <a:bodyPr rtlCol="0" anchor="ctr"/>
          <a:lstStyle/>
          <a:p>
            <a:endParaRPr lang="en-US"/>
          </a:p>
        </p:txBody>
      </p:sp>
      <p:sp>
        <p:nvSpPr>
          <p:cNvPr id="37" name="Rectangle 36">
            <a:extLst>
              <a:ext uri="{FF2B5EF4-FFF2-40B4-BE49-F238E27FC236}">
                <a16:creationId xmlns:a16="http://schemas.microsoft.com/office/drawing/2014/main" id="{E252BF65-A104-4DD3-8D54-285294DCC0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28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
                                        <p:tgtEl>
                                          <p:spTgt spid="3">
                                            <p:txEl>
                                              <p:pRg st="1" end="1"/>
                                            </p:txEl>
                                          </p:spTgt>
                                        </p:tgtEl>
                                      </p:cBhvr>
                                    </p:animEffect>
                                  </p:childTnLst>
                                </p:cTn>
                              </p:par>
                              <p:par>
                                <p:cTn id="13" presetID="10" presetClass="entr" presetSubtype="0" fill="hold" grpId="0" nodeType="withEffect">
                                  <p:stCondLst>
                                    <p:cond delay="1000"/>
                                  </p:stCondLst>
                                  <p:iterate type="lt">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6">
            <a:extLst>
              <a:ext uri="{FF2B5EF4-FFF2-40B4-BE49-F238E27FC236}">
                <a16:creationId xmlns:a16="http://schemas.microsoft.com/office/drawing/2014/main" id="{71217874-D5BC-45F5-A2E6-7BDC2D4FA3F4}"/>
              </a:ext>
            </a:extLst>
          </p:cNvPr>
          <p:cNvSpPr>
            <a:spLocks noGrp="1"/>
          </p:cNvSpPr>
          <p:nvPr>
            <p:ph idx="1"/>
          </p:nvPr>
        </p:nvSpPr>
        <p:spPr>
          <a:xfrm>
            <a:off x="838200" y="897361"/>
            <a:ext cx="10515600" cy="5279602"/>
          </a:xfrm>
        </p:spPr>
        <p:txBody>
          <a:bodyPr/>
          <a:lstStyle/>
          <a:p>
            <a:pPr>
              <a:lnSpc>
                <a:spcPct val="100000"/>
              </a:lnSpc>
            </a:pPr>
            <a:r>
              <a:rPr lang="ja-JP" altLang="en-US" dirty="0">
                <a:latin typeface="HGP明朝E" panose="02020900000000000000" pitchFamily="18" charset="-128"/>
                <a:ea typeface="HGP明朝E" panose="02020900000000000000" pitchFamily="18" charset="-128"/>
              </a:rPr>
              <a:t>フランスの人権宣言やアメリカの独立宣言を猿真似して（たった</a:t>
            </a:r>
            <a:r>
              <a:rPr lang="en-US" altLang="ja-JP" dirty="0">
                <a:latin typeface="HGP明朝E" panose="02020900000000000000" pitchFamily="18" charset="-128"/>
                <a:ea typeface="HGP明朝E" panose="02020900000000000000" pitchFamily="18" charset="-128"/>
              </a:rPr>
              <a:t>6</a:t>
            </a:r>
            <a:r>
              <a:rPr lang="ja-JP" altLang="en-US" dirty="0">
                <a:latin typeface="HGP明朝E" panose="02020900000000000000" pitchFamily="18" charset="-128"/>
                <a:ea typeface="HGP明朝E" panose="02020900000000000000" pitchFamily="18" charset="-128"/>
              </a:rPr>
              <a:t>日間）の拙速で公法学そのものに無知も同然のアメリカの若い軍人たちが草案を書き、それを</a:t>
            </a:r>
            <a:r>
              <a:rPr lang="en-US" altLang="ja-JP" dirty="0">
                <a:latin typeface="HGP明朝E" panose="02020900000000000000" pitchFamily="18" charset="-128"/>
                <a:ea typeface="HGP明朝E" panose="02020900000000000000" pitchFamily="18" charset="-128"/>
              </a:rPr>
              <a:t>2</a:t>
            </a:r>
            <a:r>
              <a:rPr lang="ja-JP" altLang="en-US" dirty="0">
                <a:latin typeface="HGP明朝E" panose="02020900000000000000" pitchFamily="18" charset="-128"/>
                <a:ea typeface="HGP明朝E" panose="02020900000000000000" pitchFamily="18" charset="-128"/>
              </a:rPr>
              <a:t>日間で翻訳し、ほぼそのまま決まったのが（戦後）日本国憲法であり、それを後生大事に守り抜けというのが今風の立憲主義なのだ。</a:t>
            </a:r>
          </a:p>
          <a:p>
            <a:pPr>
              <a:lnSpc>
                <a:spcPct val="100000"/>
              </a:lnSpc>
            </a:pPr>
            <a:r>
              <a:rPr lang="ja-JP" altLang="en-US" dirty="0">
                <a:latin typeface="HGP明朝E" panose="02020900000000000000" pitchFamily="18" charset="-128"/>
                <a:ea typeface="HGP明朝E" panose="02020900000000000000" pitchFamily="18" charset="-128"/>
              </a:rPr>
              <a:t>立憲主義を本気でいうのであれば、「現行憲法に重大な欠陥ありと判明すれば、できるだけ速やかに改正する」というのが立憲の本意のはずではないか。「悪しき憲法の上に立つ」などという立憲主義はどこにどうひねっても出てくる思想ではない。</a:t>
            </a:r>
          </a:p>
          <a:p>
            <a:pPr>
              <a:lnSpc>
                <a:spcPct val="100000"/>
              </a:lnSpc>
            </a:pPr>
            <a:endParaRPr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355372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9BC3DC-DF85-4399-999E-0CCBE12AD15A}"/>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二、左翼が「改憲」を反対する理由</a:t>
            </a:r>
          </a:p>
        </p:txBody>
      </p:sp>
      <p:sp>
        <p:nvSpPr>
          <p:cNvPr id="3" name="コンテンツ プレースホルダー 2">
            <a:extLst>
              <a:ext uri="{FF2B5EF4-FFF2-40B4-BE49-F238E27FC236}">
                <a16:creationId xmlns:a16="http://schemas.microsoft.com/office/drawing/2014/main" id="{FCE9FE3E-F440-4707-9BF9-1A3D75809076}"/>
              </a:ext>
            </a:extLst>
          </p:cNvPr>
          <p:cNvSpPr>
            <a:spLocks noGrp="1"/>
          </p:cNvSpPr>
          <p:nvPr>
            <p:ph idx="1"/>
          </p:nvPr>
        </p:nvSpPr>
        <p:spPr/>
        <p:txBody>
          <a:bodyPr>
            <a:normAutofit/>
          </a:bodyPr>
          <a:lstStyle/>
          <a:p>
            <a:pPr>
              <a:lnSpc>
                <a:spcPct val="150000"/>
              </a:lnSpc>
            </a:pPr>
            <a:r>
              <a:rPr kumimoji="1" lang="ja-JP" altLang="en-US" sz="3600" dirty="0">
                <a:latin typeface="HGP明朝E" panose="02020900000000000000" pitchFamily="18" charset="-128"/>
                <a:ea typeface="HGP明朝E" panose="02020900000000000000" pitchFamily="18" charset="-128"/>
              </a:rPr>
              <a:t>弱い日本であることが「革命」に好都合</a:t>
            </a:r>
          </a:p>
          <a:p>
            <a:pPr lvl="1">
              <a:lnSpc>
                <a:spcPct val="150000"/>
              </a:lnSpc>
            </a:pPr>
            <a:r>
              <a:rPr kumimoji="1" lang="ja-JP" altLang="en-US" sz="3200" dirty="0">
                <a:latin typeface="HGP明朝E" panose="02020900000000000000" pitchFamily="18" charset="-128"/>
                <a:ea typeface="HGP明朝E" panose="02020900000000000000" pitchFamily="18" charset="-128"/>
              </a:rPr>
              <a:t>「戦争を内乱に転化」できる　（レーニン）</a:t>
            </a:r>
          </a:p>
          <a:p>
            <a:pPr>
              <a:lnSpc>
                <a:spcPct val="150000"/>
              </a:lnSpc>
            </a:pPr>
            <a:r>
              <a:rPr kumimoji="1" lang="ja-JP" altLang="en-US" sz="3600" dirty="0">
                <a:latin typeface="HGP明朝E" panose="02020900000000000000" pitchFamily="18" charset="-128"/>
                <a:ea typeface="HGP明朝E" panose="02020900000000000000" pitchFamily="18" charset="-128"/>
              </a:rPr>
              <a:t>民主主義の徹底によって、「上部構造」を解体できる</a:t>
            </a:r>
            <a:endParaRPr kumimoji="1" lang="en-US" altLang="ja-JP" sz="3600" dirty="0">
              <a:latin typeface="HGP明朝E" panose="02020900000000000000" pitchFamily="18" charset="-128"/>
              <a:ea typeface="HGP明朝E" panose="02020900000000000000" pitchFamily="18" charset="-128"/>
            </a:endParaRPr>
          </a:p>
          <a:p>
            <a:pPr lvl="1">
              <a:lnSpc>
                <a:spcPct val="150000"/>
              </a:lnSpc>
            </a:pPr>
            <a:r>
              <a:rPr kumimoji="1" lang="ja-JP" altLang="en-US" sz="3200" dirty="0">
                <a:latin typeface="HGP明朝E" panose="02020900000000000000" pitchFamily="18" charset="-128"/>
                <a:ea typeface="HGP明朝E" panose="02020900000000000000" pitchFamily="18" charset="-128"/>
              </a:rPr>
              <a:t>ブルジョア的人権の主張→倫理、道徳、価値観を破壊</a:t>
            </a:r>
          </a:p>
          <a:p>
            <a:pPr>
              <a:lnSpc>
                <a:spcPct val="150000"/>
              </a:lnSpc>
            </a:pPr>
            <a:endParaRPr kumimoji="1" lang="ja-JP" altLang="en-US" sz="36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235471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96591B-5001-420B-B1D0-B03B8ABB6322}"/>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三、改憲案及び内容</a:t>
            </a:r>
          </a:p>
        </p:txBody>
      </p:sp>
      <p:sp>
        <p:nvSpPr>
          <p:cNvPr id="3" name="コンテンツ プレースホルダー 2">
            <a:extLst>
              <a:ext uri="{FF2B5EF4-FFF2-40B4-BE49-F238E27FC236}">
                <a16:creationId xmlns:a16="http://schemas.microsoft.com/office/drawing/2014/main" id="{0CFD9AFB-9E2E-4A42-80F0-8F574C0152ED}"/>
              </a:ext>
            </a:extLst>
          </p:cNvPr>
          <p:cNvSpPr>
            <a:spLocks noGrp="1"/>
          </p:cNvSpPr>
          <p:nvPr>
            <p:ph idx="1"/>
          </p:nvPr>
        </p:nvSpPr>
        <p:spPr/>
        <p:txBody>
          <a:bodyPr>
            <a:normAutofit/>
          </a:bodyPr>
          <a:lstStyle/>
          <a:p>
            <a:pPr marL="0" indent="0">
              <a:lnSpc>
                <a:spcPct val="100000"/>
              </a:lnSpc>
              <a:buNone/>
            </a:pPr>
            <a:r>
              <a:rPr kumimoji="1" lang="zh-TW" altLang="en-US" sz="3600" dirty="0">
                <a:latin typeface="HGP明朝E" panose="02020900000000000000" pitchFamily="18" charset="-128"/>
                <a:ea typeface="HGP明朝E" panose="02020900000000000000" pitchFamily="18" charset="-128"/>
              </a:rPr>
              <a:t>自民　四項目</a:t>
            </a:r>
          </a:p>
          <a:p>
            <a:pPr marL="0" indent="0">
              <a:lnSpc>
                <a:spcPct val="100000"/>
              </a:lnSpc>
              <a:buNone/>
            </a:pPr>
            <a:r>
              <a:rPr kumimoji="1" lang="ja-JP" altLang="en-US" sz="3600" dirty="0">
                <a:latin typeface="HGP明朝E" panose="02020900000000000000" pitchFamily="18" charset="-128"/>
                <a:ea typeface="HGP明朝E" panose="02020900000000000000" pitchFamily="18" charset="-128"/>
              </a:rPr>
              <a:t>　</a:t>
            </a:r>
            <a:r>
              <a:rPr kumimoji="1" lang="zh-TW" altLang="en-US" sz="3600" dirty="0">
                <a:latin typeface="HGP明朝E" panose="02020900000000000000" pitchFamily="18" charset="-128"/>
                <a:ea typeface="HGP明朝E" panose="02020900000000000000" pitchFamily="18" charset="-128"/>
              </a:rPr>
              <a:t>①自衛隊明記</a:t>
            </a:r>
            <a:r>
              <a:rPr kumimoji="1" lang="ja-JP" altLang="en-US" sz="3600" dirty="0">
                <a:latin typeface="HGP明朝E" panose="02020900000000000000" pitchFamily="18" charset="-128"/>
                <a:ea typeface="HGP明朝E" panose="02020900000000000000" pitchFamily="18" charset="-128"/>
              </a:rPr>
              <a:t>　</a:t>
            </a:r>
            <a:r>
              <a:rPr kumimoji="1" lang="ja-JP" altLang="en-US" sz="3600" dirty="0">
                <a:highlight>
                  <a:srgbClr val="FFFF00"/>
                </a:highlight>
                <a:latin typeface="HGP明朝E" panose="02020900000000000000" pitchFamily="18" charset="-128"/>
                <a:ea typeface="HGP明朝E" panose="02020900000000000000" pitchFamily="18" charset="-128"/>
              </a:rPr>
              <a:t>自衛権の明記</a:t>
            </a:r>
            <a:endParaRPr kumimoji="1" lang="zh-TW" altLang="en-US" sz="3600" dirty="0">
              <a:highlight>
                <a:srgbClr val="FFFF00"/>
              </a:highlight>
              <a:latin typeface="HGP明朝E" panose="02020900000000000000" pitchFamily="18" charset="-128"/>
              <a:ea typeface="HGP明朝E" panose="02020900000000000000" pitchFamily="18" charset="-128"/>
            </a:endParaRPr>
          </a:p>
          <a:p>
            <a:pPr marL="0" indent="0">
              <a:lnSpc>
                <a:spcPct val="100000"/>
              </a:lnSpc>
              <a:buNone/>
            </a:pPr>
            <a:r>
              <a:rPr kumimoji="1" lang="ja-JP" altLang="en-US" sz="3600" dirty="0">
                <a:latin typeface="HGP明朝E" panose="02020900000000000000" pitchFamily="18" charset="-128"/>
                <a:ea typeface="HGP明朝E" panose="02020900000000000000" pitchFamily="18" charset="-128"/>
              </a:rPr>
              <a:t>　</a:t>
            </a:r>
            <a:r>
              <a:rPr kumimoji="1" lang="zh-TW" altLang="en-US" sz="3600" dirty="0">
                <a:latin typeface="HGP明朝E" panose="02020900000000000000" pitchFamily="18" charset="-128"/>
                <a:ea typeface="HGP明朝E" panose="02020900000000000000" pitchFamily="18" charset="-128"/>
              </a:rPr>
              <a:t>②緊急事態条項</a:t>
            </a:r>
            <a:r>
              <a:rPr kumimoji="1" lang="ja-JP" altLang="en-US" sz="3600" dirty="0">
                <a:latin typeface="HGP明朝E" panose="02020900000000000000" pitchFamily="18" charset="-128"/>
                <a:ea typeface="HGP明朝E" panose="02020900000000000000" pitchFamily="18" charset="-128"/>
              </a:rPr>
              <a:t>　</a:t>
            </a:r>
            <a:r>
              <a:rPr kumimoji="1" lang="ja-JP" altLang="en-US" sz="3600" dirty="0">
                <a:highlight>
                  <a:srgbClr val="FFFF00"/>
                </a:highlight>
                <a:latin typeface="HGP明朝E" panose="02020900000000000000" pitchFamily="18" charset="-128"/>
                <a:ea typeface="HGP明朝E" panose="02020900000000000000" pitchFamily="18" charset="-128"/>
              </a:rPr>
              <a:t>国家緊急権の明記</a:t>
            </a:r>
            <a:endParaRPr kumimoji="1" lang="zh-TW" altLang="en-US" sz="3600" dirty="0">
              <a:highlight>
                <a:srgbClr val="FFFF00"/>
              </a:highlight>
              <a:latin typeface="HGP明朝E" panose="02020900000000000000" pitchFamily="18" charset="-128"/>
              <a:ea typeface="HGP明朝E" panose="02020900000000000000" pitchFamily="18" charset="-128"/>
            </a:endParaRPr>
          </a:p>
          <a:p>
            <a:pPr marL="0" indent="0">
              <a:lnSpc>
                <a:spcPct val="100000"/>
              </a:lnSpc>
              <a:buNone/>
            </a:pPr>
            <a:r>
              <a:rPr kumimoji="1" lang="ja-JP" altLang="en-US" sz="3600" dirty="0">
                <a:latin typeface="HGP明朝E" panose="02020900000000000000" pitchFamily="18" charset="-128"/>
                <a:ea typeface="HGP明朝E" panose="02020900000000000000" pitchFamily="18" charset="-128"/>
              </a:rPr>
              <a:t>　</a:t>
            </a:r>
            <a:r>
              <a:rPr kumimoji="1" lang="zh-TW" altLang="en-US" sz="3600" dirty="0">
                <a:latin typeface="HGP明朝E" panose="02020900000000000000" pitchFamily="18" charset="-128"/>
                <a:ea typeface="HGP明朝E" panose="02020900000000000000" pitchFamily="18" charset="-128"/>
              </a:rPr>
              <a:t>③参院選「合区」解消</a:t>
            </a:r>
          </a:p>
          <a:p>
            <a:pPr marL="0" indent="0">
              <a:lnSpc>
                <a:spcPct val="100000"/>
              </a:lnSpc>
              <a:buNone/>
            </a:pPr>
            <a:r>
              <a:rPr kumimoji="1" lang="ja-JP" altLang="en-US" sz="3600" dirty="0">
                <a:latin typeface="HGP明朝E" panose="02020900000000000000" pitchFamily="18" charset="-128"/>
                <a:ea typeface="HGP明朝E" panose="02020900000000000000" pitchFamily="18" charset="-128"/>
              </a:rPr>
              <a:t>　</a:t>
            </a:r>
            <a:r>
              <a:rPr kumimoji="1" lang="zh-TW" altLang="en-US" sz="3600" dirty="0">
                <a:latin typeface="HGP明朝E" panose="02020900000000000000" pitchFamily="18" charset="-128"/>
                <a:ea typeface="HGP明朝E" panose="02020900000000000000" pitchFamily="18" charset="-128"/>
              </a:rPr>
              <a:t>④教育無償化</a:t>
            </a:r>
          </a:p>
          <a:p>
            <a:pPr>
              <a:lnSpc>
                <a:spcPct val="100000"/>
              </a:lnSpc>
            </a:pPr>
            <a:endParaRPr kumimoji="1" lang="ja-JP" altLang="en-US" sz="36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989561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E39CA8C-0074-4FF5-82CD-FB6809CB7F7B}"/>
              </a:ext>
            </a:extLst>
          </p:cNvPr>
          <p:cNvSpPr>
            <a:spLocks noGrp="1"/>
          </p:cNvSpPr>
          <p:nvPr>
            <p:ph idx="1"/>
          </p:nvPr>
        </p:nvSpPr>
        <p:spPr>
          <a:xfrm>
            <a:off x="838200" y="283975"/>
            <a:ext cx="10515600" cy="6281531"/>
          </a:xfrm>
        </p:spPr>
        <p:txBody>
          <a:bodyPr>
            <a:normAutofit fontScale="92500" lnSpcReduction="20000"/>
          </a:bodyPr>
          <a:lstStyle/>
          <a:p>
            <a:pPr marL="0" indent="0">
              <a:lnSpc>
                <a:spcPct val="120000"/>
              </a:lnSpc>
              <a:buNone/>
            </a:pPr>
            <a:r>
              <a:rPr kumimoji="1" lang="ja-JP" altLang="en-US" dirty="0">
                <a:highlight>
                  <a:srgbClr val="FFFF00"/>
                </a:highlight>
                <a:latin typeface="HGP明朝E" panose="02020900000000000000" pitchFamily="18" charset="-128"/>
                <a:ea typeface="HGP明朝E" panose="02020900000000000000" pitchFamily="18" charset="-128"/>
              </a:rPr>
              <a:t>公明　加憲</a:t>
            </a:r>
          </a:p>
          <a:p>
            <a:pPr>
              <a:lnSpc>
                <a:spcPct val="120000"/>
              </a:lnSpc>
            </a:pPr>
            <a:r>
              <a:rPr kumimoji="1" lang="ja-JP" altLang="en-US" dirty="0">
                <a:latin typeface="HGP明朝E" panose="02020900000000000000" pitchFamily="18" charset="-128"/>
                <a:ea typeface="HGP明朝E" panose="02020900000000000000" pitchFamily="18" charset="-128"/>
              </a:rPr>
              <a:t>環境、プライバシー、地方自治などの新しい理念や権利を憲法に加える。</a:t>
            </a:r>
            <a:endParaRPr kumimoji="1" lang="en-US" altLang="ja-JP" dirty="0">
              <a:latin typeface="HGP明朝E" panose="02020900000000000000" pitchFamily="18" charset="-128"/>
              <a:ea typeface="HGP明朝E" panose="02020900000000000000" pitchFamily="18" charset="-128"/>
            </a:endParaRPr>
          </a:p>
          <a:p>
            <a:pPr>
              <a:lnSpc>
                <a:spcPct val="120000"/>
              </a:lnSpc>
            </a:pPr>
            <a:r>
              <a:rPr kumimoji="1" lang="en-US" altLang="ja-JP" dirty="0">
                <a:latin typeface="HGP明朝E" panose="02020900000000000000" pitchFamily="18" charset="-128"/>
                <a:ea typeface="HGP明朝E" panose="02020900000000000000" pitchFamily="18" charset="-128"/>
              </a:rPr>
              <a:t>9</a:t>
            </a:r>
            <a:r>
              <a:rPr kumimoji="1" lang="ja-JP" altLang="en-US" dirty="0">
                <a:latin typeface="HGP明朝E" panose="02020900000000000000" pitchFamily="18" charset="-128"/>
                <a:ea typeface="HGP明朝E" panose="02020900000000000000" pitchFamily="18" charset="-128"/>
              </a:rPr>
              <a:t>条改正には「反対」</a:t>
            </a:r>
          </a:p>
          <a:p>
            <a:pPr marL="0" indent="0">
              <a:lnSpc>
                <a:spcPct val="120000"/>
              </a:lnSpc>
              <a:buNone/>
            </a:pPr>
            <a:r>
              <a:rPr kumimoji="1" lang="ja-JP" altLang="en-US" dirty="0">
                <a:highlight>
                  <a:srgbClr val="FFFF00"/>
                </a:highlight>
                <a:latin typeface="HGP明朝E" panose="02020900000000000000" pitchFamily="18" charset="-128"/>
                <a:ea typeface="HGP明朝E" panose="02020900000000000000" pitchFamily="18" charset="-128"/>
              </a:rPr>
              <a:t>維新（日本維新の会）</a:t>
            </a:r>
          </a:p>
          <a:p>
            <a:pPr>
              <a:lnSpc>
                <a:spcPct val="120000"/>
              </a:lnSpc>
            </a:pPr>
            <a:r>
              <a:rPr kumimoji="1" lang="ja-JP" altLang="en-US" dirty="0">
                <a:latin typeface="HGP明朝E" panose="02020900000000000000" pitchFamily="18" charset="-128"/>
                <a:ea typeface="HGP明朝E" panose="02020900000000000000" pitchFamily="18" charset="-128"/>
              </a:rPr>
              <a:t>教育の無償化</a:t>
            </a:r>
          </a:p>
          <a:p>
            <a:pPr>
              <a:lnSpc>
                <a:spcPct val="120000"/>
              </a:lnSpc>
            </a:pPr>
            <a:r>
              <a:rPr kumimoji="1" lang="ja-JP" altLang="en-US" dirty="0">
                <a:latin typeface="HGP明朝E" panose="02020900000000000000" pitchFamily="18" charset="-128"/>
                <a:ea typeface="HGP明朝E" panose="02020900000000000000" pitchFamily="18" charset="-128"/>
              </a:rPr>
              <a:t>道州制　統治機構改革　地域主権</a:t>
            </a:r>
          </a:p>
          <a:p>
            <a:pPr>
              <a:lnSpc>
                <a:spcPct val="120000"/>
              </a:lnSpc>
            </a:pPr>
            <a:r>
              <a:rPr kumimoji="1" lang="ja-JP" altLang="en-US" dirty="0">
                <a:latin typeface="HGP明朝E" panose="02020900000000000000" pitchFamily="18" charset="-128"/>
                <a:ea typeface="HGP明朝E" panose="02020900000000000000" pitchFamily="18" charset="-128"/>
              </a:rPr>
              <a:t>憲法裁判所</a:t>
            </a:r>
            <a:endParaRPr kumimoji="1" lang="en-US" altLang="ja-JP" dirty="0">
              <a:latin typeface="HGP明朝E" panose="02020900000000000000" pitchFamily="18" charset="-128"/>
              <a:ea typeface="HGP明朝E" panose="02020900000000000000" pitchFamily="18" charset="-128"/>
            </a:endParaRPr>
          </a:p>
          <a:p>
            <a:pPr>
              <a:lnSpc>
                <a:spcPct val="120000"/>
              </a:lnSpc>
            </a:pPr>
            <a:r>
              <a:rPr kumimoji="1" lang="ja-JP" altLang="en-US" dirty="0">
                <a:latin typeface="HGP明朝E" panose="02020900000000000000" pitchFamily="18" charset="-128"/>
                <a:ea typeface="HGP明朝E" panose="02020900000000000000" pitchFamily="18" charset="-128"/>
              </a:rPr>
              <a:t>緊急事態条項</a:t>
            </a:r>
            <a:endParaRPr kumimoji="1" lang="en-US" altLang="ja-JP" dirty="0">
              <a:latin typeface="HGP明朝E" panose="02020900000000000000" pitchFamily="18" charset="-128"/>
              <a:ea typeface="HGP明朝E" panose="02020900000000000000" pitchFamily="18" charset="-128"/>
            </a:endParaRPr>
          </a:p>
          <a:p>
            <a:pPr marL="0" indent="0">
              <a:lnSpc>
                <a:spcPct val="120000"/>
              </a:lnSpc>
              <a:buNone/>
            </a:pPr>
            <a:r>
              <a:rPr kumimoji="1" lang="ja-JP" altLang="en-US" dirty="0">
                <a:highlight>
                  <a:srgbClr val="FFFF00"/>
                </a:highlight>
                <a:latin typeface="HGP明朝E" panose="02020900000000000000" pitchFamily="18" charset="-128"/>
                <a:ea typeface="HGP明朝E" panose="02020900000000000000" pitchFamily="18" charset="-128"/>
              </a:rPr>
              <a:t>国民（国民民主党）</a:t>
            </a:r>
          </a:p>
          <a:p>
            <a:pPr>
              <a:lnSpc>
                <a:spcPct val="120000"/>
              </a:lnSpc>
            </a:pPr>
            <a:r>
              <a:rPr kumimoji="1" lang="ja-JP" altLang="en-US" dirty="0">
                <a:latin typeface="HGP明朝E" panose="02020900000000000000" pitchFamily="18" charset="-128"/>
                <a:ea typeface="HGP明朝E" panose="02020900000000000000" pitchFamily="18" charset="-128"/>
              </a:rPr>
              <a:t>人権分野（同性婚の保障や子どもの権利保障などの検討）</a:t>
            </a:r>
            <a:endParaRPr kumimoji="1" lang="en-US" altLang="ja-JP" dirty="0">
              <a:latin typeface="HGP明朝E" panose="02020900000000000000" pitchFamily="18" charset="-128"/>
              <a:ea typeface="HGP明朝E" panose="02020900000000000000" pitchFamily="18" charset="-128"/>
            </a:endParaRPr>
          </a:p>
          <a:p>
            <a:pPr>
              <a:lnSpc>
                <a:spcPct val="120000"/>
              </a:lnSpc>
            </a:pPr>
            <a:r>
              <a:rPr kumimoji="1" lang="ja-JP" altLang="en-US" dirty="0">
                <a:latin typeface="HGP明朝E" panose="02020900000000000000" pitchFamily="18" charset="-128"/>
                <a:ea typeface="HGP明朝E" panose="02020900000000000000" pitchFamily="18" charset="-128"/>
              </a:rPr>
              <a:t>統治分野の補強（総理の解散権、臨時国会の召集期限の明文化、憲法裁判所の設置など）</a:t>
            </a:r>
          </a:p>
          <a:p>
            <a:pPr>
              <a:lnSpc>
                <a:spcPct val="120000"/>
              </a:lnSpc>
            </a:pPr>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633636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タイトル 1">
            <a:extLst>
              <a:ext uri="{FF2B5EF4-FFF2-40B4-BE49-F238E27FC236}">
                <a16:creationId xmlns:a16="http://schemas.microsoft.com/office/drawing/2014/main" id="{3515A967-F2CE-40DF-B01A-C922023FD4CB}"/>
              </a:ext>
            </a:extLst>
          </p:cNvPr>
          <p:cNvSpPr>
            <a:spLocks noGrp="1"/>
          </p:cNvSpPr>
          <p:nvPr>
            <p:ph type="title"/>
          </p:nvPr>
        </p:nvSpPr>
        <p:spPr>
          <a:xfrm>
            <a:off x="643467" y="321734"/>
            <a:ext cx="10905066" cy="1135737"/>
          </a:xfrm>
        </p:spPr>
        <p:txBody>
          <a:bodyPr>
            <a:normAutofit/>
          </a:bodyPr>
          <a:lstStyle/>
          <a:p>
            <a:r>
              <a:rPr lang="ja-JP" altLang="en-US" sz="3600" dirty="0">
                <a:latin typeface="HGP明朝E" panose="02020900000000000000" pitchFamily="18" charset="-128"/>
                <a:ea typeface="HGP明朝E" panose="02020900000000000000" pitchFamily="18" charset="-128"/>
              </a:rPr>
              <a:t>安倍元首相発言　</a:t>
            </a:r>
            <a:r>
              <a:rPr lang="en-US" altLang="ja-JP" sz="3600" dirty="0">
                <a:latin typeface="HGP明朝E" panose="02020900000000000000" pitchFamily="18" charset="-128"/>
                <a:ea typeface="HGP明朝E" panose="02020900000000000000" pitchFamily="18" charset="-128"/>
              </a:rPr>
              <a:t>12</a:t>
            </a:r>
            <a:r>
              <a:rPr lang="ja-JP" altLang="en-US" sz="3600" dirty="0">
                <a:latin typeface="HGP明朝E" panose="02020900000000000000" pitchFamily="18" charset="-128"/>
                <a:ea typeface="HGP明朝E" panose="02020900000000000000" pitchFamily="18" charset="-128"/>
              </a:rPr>
              <a:t>月</a:t>
            </a:r>
            <a:r>
              <a:rPr lang="en-US" altLang="ja-JP" sz="3600" dirty="0">
                <a:latin typeface="HGP明朝E" panose="02020900000000000000" pitchFamily="18" charset="-128"/>
                <a:ea typeface="HGP明朝E" panose="02020900000000000000" pitchFamily="18" charset="-128"/>
              </a:rPr>
              <a:t>1</a:t>
            </a:r>
            <a:r>
              <a:rPr lang="ja-JP" altLang="en-US" sz="3600" dirty="0">
                <a:latin typeface="HGP明朝E" panose="02020900000000000000" pitchFamily="18" charset="-128"/>
                <a:ea typeface="HGP明朝E" panose="02020900000000000000" pitchFamily="18" charset="-128"/>
              </a:rPr>
              <a:t>日　</a:t>
            </a:r>
            <a:br>
              <a:rPr lang="en-US" altLang="ja-JP" sz="3600" dirty="0">
                <a:latin typeface="HGP明朝E" panose="02020900000000000000" pitchFamily="18" charset="-128"/>
                <a:ea typeface="HGP明朝E" panose="02020900000000000000" pitchFamily="18" charset="-128"/>
              </a:rPr>
            </a:br>
            <a:r>
              <a:rPr lang="ja-JP" altLang="en-US" sz="3600" dirty="0">
                <a:latin typeface="HGP明朝E" panose="02020900000000000000" pitchFamily="18" charset="-128"/>
                <a:ea typeface="HGP明朝E" panose="02020900000000000000" pitchFamily="18" charset="-128"/>
              </a:rPr>
              <a:t>民間機関のオンライン会合</a:t>
            </a:r>
          </a:p>
        </p:txBody>
      </p:sp>
      <p:sp>
        <p:nvSpPr>
          <p:cNvPr id="3" name="コンテンツ プレースホルダー 2">
            <a:extLst>
              <a:ext uri="{FF2B5EF4-FFF2-40B4-BE49-F238E27FC236}">
                <a16:creationId xmlns:a16="http://schemas.microsoft.com/office/drawing/2014/main" id="{A8A69172-6D05-46A7-915F-DD068196A7E3}"/>
              </a:ext>
            </a:extLst>
          </p:cNvPr>
          <p:cNvSpPr>
            <a:spLocks noGrp="1"/>
          </p:cNvSpPr>
          <p:nvPr>
            <p:ph idx="1"/>
          </p:nvPr>
        </p:nvSpPr>
        <p:spPr>
          <a:xfrm>
            <a:off x="643469" y="1782981"/>
            <a:ext cx="4008384" cy="4393982"/>
          </a:xfrm>
        </p:spPr>
        <p:txBody>
          <a:bodyPr>
            <a:normAutofit/>
          </a:bodyPr>
          <a:lstStyle/>
          <a:p>
            <a:r>
              <a:rPr lang="ja-JP" altLang="en-US" sz="3200" dirty="0">
                <a:latin typeface="HGP明朝E" panose="02020900000000000000" pitchFamily="18" charset="-128"/>
                <a:ea typeface="HGP明朝E" panose="02020900000000000000" pitchFamily="18" charset="-128"/>
              </a:rPr>
              <a:t>「台湾有事は日本有事であり、日米同盟の有事でもある。</a:t>
            </a:r>
            <a:endParaRPr lang="en-US" altLang="ja-JP" sz="3200" dirty="0">
              <a:latin typeface="HGP明朝E" panose="02020900000000000000" pitchFamily="18" charset="-128"/>
              <a:ea typeface="HGP明朝E" panose="02020900000000000000" pitchFamily="18" charset="-128"/>
            </a:endParaRPr>
          </a:p>
          <a:p>
            <a:r>
              <a:rPr lang="ja-JP" altLang="en-US" sz="3200" dirty="0">
                <a:latin typeface="HGP明朝E" panose="02020900000000000000" pitchFamily="18" charset="-128"/>
                <a:ea typeface="HGP明朝E" panose="02020900000000000000" pitchFamily="18" charset="-128"/>
              </a:rPr>
              <a:t>この点の認識を、習近平国家主席は断じて見誤るべきではない」</a:t>
            </a:r>
          </a:p>
        </p:txBody>
      </p:sp>
      <p:grpSp>
        <p:nvGrpSpPr>
          <p:cNvPr id="11" name="Group 10">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2" name="Isosceles Triangle 11">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GP明朝E" panose="02020900000000000000" pitchFamily="18" charset="-128"/>
                <a:ea typeface="HGP明朝E" panose="02020900000000000000" pitchFamily="18" charset="-128"/>
              </a:endParaRPr>
            </a:p>
          </p:txBody>
        </p:sp>
        <p:sp>
          <p:nvSpPr>
            <p:cNvPr id="13" name="Rectangle 12">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GP明朝E" panose="02020900000000000000" pitchFamily="18" charset="-128"/>
                <a:ea typeface="HGP明朝E" panose="02020900000000000000" pitchFamily="18" charset="-128"/>
              </a:endParaRPr>
            </a:p>
          </p:txBody>
        </p:sp>
      </p:grpSp>
      <p:pic>
        <p:nvPicPr>
          <p:cNvPr id="4" name="図 3">
            <a:extLst>
              <a:ext uri="{FF2B5EF4-FFF2-40B4-BE49-F238E27FC236}">
                <a16:creationId xmlns:a16="http://schemas.microsoft.com/office/drawing/2014/main" id="{AAE7E498-7F0D-43E3-AB52-30027E9B229B}"/>
              </a:ext>
            </a:extLst>
          </p:cNvPr>
          <p:cNvPicPr>
            <a:picLocks noChangeAspect="1"/>
          </p:cNvPicPr>
          <p:nvPr/>
        </p:nvPicPr>
        <p:blipFill>
          <a:blip r:embed="rId2"/>
          <a:stretch>
            <a:fillRect/>
          </a:stretch>
        </p:blipFill>
        <p:spPr>
          <a:xfrm>
            <a:off x="5295320" y="1908184"/>
            <a:ext cx="6253212" cy="4111486"/>
          </a:xfrm>
          <a:prstGeom prst="rect">
            <a:avLst/>
          </a:prstGeom>
        </p:spPr>
      </p:pic>
      <p:grpSp>
        <p:nvGrpSpPr>
          <p:cNvPr id="15" name="Group 14">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6" name="Rectangle 15">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GP明朝E" panose="02020900000000000000" pitchFamily="18" charset="-128"/>
                <a:ea typeface="HGP明朝E" panose="02020900000000000000" pitchFamily="18" charset="-128"/>
              </a:endParaRPr>
            </a:p>
          </p:txBody>
        </p:sp>
        <p:sp>
          <p:nvSpPr>
            <p:cNvPr id="17" name="Isosceles Triangle 16">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HGP明朝E" panose="02020900000000000000" pitchFamily="18" charset="-128"/>
                <a:ea typeface="HGP明朝E" panose="02020900000000000000" pitchFamily="18" charset="-128"/>
              </a:endParaRPr>
            </a:p>
          </p:txBody>
        </p:sp>
      </p:grpSp>
    </p:spTree>
    <p:extLst>
      <p:ext uri="{BB962C8B-B14F-4D97-AF65-F5344CB8AC3E}">
        <p14:creationId xmlns:p14="http://schemas.microsoft.com/office/powerpoint/2010/main" val="3353044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2551B5-4288-4122-835F-D6EEC4B96D5F}"/>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台湾有事への備え</a:t>
            </a:r>
          </a:p>
        </p:txBody>
      </p:sp>
      <p:sp>
        <p:nvSpPr>
          <p:cNvPr id="3" name="テキスト プレースホルダー 2">
            <a:extLst>
              <a:ext uri="{FF2B5EF4-FFF2-40B4-BE49-F238E27FC236}">
                <a16:creationId xmlns:a16="http://schemas.microsoft.com/office/drawing/2014/main" id="{B3EAAD8A-73B3-4ABD-889E-4F395D49FD0D}"/>
              </a:ext>
            </a:extLst>
          </p:cNvPr>
          <p:cNvSpPr>
            <a:spLocks noGrp="1"/>
          </p:cNvSpPr>
          <p:nvPr>
            <p:ph type="body" idx="1"/>
          </p:nvPr>
        </p:nvSpPr>
        <p:spPr/>
        <p:txBody>
          <a:bodyPr/>
          <a:lstStyle/>
          <a:p>
            <a:r>
              <a:rPr kumimoji="1" lang="ja-JP" altLang="en-US" dirty="0">
                <a:solidFill>
                  <a:srgbClr val="0070C0"/>
                </a:solidFill>
                <a:latin typeface="HGP明朝E" panose="02020900000000000000" pitchFamily="18" charset="-128"/>
                <a:ea typeface="HGP明朝E" panose="02020900000000000000" pitchFamily="18" charset="-128"/>
              </a:rPr>
              <a:t>自衛権の明記　</a:t>
            </a:r>
            <a:r>
              <a:rPr kumimoji="1" lang="en-US" altLang="ja-JP" dirty="0">
                <a:solidFill>
                  <a:srgbClr val="0070C0"/>
                </a:solidFill>
                <a:latin typeface="HGP明朝E" panose="02020900000000000000" pitchFamily="18" charset="-128"/>
                <a:ea typeface="HGP明朝E" panose="02020900000000000000" pitchFamily="18" charset="-128"/>
              </a:rPr>
              <a:t>9</a:t>
            </a:r>
            <a:r>
              <a:rPr kumimoji="1" lang="ja-JP" altLang="en-US" dirty="0">
                <a:solidFill>
                  <a:srgbClr val="0070C0"/>
                </a:solidFill>
                <a:latin typeface="HGP明朝E" panose="02020900000000000000" pitchFamily="18" charset="-128"/>
                <a:ea typeface="HGP明朝E" panose="02020900000000000000" pitchFamily="18" charset="-128"/>
              </a:rPr>
              <a:t>条改正</a:t>
            </a:r>
            <a:endParaRPr kumimoji="1" lang="en-US" altLang="ja-JP" dirty="0">
              <a:solidFill>
                <a:srgbClr val="0070C0"/>
              </a:solidFill>
              <a:latin typeface="HGP明朝E" panose="02020900000000000000" pitchFamily="18" charset="-128"/>
              <a:ea typeface="HGP明朝E" panose="02020900000000000000" pitchFamily="18" charset="-128"/>
            </a:endParaRPr>
          </a:p>
          <a:p>
            <a:r>
              <a:rPr lang="ja-JP" altLang="en-US" dirty="0">
                <a:solidFill>
                  <a:srgbClr val="0070C0"/>
                </a:solidFill>
                <a:latin typeface="HGP明朝E" panose="02020900000000000000" pitchFamily="18" charset="-128"/>
                <a:ea typeface="HGP明朝E" panose="02020900000000000000" pitchFamily="18" charset="-128"/>
              </a:rPr>
              <a:t>緊急事態条項の新設　コロナ対応の教訓から</a:t>
            </a:r>
            <a:endParaRPr kumimoji="1" lang="ja-JP" altLang="en-US" dirty="0">
              <a:solidFill>
                <a:srgbClr val="0070C0"/>
              </a:solidFill>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967460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9C08A0-2BEA-432B-94F6-7308A7319B60}"/>
              </a:ext>
            </a:extLst>
          </p:cNvPr>
          <p:cNvSpPr>
            <a:spLocks noGrp="1"/>
          </p:cNvSpPr>
          <p:nvPr>
            <p:ph type="title"/>
          </p:nvPr>
        </p:nvSpPr>
        <p:spPr/>
        <p:txBody>
          <a:bodyPr>
            <a:normAutofit/>
          </a:bodyPr>
          <a:lstStyle/>
          <a:p>
            <a:r>
              <a:rPr kumimoji="1" lang="ja-JP" altLang="en-US" sz="5400" dirty="0">
                <a:highlight>
                  <a:srgbClr val="FFFF00"/>
                </a:highlight>
                <a:latin typeface="HGP明朝E" panose="02020900000000000000" pitchFamily="18" charset="-128"/>
                <a:ea typeface="HGP明朝E" panose="02020900000000000000" pitchFamily="18" charset="-128"/>
              </a:rPr>
              <a:t>憲法について　我々の視点</a:t>
            </a:r>
          </a:p>
        </p:txBody>
      </p:sp>
      <p:sp>
        <p:nvSpPr>
          <p:cNvPr id="3" name="コンテンツ プレースホルダー 2">
            <a:extLst>
              <a:ext uri="{FF2B5EF4-FFF2-40B4-BE49-F238E27FC236}">
                <a16:creationId xmlns:a16="http://schemas.microsoft.com/office/drawing/2014/main" id="{915955AB-FBC3-4EC0-AD6A-B1C959C77B70}"/>
              </a:ext>
            </a:extLst>
          </p:cNvPr>
          <p:cNvSpPr>
            <a:spLocks noGrp="1"/>
          </p:cNvSpPr>
          <p:nvPr>
            <p:ph idx="1"/>
          </p:nvPr>
        </p:nvSpPr>
        <p:spPr/>
        <p:txBody>
          <a:bodyPr>
            <a:normAutofit lnSpcReduction="10000"/>
          </a:bodyPr>
          <a:lstStyle/>
          <a:p>
            <a:r>
              <a:rPr kumimoji="1" lang="ja-JP" altLang="en-US" sz="3600" dirty="0">
                <a:latin typeface="HGP明朝E" panose="02020900000000000000" pitchFamily="18" charset="-128"/>
                <a:ea typeface="HGP明朝E" panose="02020900000000000000" pitchFamily="18" charset="-128"/>
              </a:rPr>
              <a:t>国のかたち</a:t>
            </a:r>
            <a:endParaRPr kumimoji="1" lang="en-US" altLang="ja-JP" sz="3600" dirty="0">
              <a:latin typeface="HGP明朝E" panose="02020900000000000000" pitchFamily="18" charset="-128"/>
              <a:ea typeface="HGP明朝E" panose="02020900000000000000" pitchFamily="18" charset="-128"/>
            </a:endParaRPr>
          </a:p>
          <a:p>
            <a:r>
              <a:rPr lang="ja-JP" altLang="en-US" sz="3600" dirty="0">
                <a:latin typeface="HGP明朝E" panose="02020900000000000000" pitchFamily="18" charset="-128"/>
                <a:ea typeface="HGP明朝E" panose="02020900000000000000" pitchFamily="18" charset="-128"/>
              </a:rPr>
              <a:t>制定は自立的であるべき</a:t>
            </a:r>
            <a:endParaRPr lang="en-US" altLang="ja-JP" sz="3600" dirty="0">
              <a:latin typeface="HGP明朝E" panose="02020900000000000000" pitchFamily="18" charset="-128"/>
              <a:ea typeface="HGP明朝E" panose="02020900000000000000" pitchFamily="18" charset="-128"/>
            </a:endParaRPr>
          </a:p>
          <a:p>
            <a:endParaRPr lang="en-US" altLang="ja-JP" sz="3600" dirty="0">
              <a:latin typeface="HGP明朝E" panose="02020900000000000000" pitchFamily="18" charset="-128"/>
              <a:ea typeface="HGP明朝E" panose="02020900000000000000" pitchFamily="18" charset="-128"/>
            </a:endParaRPr>
          </a:p>
          <a:p>
            <a:pPr marL="0" indent="0">
              <a:buNone/>
            </a:pPr>
            <a:r>
              <a:rPr lang="ja-JP" altLang="en-US" sz="3600" dirty="0">
                <a:highlight>
                  <a:srgbClr val="FFFF00"/>
                </a:highlight>
                <a:latin typeface="HGP明朝E" panose="02020900000000000000" pitchFamily="18" charset="-128"/>
                <a:ea typeface="HGP明朝E" panose="02020900000000000000" pitchFamily="18" charset="-128"/>
              </a:rPr>
              <a:t>普遍的価値観</a:t>
            </a:r>
            <a:endParaRPr lang="en-US" altLang="ja-JP" sz="3600" dirty="0">
              <a:highlight>
                <a:srgbClr val="FFFF00"/>
              </a:highlight>
              <a:latin typeface="HGP明朝E" panose="02020900000000000000" pitchFamily="18" charset="-128"/>
              <a:ea typeface="HGP明朝E" panose="02020900000000000000" pitchFamily="18" charset="-128"/>
            </a:endParaRPr>
          </a:p>
          <a:p>
            <a:r>
              <a:rPr kumimoji="1" lang="ja-JP" altLang="en-US" sz="3600" dirty="0">
                <a:latin typeface="HGP明朝E" panose="02020900000000000000" pitchFamily="18" charset="-128"/>
                <a:ea typeface="HGP明朝E" panose="02020900000000000000" pitchFamily="18" charset="-128"/>
              </a:rPr>
              <a:t>人権とともに</a:t>
            </a:r>
            <a:r>
              <a:rPr kumimoji="1" lang="ja-JP" altLang="en-US" sz="3600" dirty="0">
                <a:highlight>
                  <a:srgbClr val="FFFF00"/>
                </a:highlight>
                <a:latin typeface="HGP明朝E" panose="02020900000000000000" pitchFamily="18" charset="-128"/>
                <a:ea typeface="HGP明朝E" panose="02020900000000000000" pitchFamily="18" charset="-128"/>
              </a:rPr>
              <a:t>家庭の価値</a:t>
            </a:r>
            <a:r>
              <a:rPr kumimoji="1" lang="ja-JP" altLang="en-US" sz="3600" dirty="0">
                <a:latin typeface="HGP明朝E" panose="02020900000000000000" pitchFamily="18" charset="-128"/>
                <a:ea typeface="HGP明朝E" panose="02020900000000000000" pitchFamily="18" charset="-128"/>
              </a:rPr>
              <a:t>が普遍的であることの位置づけ</a:t>
            </a:r>
            <a:endParaRPr kumimoji="1" lang="en-US" altLang="ja-JP" sz="3600" dirty="0">
              <a:latin typeface="HGP明朝E" panose="02020900000000000000" pitchFamily="18" charset="-128"/>
              <a:ea typeface="HGP明朝E" panose="02020900000000000000" pitchFamily="18" charset="-128"/>
            </a:endParaRPr>
          </a:p>
          <a:p>
            <a:r>
              <a:rPr lang="ja-JP" altLang="en-US" sz="3600" dirty="0">
                <a:latin typeface="HGP明朝E" panose="02020900000000000000" pitchFamily="18" charset="-128"/>
                <a:ea typeface="HGP明朝E" panose="02020900000000000000" pitchFamily="18" charset="-128"/>
              </a:rPr>
              <a:t>家庭は、社会と国家の</a:t>
            </a:r>
            <a:r>
              <a:rPr lang="ja-JP" altLang="en-US" sz="3600" dirty="0">
                <a:highlight>
                  <a:srgbClr val="FFFF00"/>
                </a:highlight>
                <a:latin typeface="HGP明朝E" panose="02020900000000000000" pitchFamily="18" charset="-128"/>
                <a:ea typeface="HGP明朝E" panose="02020900000000000000" pitchFamily="18" charset="-128"/>
              </a:rPr>
              <a:t>自然的且つ基礎的集団単位</a:t>
            </a:r>
            <a:r>
              <a:rPr lang="ja-JP" altLang="en-US" sz="3600" dirty="0">
                <a:latin typeface="HGP明朝E" panose="02020900000000000000" pitchFamily="18" charset="-128"/>
                <a:ea typeface="HGP明朝E" panose="02020900000000000000" pitchFamily="18" charset="-128"/>
              </a:rPr>
              <a:t>である</a:t>
            </a:r>
            <a:endParaRPr kumimoji="1" lang="ja-JP" altLang="en-US" sz="36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18452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5C5DFEE-3EEB-43C7-933C-7FCF5612BD46}"/>
              </a:ext>
            </a:extLst>
          </p:cNvPr>
          <p:cNvPicPr>
            <a:picLocks noChangeAspect="1"/>
          </p:cNvPicPr>
          <p:nvPr/>
        </p:nvPicPr>
        <p:blipFill rotWithShape="1">
          <a:blip r:embed="rId3"/>
          <a:srcRect b="15730"/>
          <a:stretch/>
        </p:blipFill>
        <p:spPr>
          <a:xfrm>
            <a:off x="20" y="10"/>
            <a:ext cx="12191980" cy="6857990"/>
          </a:xfrm>
          <a:prstGeom prst="rect">
            <a:avLst/>
          </a:prstGeom>
        </p:spPr>
      </p:pic>
      <p:sp>
        <p:nvSpPr>
          <p:cNvPr id="27" name="Rectangle 26">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タイトル 1">
            <a:extLst>
              <a:ext uri="{FF2B5EF4-FFF2-40B4-BE49-F238E27FC236}">
                <a16:creationId xmlns:a16="http://schemas.microsoft.com/office/drawing/2014/main" id="{F1253102-275E-429C-B7F1-EDFA3493F365}"/>
              </a:ext>
            </a:extLst>
          </p:cNvPr>
          <p:cNvSpPr>
            <a:spLocks noGrp="1"/>
          </p:cNvSpPr>
          <p:nvPr>
            <p:ph type="title"/>
          </p:nvPr>
        </p:nvSpPr>
        <p:spPr>
          <a:xfrm>
            <a:off x="838200" y="365125"/>
            <a:ext cx="10515600" cy="1325563"/>
          </a:xfrm>
        </p:spPr>
        <p:txBody>
          <a:bodyPr>
            <a:normAutofit/>
          </a:bodyPr>
          <a:lstStyle/>
          <a:p>
            <a:r>
              <a:rPr kumimoji="1" lang="ja-JP" altLang="en-US" dirty="0">
                <a:latin typeface="HGP明朝E" panose="02020900000000000000" pitchFamily="18" charset="-128"/>
                <a:ea typeface="HGP明朝E" panose="02020900000000000000" pitchFamily="18" charset="-128"/>
              </a:rPr>
              <a:t>衆議院選挙の結果</a:t>
            </a:r>
          </a:p>
        </p:txBody>
      </p:sp>
      <p:graphicFrame>
        <p:nvGraphicFramePr>
          <p:cNvPr id="5" name="コンテンツ プレースホルダー 2">
            <a:extLst>
              <a:ext uri="{FF2B5EF4-FFF2-40B4-BE49-F238E27FC236}">
                <a16:creationId xmlns:a16="http://schemas.microsoft.com/office/drawing/2014/main" id="{AC205580-43B5-441D-878A-4D5FA0B537A7}"/>
              </a:ext>
            </a:extLst>
          </p:cNvPr>
          <p:cNvGraphicFramePr>
            <a:graphicFrameLocks noGrp="1"/>
          </p:cNvGraphicFramePr>
          <p:nvPr>
            <p:ph idx="1"/>
            <p:extLst>
              <p:ext uri="{D42A27DB-BD31-4B8C-83A1-F6EECF244321}">
                <p14:modId xmlns:p14="http://schemas.microsoft.com/office/powerpoint/2010/main" val="410956393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9441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322C58-7C26-49BC-8536-2CFC0CDEF377}"/>
              </a:ext>
            </a:extLst>
          </p:cNvPr>
          <p:cNvSpPr>
            <a:spLocks noGrp="1"/>
          </p:cNvSpPr>
          <p:nvPr>
            <p:ph type="title"/>
          </p:nvPr>
        </p:nvSpPr>
        <p:spPr/>
        <p:txBody>
          <a:bodyPr>
            <a:normAutofit/>
          </a:bodyPr>
          <a:lstStyle/>
          <a:p>
            <a:r>
              <a:rPr kumimoji="1" lang="ja-JP" altLang="en-US" sz="4800" dirty="0">
                <a:latin typeface="HGP明朝E" panose="02020900000000000000" pitchFamily="18" charset="-128"/>
                <a:ea typeface="HGP明朝E" panose="02020900000000000000" pitchFamily="18" charset="-128"/>
              </a:rPr>
              <a:t>岸田首相　所信表明演説（</a:t>
            </a:r>
            <a:r>
              <a:rPr kumimoji="1" lang="en-US" altLang="ja-JP" sz="4800" dirty="0">
                <a:latin typeface="HGP明朝E" panose="02020900000000000000" pitchFamily="18" charset="-128"/>
                <a:ea typeface="HGP明朝E" panose="02020900000000000000" pitchFamily="18" charset="-128"/>
              </a:rPr>
              <a:t>6</a:t>
            </a:r>
            <a:r>
              <a:rPr kumimoji="1" lang="ja-JP" altLang="en-US" sz="4800" dirty="0">
                <a:latin typeface="HGP明朝E" panose="02020900000000000000" pitchFamily="18" charset="-128"/>
                <a:ea typeface="HGP明朝E" panose="02020900000000000000" pitchFamily="18" charset="-128"/>
              </a:rPr>
              <a:t>日）</a:t>
            </a:r>
          </a:p>
        </p:txBody>
      </p:sp>
      <p:sp>
        <p:nvSpPr>
          <p:cNvPr id="3" name="コンテンツ プレースホルダー 2">
            <a:extLst>
              <a:ext uri="{FF2B5EF4-FFF2-40B4-BE49-F238E27FC236}">
                <a16:creationId xmlns:a16="http://schemas.microsoft.com/office/drawing/2014/main" id="{7A4683DC-D5F3-460A-ABD5-47502EAF0662}"/>
              </a:ext>
            </a:extLst>
          </p:cNvPr>
          <p:cNvSpPr>
            <a:spLocks noGrp="1"/>
          </p:cNvSpPr>
          <p:nvPr>
            <p:ph idx="1"/>
          </p:nvPr>
        </p:nvSpPr>
        <p:spPr/>
        <p:txBody>
          <a:bodyPr>
            <a:normAutofit/>
          </a:bodyPr>
          <a:lstStyle/>
          <a:p>
            <a:r>
              <a:rPr kumimoji="1" lang="ja-JP" altLang="en-US" sz="3200" dirty="0">
                <a:latin typeface="HGP明朝E" panose="02020900000000000000" pitchFamily="18" charset="-128"/>
                <a:ea typeface="HGP明朝E" panose="02020900000000000000" pitchFamily="18" charset="-128"/>
              </a:rPr>
              <a:t>我々国会議員には、憲法の在り方に、真剣に向き合っていく責務があります。まず重要なことは、国会での議論です。与野党の枠を超え、国会において、積極的な議論が行われることを心から期待します。</a:t>
            </a:r>
          </a:p>
          <a:p>
            <a:r>
              <a:rPr kumimoji="1" lang="ja-JP" altLang="en-US" sz="3200" dirty="0">
                <a:latin typeface="HGP明朝E" panose="02020900000000000000" pitchFamily="18" charset="-128"/>
                <a:ea typeface="HGP明朝E" panose="02020900000000000000" pitchFamily="18" charset="-128"/>
              </a:rPr>
              <a:t>並行して、国民理解のさらなる深化が大事です。</a:t>
            </a:r>
          </a:p>
          <a:p>
            <a:r>
              <a:rPr kumimoji="1" lang="ja-JP" altLang="en-US" sz="3200" dirty="0">
                <a:latin typeface="HGP明朝E" panose="02020900000000000000" pitchFamily="18" charset="-128"/>
                <a:ea typeface="HGP明朝E" panose="02020900000000000000" pitchFamily="18" charset="-128"/>
              </a:rPr>
              <a:t>大きく時代が変化する中にあって、現行憲法が今の時代にふさわしいものであり続けているかどうか、我々国会議員が、ひろく国民の議論を喚起していこうではありませんか。</a:t>
            </a:r>
          </a:p>
          <a:p>
            <a:endParaRPr kumimoji="1" lang="ja-JP" altLang="en-US" sz="3200"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1966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a:extLst>
              <a:ext uri="{FF2B5EF4-FFF2-40B4-BE49-F238E27FC236}">
                <a16:creationId xmlns:a16="http://schemas.microsoft.com/office/drawing/2014/main" id="{9C7BF631-29A4-414B-9C60-DB63B4798900}"/>
              </a:ext>
            </a:extLst>
          </p:cNvPr>
          <p:cNvPicPr>
            <a:picLocks noChangeAspect="1"/>
          </p:cNvPicPr>
          <p:nvPr/>
        </p:nvPicPr>
        <p:blipFill>
          <a:blip r:embed="rId2"/>
          <a:stretch>
            <a:fillRect/>
          </a:stretch>
        </p:blipFill>
        <p:spPr>
          <a:xfrm>
            <a:off x="3026542" y="643467"/>
            <a:ext cx="6138915" cy="5571066"/>
          </a:xfrm>
          <a:prstGeom prst="rect">
            <a:avLst/>
          </a:prstGeom>
        </p:spPr>
      </p:pic>
    </p:spTree>
    <p:extLst>
      <p:ext uri="{BB962C8B-B14F-4D97-AF65-F5344CB8AC3E}">
        <p14:creationId xmlns:p14="http://schemas.microsoft.com/office/powerpoint/2010/main" val="3952614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4DAEF50-3385-4988-8EB1-9BF56CC9BA11}"/>
              </a:ext>
            </a:extLst>
          </p:cNvPr>
          <p:cNvSpPr>
            <a:spLocks noGrp="1"/>
          </p:cNvSpPr>
          <p:nvPr>
            <p:ph type="title"/>
          </p:nvPr>
        </p:nvSpPr>
        <p:spPr/>
        <p:txBody>
          <a:bodyPr/>
          <a:lstStyle/>
          <a:p>
            <a:r>
              <a:rPr lang="ja-JP" altLang="en-US" dirty="0">
                <a:latin typeface="HGP明朝E" panose="02020900000000000000" pitchFamily="18" charset="-128"/>
                <a:ea typeface="HGP明朝E" panose="02020900000000000000" pitchFamily="18" charset="-128"/>
              </a:rPr>
              <a:t>改憲論　前提　そもそも・・・</a:t>
            </a:r>
          </a:p>
        </p:txBody>
      </p:sp>
      <p:sp>
        <p:nvSpPr>
          <p:cNvPr id="3" name="テキスト プレースホルダー 2">
            <a:extLst>
              <a:ext uri="{FF2B5EF4-FFF2-40B4-BE49-F238E27FC236}">
                <a16:creationId xmlns:a16="http://schemas.microsoft.com/office/drawing/2014/main" id="{0B28A031-F030-4D99-9DBD-BCDE7CBD23A8}"/>
              </a:ext>
            </a:extLst>
          </p:cNvPr>
          <p:cNvSpPr>
            <a:spLocks noGrp="1"/>
          </p:cNvSpPr>
          <p:nvPr>
            <p:ph type="body" idx="1"/>
          </p:nvPr>
        </p:nvSpPr>
        <p:spPr>
          <a:xfrm>
            <a:off x="831850" y="4966835"/>
            <a:ext cx="10515600" cy="1500187"/>
          </a:xfrm>
        </p:spPr>
        <p:txBody>
          <a:bodyPr/>
          <a:lstStyle/>
          <a:p>
            <a:r>
              <a:rPr lang="ja-JP" altLang="en-US" dirty="0">
                <a:solidFill>
                  <a:srgbClr val="0070C0"/>
                </a:solidFill>
                <a:latin typeface="HGP明朝E" panose="02020900000000000000" pitchFamily="18" charset="-128"/>
                <a:ea typeface="HGP明朝E" panose="02020900000000000000" pitchFamily="18" charset="-128"/>
              </a:rPr>
              <a:t>制定から</a:t>
            </a:r>
            <a:r>
              <a:rPr lang="en-US" altLang="ja-JP" dirty="0">
                <a:solidFill>
                  <a:srgbClr val="0070C0"/>
                </a:solidFill>
                <a:latin typeface="HGP明朝E" panose="02020900000000000000" pitchFamily="18" charset="-128"/>
                <a:ea typeface="HGP明朝E" panose="02020900000000000000" pitchFamily="18" charset="-128"/>
              </a:rPr>
              <a:t>75</a:t>
            </a:r>
            <a:r>
              <a:rPr lang="ja-JP" altLang="en-US" dirty="0">
                <a:solidFill>
                  <a:srgbClr val="0070C0"/>
                </a:solidFill>
                <a:latin typeface="HGP明朝E" panose="02020900000000000000" pitchFamily="18" charset="-128"/>
                <a:ea typeface="HGP明朝E" panose="02020900000000000000" pitchFamily="18" charset="-128"/>
              </a:rPr>
              <a:t>年　改正が行われていない世界最古の憲法</a:t>
            </a:r>
          </a:p>
        </p:txBody>
      </p:sp>
    </p:spTree>
    <p:extLst>
      <p:ext uri="{BB962C8B-B14F-4D97-AF65-F5344CB8AC3E}">
        <p14:creationId xmlns:p14="http://schemas.microsoft.com/office/powerpoint/2010/main" val="150217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F39DC10A-6BC2-4A27-ACA7-EEADE4DF4869}"/>
              </a:ext>
            </a:extLst>
          </p:cNvPr>
          <p:cNvSpPr>
            <a:spLocks noGrp="1"/>
          </p:cNvSpPr>
          <p:nvPr>
            <p:ph type="title"/>
          </p:nvPr>
        </p:nvSpPr>
        <p:spPr/>
        <p:txBody>
          <a:bodyPr>
            <a:normAutofit/>
          </a:bodyPr>
          <a:lstStyle/>
          <a:p>
            <a:r>
              <a:rPr lang="ja-JP" altLang="en-US" dirty="0">
                <a:latin typeface="HGP明朝E" panose="02020900000000000000" pitchFamily="18" charset="-128"/>
                <a:ea typeface="HGP明朝E" panose="02020900000000000000" pitchFamily="18" charset="-128"/>
              </a:rPr>
              <a:t>憲法草案作成者・責任者</a:t>
            </a:r>
            <a:br>
              <a:rPr lang="en-US" altLang="ja-JP" dirty="0">
                <a:latin typeface="HGP明朝E" panose="02020900000000000000" pitchFamily="18" charset="-128"/>
                <a:ea typeface="HGP明朝E" panose="02020900000000000000" pitchFamily="18" charset="-128"/>
              </a:rPr>
            </a:br>
            <a:r>
              <a:rPr lang="ja-JP" altLang="en-US" dirty="0">
                <a:latin typeface="HGP明朝E" panose="02020900000000000000" pitchFamily="18" charset="-128"/>
                <a:ea typeface="HGP明朝E" panose="02020900000000000000" pitchFamily="18" charset="-128"/>
              </a:rPr>
              <a:t>チャールズ・ケーディス氏（元民政局次長）</a:t>
            </a:r>
          </a:p>
        </p:txBody>
      </p:sp>
      <p:sp>
        <p:nvSpPr>
          <p:cNvPr id="5" name="コンテンツ プレースホルダー 4">
            <a:extLst>
              <a:ext uri="{FF2B5EF4-FFF2-40B4-BE49-F238E27FC236}">
                <a16:creationId xmlns:a16="http://schemas.microsoft.com/office/drawing/2014/main" id="{5D086BC4-B8E2-4E41-AD6C-DF65CC954435}"/>
              </a:ext>
            </a:extLst>
          </p:cNvPr>
          <p:cNvSpPr>
            <a:spLocks noGrp="1"/>
          </p:cNvSpPr>
          <p:nvPr>
            <p:ph idx="1"/>
          </p:nvPr>
        </p:nvSpPr>
        <p:spPr/>
        <p:txBody>
          <a:bodyPr>
            <a:normAutofit/>
          </a:bodyPr>
          <a:lstStyle/>
          <a:p>
            <a:pPr marL="0" indent="0">
              <a:buNone/>
            </a:pPr>
            <a:r>
              <a:rPr lang="ja-JP" altLang="en-US" dirty="0">
                <a:latin typeface="HGP明朝E" panose="02020900000000000000" pitchFamily="18" charset="-128"/>
                <a:ea typeface="HGP明朝E" panose="02020900000000000000" pitchFamily="18" charset="-128"/>
              </a:rPr>
              <a:t>＜古森義久氏　１９８１年にインタビュー　４時間近く＞</a:t>
            </a:r>
          </a:p>
          <a:p>
            <a:r>
              <a:rPr lang="ja-JP" altLang="en-US" dirty="0">
                <a:latin typeface="HGP明朝E" panose="02020900000000000000" pitchFamily="18" charset="-128"/>
                <a:ea typeface="HGP明朝E" panose="02020900000000000000" pitchFamily="18" charset="-128"/>
              </a:rPr>
              <a:t>１９４６年２月２日～１２日までの間に他の法律関連将校たち十数人とともに日本国憲法草案を英語で書き上げた</a:t>
            </a:r>
          </a:p>
          <a:p>
            <a:r>
              <a:rPr lang="ja-JP" altLang="en-US" dirty="0">
                <a:latin typeface="HGP明朝E" panose="02020900000000000000" pitchFamily="18" charset="-128"/>
                <a:ea typeface="HGP明朝E" panose="02020900000000000000" pitchFamily="18" charset="-128"/>
              </a:rPr>
              <a:t>日本国憲法づくりの最大の目的「日本を永久に非武装のままにしておくこと」</a:t>
            </a:r>
          </a:p>
          <a:p>
            <a:r>
              <a:rPr lang="ja-JP" altLang="en-US" dirty="0">
                <a:latin typeface="HGP明朝E" panose="02020900000000000000" pitchFamily="18" charset="-128"/>
                <a:ea typeface="HGP明朝E" panose="02020900000000000000" pitchFamily="18" charset="-128"/>
              </a:rPr>
              <a:t>上司（マッカーサー）から与えられた９条用の指針</a:t>
            </a:r>
          </a:p>
          <a:p>
            <a:r>
              <a:rPr lang="ja-JP" altLang="en-US" dirty="0">
                <a:latin typeface="HGP明朝E" panose="02020900000000000000" pitchFamily="18" charset="-128"/>
                <a:ea typeface="HGP明朝E" panose="02020900000000000000" pitchFamily="18" charset="-128"/>
              </a:rPr>
              <a:t>「日本は自国の防衛のためにでも戦争を放棄する」という規定</a:t>
            </a:r>
          </a:p>
          <a:p>
            <a:r>
              <a:rPr lang="ja-JP" altLang="en-US" dirty="0">
                <a:latin typeface="HGP明朝E" panose="02020900000000000000" pitchFamily="18" charset="-128"/>
                <a:ea typeface="HGP明朝E" panose="02020900000000000000" pitchFamily="18" charset="-128"/>
              </a:rPr>
              <a:t>しかし、同氏自身の判断で削除。</a:t>
            </a:r>
          </a:p>
          <a:p>
            <a:endParaRPr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440894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タイトル 1">
            <a:extLst>
              <a:ext uri="{FF2B5EF4-FFF2-40B4-BE49-F238E27FC236}">
                <a16:creationId xmlns:a16="http://schemas.microsoft.com/office/drawing/2014/main" id="{66311037-5E36-4780-AD89-3E60AFEC3DDB}"/>
              </a:ext>
            </a:extLst>
          </p:cNvPr>
          <p:cNvSpPr>
            <a:spLocks noGrp="1"/>
          </p:cNvSpPr>
          <p:nvPr>
            <p:ph type="title"/>
          </p:nvPr>
        </p:nvSpPr>
        <p:spPr>
          <a:xfrm>
            <a:off x="643467" y="321734"/>
            <a:ext cx="10905066" cy="1135737"/>
          </a:xfrm>
        </p:spPr>
        <p:txBody>
          <a:bodyPr>
            <a:normAutofit fontScale="90000"/>
          </a:bodyPr>
          <a:lstStyle/>
          <a:p>
            <a:r>
              <a:rPr kumimoji="1" lang="ja-JP" altLang="en-US" sz="4000" dirty="0">
                <a:latin typeface="HGP明朝E" panose="02020900000000000000" pitchFamily="18" charset="-128"/>
                <a:ea typeface="HGP明朝E" panose="02020900000000000000" pitchFamily="18" charset="-128"/>
              </a:rPr>
              <a:t>バイデン氏（当時副大統領）の発言</a:t>
            </a:r>
            <a:br>
              <a:rPr kumimoji="1" lang="en-US" altLang="ja-JP" sz="4000" dirty="0">
                <a:latin typeface="HGP明朝E" panose="02020900000000000000" pitchFamily="18" charset="-128"/>
                <a:ea typeface="HGP明朝E" panose="02020900000000000000" pitchFamily="18" charset="-128"/>
              </a:rPr>
            </a:br>
            <a:r>
              <a:rPr kumimoji="1" lang="en-US" altLang="ja-JP" sz="4000" dirty="0">
                <a:latin typeface="HGP明朝E" panose="02020900000000000000" pitchFamily="18" charset="-128"/>
                <a:ea typeface="HGP明朝E" panose="02020900000000000000" pitchFamily="18" charset="-128"/>
              </a:rPr>
              <a:t>2016</a:t>
            </a:r>
            <a:r>
              <a:rPr kumimoji="1" lang="ja-JP" altLang="en-US" sz="4000" dirty="0">
                <a:latin typeface="HGP明朝E" panose="02020900000000000000" pitchFamily="18" charset="-128"/>
                <a:ea typeface="HGP明朝E" panose="02020900000000000000" pitchFamily="18" charset="-128"/>
              </a:rPr>
              <a:t>年</a:t>
            </a:r>
            <a:r>
              <a:rPr kumimoji="1" lang="en-US" altLang="ja-JP" sz="4000" dirty="0">
                <a:latin typeface="HGP明朝E" panose="02020900000000000000" pitchFamily="18" charset="-128"/>
                <a:ea typeface="HGP明朝E" panose="02020900000000000000" pitchFamily="18" charset="-128"/>
              </a:rPr>
              <a:t>8</a:t>
            </a:r>
            <a:r>
              <a:rPr kumimoji="1" lang="ja-JP" altLang="en-US" sz="4000" dirty="0">
                <a:latin typeface="HGP明朝E" panose="02020900000000000000" pitchFamily="18" charset="-128"/>
                <a:ea typeface="HGP明朝E" panose="02020900000000000000" pitchFamily="18" charset="-128"/>
              </a:rPr>
              <a:t>月</a:t>
            </a:r>
          </a:p>
        </p:txBody>
      </p:sp>
      <p:sp>
        <p:nvSpPr>
          <p:cNvPr id="3" name="コンテンツ プレースホルダー 2">
            <a:extLst>
              <a:ext uri="{FF2B5EF4-FFF2-40B4-BE49-F238E27FC236}">
                <a16:creationId xmlns:a16="http://schemas.microsoft.com/office/drawing/2014/main" id="{193EC640-42E2-4F30-AFFB-C445C7470775}"/>
              </a:ext>
            </a:extLst>
          </p:cNvPr>
          <p:cNvSpPr>
            <a:spLocks noGrp="1"/>
          </p:cNvSpPr>
          <p:nvPr>
            <p:ph idx="1"/>
          </p:nvPr>
        </p:nvSpPr>
        <p:spPr>
          <a:xfrm>
            <a:off x="643469" y="1782981"/>
            <a:ext cx="4008384" cy="4393982"/>
          </a:xfrm>
        </p:spPr>
        <p:txBody>
          <a:bodyPr>
            <a:normAutofit/>
          </a:bodyPr>
          <a:lstStyle/>
          <a:p>
            <a:r>
              <a:rPr kumimoji="1" lang="ja-JP" altLang="en-US" dirty="0">
                <a:latin typeface="HGP明朝E" panose="02020900000000000000" pitchFamily="18" charset="-128"/>
                <a:ea typeface="HGP明朝E" panose="02020900000000000000" pitchFamily="18" charset="-128"/>
              </a:rPr>
              <a:t>「（日本が）核保有国になりえないとする日本国憲法を、</a:t>
            </a:r>
            <a:r>
              <a:rPr kumimoji="1" lang="ja-JP" altLang="en-US" dirty="0">
                <a:highlight>
                  <a:srgbClr val="FFFF00"/>
                </a:highlight>
                <a:latin typeface="HGP明朝E" panose="02020900000000000000" pitchFamily="18" charset="-128"/>
                <a:ea typeface="HGP明朝E" panose="02020900000000000000" pitchFamily="18" charset="-128"/>
              </a:rPr>
              <a:t>私たちが書いた</a:t>
            </a:r>
            <a:r>
              <a:rPr kumimoji="1" lang="ja-JP" altLang="en-US" dirty="0">
                <a:latin typeface="HGP明朝E" panose="02020900000000000000" pitchFamily="18" charset="-128"/>
                <a:ea typeface="HGP明朝E" panose="02020900000000000000" pitchFamily="18" charset="-128"/>
              </a:rPr>
              <a:t>ことを彼（トランプ氏）は知らないのか。学校で習わなかったのか」</a:t>
            </a:r>
          </a:p>
        </p:txBody>
      </p:sp>
      <p:grpSp>
        <p:nvGrpSpPr>
          <p:cNvPr id="73" name="Group 72">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74" name="Isosceles Triangle 7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HGP明朝E" panose="02020900000000000000" pitchFamily="18" charset="-128"/>
                <a:ea typeface="HGP明朝E" panose="02020900000000000000" pitchFamily="18" charset="-128"/>
              </a:endParaRPr>
            </a:p>
          </p:txBody>
        </p:sp>
        <p:sp>
          <p:nvSpPr>
            <p:cNvPr id="75" name="Rectangle 74">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HGP明朝E" panose="02020900000000000000" pitchFamily="18" charset="-128"/>
                <a:ea typeface="HGP明朝E" panose="02020900000000000000" pitchFamily="18" charset="-128"/>
              </a:endParaRPr>
            </a:p>
          </p:txBody>
        </p:sp>
      </p:grpSp>
      <p:pic>
        <p:nvPicPr>
          <p:cNvPr id="1026" name="Picture 2" descr="ソース画像を表示">
            <a:extLst>
              <a:ext uri="{FF2B5EF4-FFF2-40B4-BE49-F238E27FC236}">
                <a16:creationId xmlns:a16="http://schemas.microsoft.com/office/drawing/2014/main" id="{D7A30E40-CBC0-4BBB-9017-0B1EF1F2E5F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64711" y="1782981"/>
            <a:ext cx="5914429" cy="4361892"/>
          </a:xfrm>
          <a:prstGeom prst="rect">
            <a:avLst/>
          </a:prstGeom>
          <a:noFill/>
          <a:extLst>
            <a:ext uri="{909E8E84-426E-40DD-AFC4-6F175D3DCCD1}">
              <a14:hiddenFill xmlns:a14="http://schemas.microsoft.com/office/drawing/2010/main">
                <a:solidFill>
                  <a:srgbClr val="FFFFFF"/>
                </a:solidFill>
              </a14:hiddenFill>
            </a:ext>
          </a:extLst>
        </p:spPr>
      </p:pic>
      <p:grpSp>
        <p:nvGrpSpPr>
          <p:cNvPr id="77" name="Group 76">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78" name="Rectangle 77">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HGP明朝E" panose="02020900000000000000" pitchFamily="18" charset="-128"/>
                <a:ea typeface="HGP明朝E" panose="02020900000000000000" pitchFamily="18" charset="-128"/>
              </a:endParaRPr>
            </a:p>
          </p:txBody>
        </p:sp>
        <p:sp>
          <p:nvSpPr>
            <p:cNvPr id="79" name="Isosceles Triangle 78">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HGP明朝E" panose="02020900000000000000" pitchFamily="18" charset="-128"/>
                <a:ea typeface="HGP明朝E" panose="02020900000000000000" pitchFamily="18" charset="-128"/>
              </a:endParaRPr>
            </a:p>
          </p:txBody>
        </p:sp>
      </p:grpSp>
    </p:spTree>
    <p:extLst>
      <p:ext uri="{BB962C8B-B14F-4D97-AF65-F5344CB8AC3E}">
        <p14:creationId xmlns:p14="http://schemas.microsoft.com/office/powerpoint/2010/main" val="107588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958DD7-631F-4A79-B4FF-76624BFA7451}"/>
              </a:ext>
            </a:extLst>
          </p:cNvPr>
          <p:cNvSpPr>
            <a:spLocks noGrp="1"/>
          </p:cNvSpPr>
          <p:nvPr>
            <p:ph type="title"/>
          </p:nvPr>
        </p:nvSpPr>
        <p:spPr>
          <a:xfrm>
            <a:off x="4965430" y="629268"/>
            <a:ext cx="6586491" cy="1286160"/>
          </a:xfrm>
        </p:spPr>
        <p:txBody>
          <a:bodyPr anchor="b">
            <a:normAutofit/>
          </a:bodyPr>
          <a:lstStyle/>
          <a:p>
            <a:r>
              <a:rPr kumimoji="1" lang="ja-JP" altLang="en-US" sz="3700">
                <a:latin typeface="HGP明朝E" panose="02020900000000000000" pitchFamily="18" charset="-128"/>
                <a:ea typeface="HGP明朝E" panose="02020900000000000000" pitchFamily="18" charset="-128"/>
              </a:rPr>
              <a:t>「産経」　櫻井よしこ　美しきつよき国へ　</a:t>
            </a:r>
            <a:r>
              <a:rPr lang="en-US" altLang="ja-JP" sz="3700">
                <a:latin typeface="HGP明朝E" panose="02020900000000000000" pitchFamily="18" charset="-128"/>
                <a:ea typeface="HGP明朝E" panose="02020900000000000000" pitchFamily="18" charset="-128"/>
              </a:rPr>
              <a:t>2018</a:t>
            </a:r>
            <a:r>
              <a:rPr lang="ja-JP" altLang="en-US" sz="3700">
                <a:latin typeface="HGP明朝E" panose="02020900000000000000" pitchFamily="18" charset="-128"/>
                <a:ea typeface="HGP明朝E" panose="02020900000000000000" pitchFamily="18" charset="-128"/>
              </a:rPr>
              <a:t>年</a:t>
            </a:r>
            <a:r>
              <a:rPr lang="en-US" altLang="ja-JP" sz="3700">
                <a:latin typeface="HGP明朝E" panose="02020900000000000000" pitchFamily="18" charset="-128"/>
                <a:ea typeface="HGP明朝E" panose="02020900000000000000" pitchFamily="18" charset="-128"/>
              </a:rPr>
              <a:t>1</a:t>
            </a:r>
            <a:r>
              <a:rPr lang="ja-JP" altLang="en-US" sz="3700">
                <a:latin typeface="HGP明朝E" panose="02020900000000000000" pitchFamily="18" charset="-128"/>
                <a:ea typeface="HGP明朝E" panose="02020900000000000000" pitchFamily="18" charset="-128"/>
              </a:rPr>
              <a:t>月</a:t>
            </a:r>
            <a:r>
              <a:rPr lang="en-US" altLang="ja-JP" sz="3700">
                <a:latin typeface="HGP明朝E" panose="02020900000000000000" pitchFamily="18" charset="-128"/>
                <a:ea typeface="HGP明朝E" panose="02020900000000000000" pitchFamily="18" charset="-128"/>
              </a:rPr>
              <a:t>8</a:t>
            </a:r>
            <a:r>
              <a:rPr lang="ja-JP" altLang="en-US" sz="3700">
                <a:latin typeface="HGP明朝E" panose="02020900000000000000" pitchFamily="18" charset="-128"/>
                <a:ea typeface="HGP明朝E" panose="02020900000000000000" pitchFamily="18" charset="-128"/>
              </a:rPr>
              <a:t>日</a:t>
            </a:r>
            <a:endParaRPr kumimoji="1" lang="ja-JP" altLang="en-US" sz="3700">
              <a:latin typeface="HGP明朝E" panose="02020900000000000000" pitchFamily="18" charset="-128"/>
              <a:ea typeface="HGP明朝E" panose="02020900000000000000" pitchFamily="18" charset="-128"/>
            </a:endParaRPr>
          </a:p>
        </p:txBody>
      </p:sp>
      <p:sp>
        <p:nvSpPr>
          <p:cNvPr id="3" name="コンテンツ プレースホルダー 2">
            <a:extLst>
              <a:ext uri="{FF2B5EF4-FFF2-40B4-BE49-F238E27FC236}">
                <a16:creationId xmlns:a16="http://schemas.microsoft.com/office/drawing/2014/main" id="{108732C1-225C-47D7-B210-CCAE32CAC218}"/>
              </a:ext>
            </a:extLst>
          </p:cNvPr>
          <p:cNvSpPr>
            <a:spLocks noGrp="1"/>
          </p:cNvSpPr>
          <p:nvPr>
            <p:ph idx="1"/>
          </p:nvPr>
        </p:nvSpPr>
        <p:spPr>
          <a:xfrm>
            <a:off x="4965431" y="2438400"/>
            <a:ext cx="6586489" cy="3785419"/>
          </a:xfrm>
        </p:spPr>
        <p:txBody>
          <a:bodyPr>
            <a:normAutofit/>
          </a:bodyPr>
          <a:lstStyle/>
          <a:p>
            <a:r>
              <a:rPr kumimoji="1" lang="ja-JP" altLang="en-US" sz="3200" dirty="0">
                <a:latin typeface="HGP明朝E" panose="02020900000000000000" pitchFamily="18" charset="-128"/>
                <a:ea typeface="HGP明朝E" panose="02020900000000000000" pitchFamily="18" charset="-128"/>
              </a:rPr>
              <a:t>米政治学者サミュエル・ハンチントンが米国の「根絶政策」と呼んだ日本国憲法一文字も変えることなく今日に至っている。</a:t>
            </a:r>
          </a:p>
        </p:txBody>
      </p:sp>
      <p:pic>
        <p:nvPicPr>
          <p:cNvPr id="2050" name="Picture 2" descr="ソース画像を表示">
            <a:extLst>
              <a:ext uri="{FF2B5EF4-FFF2-40B4-BE49-F238E27FC236}">
                <a16:creationId xmlns:a16="http://schemas.microsoft.com/office/drawing/2014/main" id="{5ED8F1AA-6784-45FA-BC9A-2A01AA3C83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67"/>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2052"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F6D4D"/>
            </a:solidFill>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A3693C2B-AB93-405A-BC72-3AAB3487E37B}"/>
              </a:ext>
            </a:extLst>
          </p:cNvPr>
          <p:cNvSpPr txBox="1"/>
          <p:nvPr/>
        </p:nvSpPr>
        <p:spPr>
          <a:xfrm>
            <a:off x="4775200" y="5914571"/>
            <a:ext cx="3998686" cy="369332"/>
          </a:xfrm>
          <a:prstGeom prst="rect">
            <a:avLst/>
          </a:prstGeom>
          <a:noFill/>
        </p:spPr>
        <p:txBody>
          <a:bodyPr wrap="square" rtlCol="0">
            <a:spAutoFit/>
          </a:bodyPr>
          <a:lstStyle/>
          <a:p>
            <a:r>
              <a:rPr kumimoji="1" lang="ja-JP" altLang="en-US" dirty="0">
                <a:latin typeface="HGP明朝E" panose="02020900000000000000" pitchFamily="18" charset="-128"/>
                <a:ea typeface="HGP明朝E" panose="02020900000000000000" pitchFamily="18" charset="-128"/>
              </a:rPr>
              <a:t>ハンチントン氏は</a:t>
            </a:r>
            <a:r>
              <a:rPr kumimoji="1" lang="en-US" altLang="ja-JP" dirty="0">
                <a:latin typeface="HGP明朝E" panose="02020900000000000000" pitchFamily="18" charset="-128"/>
                <a:ea typeface="HGP明朝E" panose="02020900000000000000" pitchFamily="18" charset="-128"/>
              </a:rPr>
              <a:t>2008</a:t>
            </a:r>
            <a:r>
              <a:rPr kumimoji="1" lang="ja-JP" altLang="en-US" dirty="0">
                <a:latin typeface="HGP明朝E" panose="02020900000000000000" pitchFamily="18" charset="-128"/>
                <a:ea typeface="HGP明朝E" panose="02020900000000000000" pitchFamily="18" charset="-128"/>
              </a:rPr>
              <a:t>年に逝去</a:t>
            </a:r>
            <a:endParaRPr kumimoji="1" lang="en-US" altLang="ja-JP"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345112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267DDE-4F14-42FB-A10A-60F3E93CD4F8}"/>
              </a:ext>
            </a:extLst>
          </p:cNvPr>
          <p:cNvSpPr>
            <a:spLocks noGrp="1"/>
          </p:cNvSpPr>
          <p:nvPr>
            <p:ph type="title"/>
          </p:nvPr>
        </p:nvSpPr>
        <p:spPr>
          <a:xfrm>
            <a:off x="4965430" y="629268"/>
            <a:ext cx="6950168" cy="1286160"/>
          </a:xfrm>
        </p:spPr>
        <p:txBody>
          <a:bodyPr anchor="b">
            <a:normAutofit/>
          </a:bodyPr>
          <a:lstStyle/>
          <a:p>
            <a:r>
              <a:rPr kumimoji="1" lang="zh-TW" altLang="en-US" sz="4100">
                <a:latin typeface="HGP明朝E" panose="02020900000000000000" pitchFamily="18" charset="-128"/>
                <a:ea typeface="HGP明朝E" panose="02020900000000000000" pitchFamily="18" charset="-128"/>
              </a:rPr>
              <a:t>「表現者」　西部邁氏</a:t>
            </a:r>
            <a:r>
              <a:rPr kumimoji="1" lang="ja-JP" altLang="en-US" sz="4100">
                <a:latin typeface="HGP明朝E" panose="02020900000000000000" pitchFamily="18" charset="-128"/>
                <a:ea typeface="HGP明朝E" panose="02020900000000000000" pitchFamily="18" charset="-128"/>
              </a:rPr>
              <a:t>　</a:t>
            </a:r>
            <a:r>
              <a:rPr kumimoji="1" lang="en-US" altLang="zh-TW" sz="4100">
                <a:latin typeface="HGP明朝E" panose="02020900000000000000" pitchFamily="18" charset="-128"/>
                <a:ea typeface="HGP明朝E" panose="02020900000000000000" pitchFamily="18" charset="-128"/>
              </a:rPr>
              <a:t>2018</a:t>
            </a:r>
            <a:r>
              <a:rPr kumimoji="1" lang="zh-TW" altLang="en-US" sz="4100">
                <a:latin typeface="HGP明朝E" panose="02020900000000000000" pitchFamily="18" charset="-128"/>
                <a:ea typeface="HGP明朝E" panose="02020900000000000000" pitchFamily="18" charset="-128"/>
              </a:rPr>
              <a:t>年　</a:t>
            </a:r>
            <a:endParaRPr kumimoji="1" lang="ja-JP" altLang="en-US" sz="4100">
              <a:latin typeface="HGP明朝E" panose="02020900000000000000" pitchFamily="18" charset="-128"/>
              <a:ea typeface="HGP明朝E" panose="02020900000000000000" pitchFamily="18" charset="-128"/>
            </a:endParaRPr>
          </a:p>
        </p:txBody>
      </p:sp>
      <p:sp>
        <p:nvSpPr>
          <p:cNvPr id="3" name="コンテンツ プレースホルダー 2">
            <a:extLst>
              <a:ext uri="{FF2B5EF4-FFF2-40B4-BE49-F238E27FC236}">
                <a16:creationId xmlns:a16="http://schemas.microsoft.com/office/drawing/2014/main" id="{77F462FB-7F22-425D-BB76-B368C74455E4}"/>
              </a:ext>
            </a:extLst>
          </p:cNvPr>
          <p:cNvSpPr>
            <a:spLocks noGrp="1"/>
          </p:cNvSpPr>
          <p:nvPr>
            <p:ph idx="1"/>
          </p:nvPr>
        </p:nvSpPr>
        <p:spPr>
          <a:xfrm>
            <a:off x="4965431" y="2438400"/>
            <a:ext cx="7029680" cy="4075990"/>
          </a:xfrm>
        </p:spPr>
        <p:txBody>
          <a:bodyPr>
            <a:normAutofit/>
          </a:bodyPr>
          <a:lstStyle/>
          <a:p>
            <a:r>
              <a:rPr kumimoji="1" lang="ja-JP" altLang="en-US" sz="2400" dirty="0">
                <a:latin typeface="HGP明朝E" panose="02020900000000000000" pitchFamily="18" charset="-128"/>
                <a:ea typeface="HGP明朝E" panose="02020900000000000000" pitchFamily="18" charset="-128"/>
              </a:rPr>
              <a:t>日本国憲法は「米定」のものであって、「欽定」でも「民定」でもない。あっさりいって、それは日本国民の常識を変更することに狙いがあったのであり、さらには皇室の存在意義をうすめることをも意図して作られたものである。</a:t>
            </a:r>
          </a:p>
          <a:p>
            <a:r>
              <a:rPr kumimoji="1" lang="ja-JP" altLang="en-US" sz="2400" dirty="0">
                <a:latin typeface="HGP明朝E" panose="02020900000000000000" pitchFamily="18" charset="-128"/>
                <a:ea typeface="HGP明朝E" panose="02020900000000000000" pitchFamily="18" charset="-128"/>
              </a:rPr>
              <a:t>アメリカの意図によってつくられた実験国家「戦後ニッポン」の設計書なのであった。</a:t>
            </a:r>
          </a:p>
          <a:p>
            <a:r>
              <a:rPr kumimoji="1" lang="ja-JP" altLang="en-US" sz="2400" dirty="0">
                <a:latin typeface="HGP明朝E" panose="02020900000000000000" pitchFamily="18" charset="-128"/>
                <a:ea typeface="HGP明朝E" panose="02020900000000000000" pitchFamily="18" charset="-128"/>
              </a:rPr>
              <a:t>今、明治期・大正期の煤（すす）だらけの書庫の中から「立憲主義」という単語を取り出して世間に喧伝しようとする知識人が少なくない。</a:t>
            </a:r>
          </a:p>
          <a:p>
            <a:endParaRPr kumimoji="1" lang="ja-JP" altLang="en-US" sz="2400" dirty="0">
              <a:latin typeface="HGP明朝E" panose="02020900000000000000" pitchFamily="18" charset="-128"/>
              <a:ea typeface="HGP明朝E" panose="02020900000000000000" pitchFamily="18" charset="-128"/>
            </a:endParaRPr>
          </a:p>
        </p:txBody>
      </p:sp>
      <p:pic>
        <p:nvPicPr>
          <p:cNvPr id="3074" name="Picture 2" descr="父は満足し、警察宛ての遺書も書いたのに…」と長女 西部邁氏自殺ほう助事件 〈dot.〉 | AERA dot. (アエラドット)">
            <a:extLst>
              <a:ext uri="{FF2B5EF4-FFF2-40B4-BE49-F238E27FC236}">
                <a16:creationId xmlns:a16="http://schemas.microsoft.com/office/drawing/2014/main" id="{F0D13AB4-870D-458F-B0AA-C75F6F666A1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314" r="5979"/>
          <a:stretch/>
        </p:blipFill>
        <p:spPr bwMode="auto">
          <a:xfrm>
            <a:off x="20" y="10"/>
            <a:ext cx="4891527"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A75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733280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憲法改正の「チャンス」　豪徳寺塾</Template>
  <TotalTime>16</TotalTime>
  <Words>991</Words>
  <Application>Microsoft Office PowerPoint</Application>
  <PresentationFormat>ワイド画面</PresentationFormat>
  <Paragraphs>68</Paragraphs>
  <Slides>16</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16</vt:i4>
      </vt:variant>
    </vt:vector>
  </HeadingPairs>
  <TitlesOfParts>
    <vt:vector size="22" baseType="lpstr">
      <vt:lpstr>HGP明朝E</vt:lpstr>
      <vt:lpstr>游ゴシック</vt:lpstr>
      <vt:lpstr>游ゴシック Light</vt:lpstr>
      <vt:lpstr>Arial</vt:lpstr>
      <vt:lpstr>Calibri</vt:lpstr>
      <vt:lpstr>Office テーマ</vt:lpstr>
      <vt:lpstr>憲法改正の好機到来</vt:lpstr>
      <vt:lpstr>衆議院選挙の結果</vt:lpstr>
      <vt:lpstr>岸田首相　所信表明演説（6日）</vt:lpstr>
      <vt:lpstr>PowerPoint プレゼンテーション</vt:lpstr>
      <vt:lpstr>改憲論　前提　そもそも・・・</vt:lpstr>
      <vt:lpstr>憲法草案作成者・責任者 チャールズ・ケーディス氏（元民政局次長）</vt:lpstr>
      <vt:lpstr>バイデン氏（当時副大統領）の発言 2016年8月</vt:lpstr>
      <vt:lpstr>「産経」　櫻井よしこ　美しきつよき国へ　2018年1月8日</vt:lpstr>
      <vt:lpstr>「表現者」　西部邁氏　2018年　</vt:lpstr>
      <vt:lpstr>PowerPoint プレゼンテーション</vt:lpstr>
      <vt:lpstr>二、左翼が「改憲」を反対する理由</vt:lpstr>
      <vt:lpstr>三、改憲案及び内容</vt:lpstr>
      <vt:lpstr>PowerPoint プレゼンテーション</vt:lpstr>
      <vt:lpstr>安倍元首相発言　12月1日　 民間機関のオンライン会合</vt:lpstr>
      <vt:lpstr>台湾有事への備え</vt:lpstr>
      <vt:lpstr>憲法について　我々の視点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憲法改正の好機到来</dc:title>
  <dc:creator>watanabe yoshio</dc:creator>
  <cp:revision>2</cp:revision>
  <cp:lastPrinted>2021-12-03T04:11:27Z</cp:lastPrinted>
  <dcterms:created xsi:type="dcterms:W3CDTF">2021-12-09T04:09:17Z</dcterms:created>
  <dcterms:modified xsi:type="dcterms:W3CDTF">2021-12-11T08:52:35Z</dcterms:modified>
</cp:coreProperties>
</file>