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77" r:id="rId4"/>
    <p:sldId id="256" r:id="rId5"/>
    <p:sldId id="259" r:id="rId6"/>
    <p:sldId id="260" r:id="rId7"/>
    <p:sldId id="261" r:id="rId8"/>
    <p:sldId id="262" r:id="rId9"/>
    <p:sldId id="263" r:id="rId10"/>
    <p:sldId id="264" r:id="rId11"/>
    <p:sldId id="268" r:id="rId12"/>
    <p:sldId id="269" r:id="rId13"/>
    <p:sldId id="270" r:id="rId14"/>
    <p:sldId id="276" r:id="rId15"/>
    <p:sldId id="278" r:id="rId16"/>
    <p:sldId id="271" r:id="rId17"/>
  </p:sldIdLst>
  <p:sldSz cx="12192000" cy="6858000"/>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60"/>
  </p:normalViewPr>
  <p:slideViewPr>
    <p:cSldViewPr snapToGrid="0">
      <p:cViewPr varScale="1">
        <p:scale>
          <a:sx n="79" d="100"/>
          <a:sy n="79" d="100"/>
        </p:scale>
        <p:origin x="132"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65064-94E8-4918-AFFC-8F600A6F236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9E840AA-AC4D-446B-AA40-2ACDF279B7FD}">
      <dgm:prSet/>
      <dgm:spPr/>
      <dgm:t>
        <a:bodyPr/>
        <a:lstStyle/>
        <a:p>
          <a:r>
            <a:rPr kumimoji="1" lang="ja-JP" dirty="0">
              <a:latin typeface="HGP明朝E" panose="02020900000000000000" pitchFamily="18" charset="-128"/>
              <a:ea typeface="HGP明朝E" panose="02020900000000000000" pitchFamily="18" charset="-128"/>
            </a:rPr>
            <a:t>改憲を目指す政党：自民、維新、国民民主党で</a:t>
          </a:r>
          <a:r>
            <a:rPr kumimoji="1" lang="en-US" dirty="0">
              <a:latin typeface="HGP明朝E" panose="02020900000000000000" pitchFamily="18" charset="-128"/>
              <a:ea typeface="HGP明朝E" panose="02020900000000000000" pitchFamily="18" charset="-128"/>
            </a:rPr>
            <a:t>313</a:t>
          </a:r>
          <a:r>
            <a:rPr kumimoji="1" lang="ja-JP" dirty="0">
              <a:latin typeface="HGP明朝E" panose="02020900000000000000" pitchFamily="18" charset="-128"/>
              <a:ea typeface="HGP明朝E" panose="02020900000000000000" pitchFamily="18" charset="-128"/>
            </a:rPr>
            <a:t>議席</a:t>
          </a:r>
          <a:endParaRPr lang="en-US" dirty="0">
            <a:latin typeface="HGP明朝E" panose="02020900000000000000" pitchFamily="18" charset="-128"/>
            <a:ea typeface="HGP明朝E" panose="02020900000000000000" pitchFamily="18" charset="-128"/>
          </a:endParaRPr>
        </a:p>
      </dgm:t>
    </dgm:pt>
    <dgm:pt modelId="{28039553-2C64-4FFC-AE2C-B7A497157322}" type="parTrans" cxnId="{19F26589-7923-4757-B282-14AA4F100A44}">
      <dgm:prSet/>
      <dgm:spPr/>
      <dgm:t>
        <a:bodyPr/>
        <a:lstStyle/>
        <a:p>
          <a:endParaRPr lang="en-US">
            <a:latin typeface="HGP明朝E" panose="02020900000000000000" pitchFamily="18" charset="-128"/>
            <a:ea typeface="HGP明朝E" panose="02020900000000000000" pitchFamily="18" charset="-128"/>
          </a:endParaRPr>
        </a:p>
      </dgm:t>
    </dgm:pt>
    <dgm:pt modelId="{B1C1E32D-31B5-499A-B925-DCC129A62BED}" type="sibTrans" cxnId="{19F26589-7923-4757-B282-14AA4F100A44}">
      <dgm:prSet/>
      <dgm:spPr/>
      <dgm:t>
        <a:bodyPr/>
        <a:lstStyle/>
        <a:p>
          <a:endParaRPr lang="en-US">
            <a:latin typeface="HGP明朝E" panose="02020900000000000000" pitchFamily="18" charset="-128"/>
            <a:ea typeface="HGP明朝E" panose="02020900000000000000" pitchFamily="18" charset="-128"/>
          </a:endParaRPr>
        </a:p>
      </dgm:t>
    </dgm:pt>
    <dgm:pt modelId="{224944DD-AE9D-467C-8BD6-1BB484E1C90C}">
      <dgm:prSet/>
      <dgm:spPr/>
      <dgm:t>
        <a:bodyPr/>
        <a:lstStyle/>
        <a:p>
          <a:r>
            <a:rPr lang="en-US" altLang="ja-JP" dirty="0">
              <a:latin typeface="HGP明朝E" panose="02020900000000000000" pitchFamily="18" charset="-128"/>
              <a:ea typeface="HGP明朝E" panose="02020900000000000000" pitchFamily="18" charset="-128"/>
            </a:rPr>
            <a:t>※</a:t>
          </a:r>
          <a:r>
            <a:rPr lang="ja-JP" dirty="0">
              <a:latin typeface="HGP明朝E" panose="02020900000000000000" pitchFamily="18" charset="-128"/>
              <a:ea typeface="HGP明朝E" panose="02020900000000000000" pitchFamily="18" charset="-128"/>
            </a:rPr>
            <a:t>参議院は公明を加えて</a:t>
          </a:r>
          <a:r>
            <a:rPr lang="ja-JP" altLang="en-US" dirty="0">
              <a:latin typeface="HGP明朝E" panose="02020900000000000000" pitchFamily="18" charset="-128"/>
              <a:ea typeface="HGP明朝E" panose="02020900000000000000" pitchFamily="18" charset="-128"/>
            </a:rPr>
            <a:t>３</a:t>
          </a:r>
          <a:r>
            <a:rPr lang="ja-JP" dirty="0">
              <a:latin typeface="HGP明朝E" panose="02020900000000000000" pitchFamily="18" charset="-128"/>
              <a:ea typeface="HGP明朝E" panose="02020900000000000000" pitchFamily="18" charset="-128"/>
            </a:rPr>
            <a:t>分</a:t>
          </a:r>
          <a:r>
            <a:rPr lang="ja-JP" altLang="en-US" dirty="0">
              <a:latin typeface="HGP明朝E" panose="02020900000000000000" pitchFamily="18" charset="-128"/>
              <a:ea typeface="HGP明朝E" panose="02020900000000000000" pitchFamily="18" charset="-128"/>
            </a:rPr>
            <a:t>２</a:t>
          </a:r>
          <a:r>
            <a:rPr lang="ja-JP" dirty="0">
              <a:latin typeface="HGP明朝E" panose="02020900000000000000" pitchFamily="18" charset="-128"/>
              <a:ea typeface="HGP明朝E" panose="02020900000000000000" pitchFamily="18" charset="-128"/>
            </a:rPr>
            <a:t>の以上の議席となる</a:t>
          </a:r>
          <a:endParaRPr lang="en-US" dirty="0">
            <a:latin typeface="HGP明朝E" panose="02020900000000000000" pitchFamily="18" charset="-128"/>
            <a:ea typeface="HGP明朝E" panose="02020900000000000000" pitchFamily="18" charset="-128"/>
          </a:endParaRPr>
        </a:p>
      </dgm:t>
    </dgm:pt>
    <dgm:pt modelId="{08782F94-3D27-490D-8BB1-F5BDE3F1F15B}" type="parTrans" cxnId="{DC52943A-A631-485B-95CC-026F748F2984}">
      <dgm:prSet/>
      <dgm:spPr/>
      <dgm:t>
        <a:bodyPr/>
        <a:lstStyle/>
        <a:p>
          <a:endParaRPr lang="en-US">
            <a:latin typeface="HGP明朝E" panose="02020900000000000000" pitchFamily="18" charset="-128"/>
            <a:ea typeface="HGP明朝E" panose="02020900000000000000" pitchFamily="18" charset="-128"/>
          </a:endParaRPr>
        </a:p>
      </dgm:t>
    </dgm:pt>
    <dgm:pt modelId="{C9355215-6A99-4B1C-8A33-B8D58882DA6E}" type="sibTrans" cxnId="{DC52943A-A631-485B-95CC-026F748F2984}">
      <dgm:prSet/>
      <dgm:spPr/>
      <dgm:t>
        <a:bodyPr/>
        <a:lstStyle/>
        <a:p>
          <a:endParaRPr lang="en-US">
            <a:latin typeface="HGP明朝E" panose="02020900000000000000" pitchFamily="18" charset="-128"/>
            <a:ea typeface="HGP明朝E" panose="02020900000000000000" pitchFamily="18" charset="-128"/>
          </a:endParaRPr>
        </a:p>
      </dgm:t>
    </dgm:pt>
    <dgm:pt modelId="{6D92AB21-3C90-4460-8477-161D01F7D53C}">
      <dgm:prSet/>
      <dgm:spPr/>
      <dgm:t>
        <a:bodyPr/>
        <a:lstStyle/>
        <a:p>
          <a:r>
            <a:rPr lang="ja-JP" dirty="0">
              <a:latin typeface="HGP明朝E" panose="02020900000000000000" pitchFamily="18" charset="-128"/>
              <a:ea typeface="HGP明朝E" panose="02020900000000000000" pitchFamily="18" charset="-128"/>
            </a:rPr>
            <a:t>維新</a:t>
          </a:r>
          <a:r>
            <a:rPr lang="ja-JP" altLang="en-US" dirty="0">
              <a:latin typeface="HGP明朝E" panose="02020900000000000000" pitchFamily="18" charset="-128"/>
              <a:ea typeface="HGP明朝E" panose="02020900000000000000" pitchFamily="18" charset="-128"/>
            </a:rPr>
            <a:t>の</a:t>
          </a:r>
          <a:r>
            <a:rPr lang="ja-JP" dirty="0">
              <a:latin typeface="HGP明朝E" panose="02020900000000000000" pitchFamily="18" charset="-128"/>
              <a:ea typeface="HGP明朝E" panose="02020900000000000000" pitchFamily="18" charset="-128"/>
            </a:rPr>
            <a:t>松井代表→来夏の参院選と一緒に国民投票を</a:t>
          </a:r>
          <a:endParaRPr lang="en-US" dirty="0">
            <a:latin typeface="HGP明朝E" panose="02020900000000000000" pitchFamily="18" charset="-128"/>
            <a:ea typeface="HGP明朝E" panose="02020900000000000000" pitchFamily="18" charset="-128"/>
          </a:endParaRPr>
        </a:p>
      </dgm:t>
    </dgm:pt>
    <dgm:pt modelId="{6838A691-AF18-4711-93E4-518BADC77671}" type="parTrans" cxnId="{F27D1617-810B-4022-A6EB-3F8060454228}">
      <dgm:prSet/>
      <dgm:spPr/>
      <dgm:t>
        <a:bodyPr/>
        <a:lstStyle/>
        <a:p>
          <a:endParaRPr lang="en-US">
            <a:latin typeface="HGP明朝E" panose="02020900000000000000" pitchFamily="18" charset="-128"/>
            <a:ea typeface="HGP明朝E" panose="02020900000000000000" pitchFamily="18" charset="-128"/>
          </a:endParaRPr>
        </a:p>
      </dgm:t>
    </dgm:pt>
    <dgm:pt modelId="{C4648795-6095-4666-B361-F8F0E87E288B}" type="sibTrans" cxnId="{F27D1617-810B-4022-A6EB-3F8060454228}">
      <dgm:prSet/>
      <dgm:spPr/>
      <dgm:t>
        <a:bodyPr/>
        <a:lstStyle/>
        <a:p>
          <a:endParaRPr lang="en-US">
            <a:latin typeface="HGP明朝E" panose="02020900000000000000" pitchFamily="18" charset="-128"/>
            <a:ea typeface="HGP明朝E" panose="02020900000000000000" pitchFamily="18" charset="-128"/>
          </a:endParaRPr>
        </a:p>
      </dgm:t>
    </dgm:pt>
    <dgm:pt modelId="{9BB48187-F74C-4996-81B0-51B13BC5E6E4}" type="pres">
      <dgm:prSet presAssocID="{8F865064-94E8-4918-AFFC-8F600A6F236A}" presName="vert0" presStyleCnt="0">
        <dgm:presLayoutVars>
          <dgm:dir/>
          <dgm:animOne val="branch"/>
          <dgm:animLvl val="lvl"/>
        </dgm:presLayoutVars>
      </dgm:prSet>
      <dgm:spPr/>
    </dgm:pt>
    <dgm:pt modelId="{C33EBD8E-B48E-416E-B7D3-71D1C8A0BF08}" type="pres">
      <dgm:prSet presAssocID="{19E840AA-AC4D-446B-AA40-2ACDF279B7FD}" presName="thickLine" presStyleLbl="alignNode1" presStyleIdx="0" presStyleCnt="3"/>
      <dgm:spPr/>
    </dgm:pt>
    <dgm:pt modelId="{D41E4736-EA98-4E5A-84FB-039A9F53189C}" type="pres">
      <dgm:prSet presAssocID="{19E840AA-AC4D-446B-AA40-2ACDF279B7FD}" presName="horz1" presStyleCnt="0"/>
      <dgm:spPr/>
    </dgm:pt>
    <dgm:pt modelId="{7AE5FF87-C2E7-4893-8AD0-D0E6A41EF0AC}" type="pres">
      <dgm:prSet presAssocID="{19E840AA-AC4D-446B-AA40-2ACDF279B7FD}" presName="tx1" presStyleLbl="revTx" presStyleIdx="0" presStyleCnt="3"/>
      <dgm:spPr/>
    </dgm:pt>
    <dgm:pt modelId="{C9B9DD42-46E6-4AE5-B45F-38A3E4AF10A3}" type="pres">
      <dgm:prSet presAssocID="{19E840AA-AC4D-446B-AA40-2ACDF279B7FD}" presName="vert1" presStyleCnt="0"/>
      <dgm:spPr/>
    </dgm:pt>
    <dgm:pt modelId="{7C7BD6C8-FA73-4D82-881F-AE48E61250F1}" type="pres">
      <dgm:prSet presAssocID="{224944DD-AE9D-467C-8BD6-1BB484E1C90C}" presName="thickLine" presStyleLbl="alignNode1" presStyleIdx="1" presStyleCnt="3"/>
      <dgm:spPr/>
    </dgm:pt>
    <dgm:pt modelId="{AB58465E-0795-47B6-AD15-E9BC78F759E4}" type="pres">
      <dgm:prSet presAssocID="{224944DD-AE9D-467C-8BD6-1BB484E1C90C}" presName="horz1" presStyleCnt="0"/>
      <dgm:spPr/>
    </dgm:pt>
    <dgm:pt modelId="{AD3001FE-6A1A-4B6B-B8AD-11238D355235}" type="pres">
      <dgm:prSet presAssocID="{224944DD-AE9D-467C-8BD6-1BB484E1C90C}" presName="tx1" presStyleLbl="revTx" presStyleIdx="1" presStyleCnt="3"/>
      <dgm:spPr/>
    </dgm:pt>
    <dgm:pt modelId="{A95D35D1-4BDF-4B4C-924E-CE23D10FDFD4}" type="pres">
      <dgm:prSet presAssocID="{224944DD-AE9D-467C-8BD6-1BB484E1C90C}" presName="vert1" presStyleCnt="0"/>
      <dgm:spPr/>
    </dgm:pt>
    <dgm:pt modelId="{BC1BD60F-7AAF-492E-B2CA-96672C87FA14}" type="pres">
      <dgm:prSet presAssocID="{6D92AB21-3C90-4460-8477-161D01F7D53C}" presName="thickLine" presStyleLbl="alignNode1" presStyleIdx="2" presStyleCnt="3"/>
      <dgm:spPr/>
    </dgm:pt>
    <dgm:pt modelId="{5181571F-B71B-4FCE-BA12-54DDD0AEB487}" type="pres">
      <dgm:prSet presAssocID="{6D92AB21-3C90-4460-8477-161D01F7D53C}" presName="horz1" presStyleCnt="0"/>
      <dgm:spPr/>
    </dgm:pt>
    <dgm:pt modelId="{A1E1048F-5E26-4B48-BF84-FD113B5C57B0}" type="pres">
      <dgm:prSet presAssocID="{6D92AB21-3C90-4460-8477-161D01F7D53C}" presName="tx1" presStyleLbl="revTx" presStyleIdx="2" presStyleCnt="3"/>
      <dgm:spPr/>
    </dgm:pt>
    <dgm:pt modelId="{210476E8-5401-4E3D-B275-32D8F4BB5D33}" type="pres">
      <dgm:prSet presAssocID="{6D92AB21-3C90-4460-8477-161D01F7D53C}" presName="vert1" presStyleCnt="0"/>
      <dgm:spPr/>
    </dgm:pt>
  </dgm:ptLst>
  <dgm:cxnLst>
    <dgm:cxn modelId="{13843E0C-6505-4D32-BF55-3200C718E090}" type="presOf" srcId="{8F865064-94E8-4918-AFFC-8F600A6F236A}" destId="{9BB48187-F74C-4996-81B0-51B13BC5E6E4}" srcOrd="0" destOrd="0" presId="urn:microsoft.com/office/officeart/2008/layout/LinedList"/>
    <dgm:cxn modelId="{F27D1617-810B-4022-A6EB-3F8060454228}" srcId="{8F865064-94E8-4918-AFFC-8F600A6F236A}" destId="{6D92AB21-3C90-4460-8477-161D01F7D53C}" srcOrd="2" destOrd="0" parTransId="{6838A691-AF18-4711-93E4-518BADC77671}" sibTransId="{C4648795-6095-4666-B361-F8F0E87E288B}"/>
    <dgm:cxn modelId="{DC52943A-A631-485B-95CC-026F748F2984}" srcId="{8F865064-94E8-4918-AFFC-8F600A6F236A}" destId="{224944DD-AE9D-467C-8BD6-1BB484E1C90C}" srcOrd="1" destOrd="0" parTransId="{08782F94-3D27-490D-8BB1-F5BDE3F1F15B}" sibTransId="{C9355215-6A99-4B1C-8A33-B8D58882DA6E}"/>
    <dgm:cxn modelId="{91EB7657-C57A-46D6-99A3-10629049B1D1}" type="presOf" srcId="{224944DD-AE9D-467C-8BD6-1BB484E1C90C}" destId="{AD3001FE-6A1A-4B6B-B8AD-11238D355235}" srcOrd="0" destOrd="0" presId="urn:microsoft.com/office/officeart/2008/layout/LinedList"/>
    <dgm:cxn modelId="{19F26589-7923-4757-B282-14AA4F100A44}" srcId="{8F865064-94E8-4918-AFFC-8F600A6F236A}" destId="{19E840AA-AC4D-446B-AA40-2ACDF279B7FD}" srcOrd="0" destOrd="0" parTransId="{28039553-2C64-4FFC-AE2C-B7A497157322}" sibTransId="{B1C1E32D-31B5-499A-B925-DCC129A62BED}"/>
    <dgm:cxn modelId="{6F9DC3A1-7189-453D-BD99-B5B47C25D999}" type="presOf" srcId="{6D92AB21-3C90-4460-8477-161D01F7D53C}" destId="{A1E1048F-5E26-4B48-BF84-FD113B5C57B0}" srcOrd="0" destOrd="0" presId="urn:microsoft.com/office/officeart/2008/layout/LinedList"/>
    <dgm:cxn modelId="{CA24A4FB-1AD0-4B51-9AB5-D792932C2B63}" type="presOf" srcId="{19E840AA-AC4D-446B-AA40-2ACDF279B7FD}" destId="{7AE5FF87-C2E7-4893-8AD0-D0E6A41EF0AC}" srcOrd="0" destOrd="0" presId="urn:microsoft.com/office/officeart/2008/layout/LinedList"/>
    <dgm:cxn modelId="{23D39A67-6E7C-4ACF-92F8-F696AC858D0A}" type="presParOf" srcId="{9BB48187-F74C-4996-81B0-51B13BC5E6E4}" destId="{C33EBD8E-B48E-416E-B7D3-71D1C8A0BF08}" srcOrd="0" destOrd="0" presId="urn:microsoft.com/office/officeart/2008/layout/LinedList"/>
    <dgm:cxn modelId="{57C3FD8C-E6DC-47DD-98FA-BD45E70C9C7C}" type="presParOf" srcId="{9BB48187-F74C-4996-81B0-51B13BC5E6E4}" destId="{D41E4736-EA98-4E5A-84FB-039A9F53189C}" srcOrd="1" destOrd="0" presId="urn:microsoft.com/office/officeart/2008/layout/LinedList"/>
    <dgm:cxn modelId="{5BC3D08A-90E3-4699-A10E-78A9115DF16E}" type="presParOf" srcId="{D41E4736-EA98-4E5A-84FB-039A9F53189C}" destId="{7AE5FF87-C2E7-4893-8AD0-D0E6A41EF0AC}" srcOrd="0" destOrd="0" presId="urn:microsoft.com/office/officeart/2008/layout/LinedList"/>
    <dgm:cxn modelId="{37B45942-426B-444F-B030-7F7525E32748}" type="presParOf" srcId="{D41E4736-EA98-4E5A-84FB-039A9F53189C}" destId="{C9B9DD42-46E6-4AE5-B45F-38A3E4AF10A3}" srcOrd="1" destOrd="0" presId="urn:microsoft.com/office/officeart/2008/layout/LinedList"/>
    <dgm:cxn modelId="{387883A8-1DFB-4D67-B695-BFE2E07D503B}" type="presParOf" srcId="{9BB48187-F74C-4996-81B0-51B13BC5E6E4}" destId="{7C7BD6C8-FA73-4D82-881F-AE48E61250F1}" srcOrd="2" destOrd="0" presId="urn:microsoft.com/office/officeart/2008/layout/LinedList"/>
    <dgm:cxn modelId="{206A7EAA-1693-4A41-81A1-8BDB6BA124DF}" type="presParOf" srcId="{9BB48187-F74C-4996-81B0-51B13BC5E6E4}" destId="{AB58465E-0795-47B6-AD15-E9BC78F759E4}" srcOrd="3" destOrd="0" presId="urn:microsoft.com/office/officeart/2008/layout/LinedList"/>
    <dgm:cxn modelId="{A50975E8-D44E-4E5F-92AA-E42FE609A551}" type="presParOf" srcId="{AB58465E-0795-47B6-AD15-E9BC78F759E4}" destId="{AD3001FE-6A1A-4B6B-B8AD-11238D355235}" srcOrd="0" destOrd="0" presId="urn:microsoft.com/office/officeart/2008/layout/LinedList"/>
    <dgm:cxn modelId="{BB26D562-D563-451F-B7E3-36CBC37B918A}" type="presParOf" srcId="{AB58465E-0795-47B6-AD15-E9BC78F759E4}" destId="{A95D35D1-4BDF-4B4C-924E-CE23D10FDFD4}" srcOrd="1" destOrd="0" presId="urn:microsoft.com/office/officeart/2008/layout/LinedList"/>
    <dgm:cxn modelId="{B3896AE1-4143-4BFE-80EF-D0F9E9A2C0AC}" type="presParOf" srcId="{9BB48187-F74C-4996-81B0-51B13BC5E6E4}" destId="{BC1BD60F-7AAF-492E-B2CA-96672C87FA14}" srcOrd="4" destOrd="0" presId="urn:microsoft.com/office/officeart/2008/layout/LinedList"/>
    <dgm:cxn modelId="{66832EE9-6274-4875-91D9-3BBD0A289CEB}" type="presParOf" srcId="{9BB48187-F74C-4996-81B0-51B13BC5E6E4}" destId="{5181571F-B71B-4FCE-BA12-54DDD0AEB487}" srcOrd="5" destOrd="0" presId="urn:microsoft.com/office/officeart/2008/layout/LinedList"/>
    <dgm:cxn modelId="{184B2219-C885-48E7-801A-4B0E6E9DD4E0}" type="presParOf" srcId="{5181571F-B71B-4FCE-BA12-54DDD0AEB487}" destId="{A1E1048F-5E26-4B48-BF84-FD113B5C57B0}" srcOrd="0" destOrd="0" presId="urn:microsoft.com/office/officeart/2008/layout/LinedList"/>
    <dgm:cxn modelId="{F8C7FC62-74CA-42FF-9A04-A4C00CB5532C}" type="presParOf" srcId="{5181571F-B71B-4FCE-BA12-54DDD0AEB487}" destId="{210476E8-5401-4E3D-B275-32D8F4BB5D3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EBD8E-B48E-416E-B7D3-71D1C8A0BF08}">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5FF87-C2E7-4893-8AD0-D0E6A41EF0AC}">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kumimoji="1" lang="ja-JP" sz="3800" kern="1200" dirty="0">
              <a:latin typeface="HGP明朝E" panose="02020900000000000000" pitchFamily="18" charset="-128"/>
              <a:ea typeface="HGP明朝E" panose="02020900000000000000" pitchFamily="18" charset="-128"/>
            </a:rPr>
            <a:t>改憲を目指す政党：自民、維新、国民民主党で</a:t>
          </a:r>
          <a:r>
            <a:rPr kumimoji="1" lang="en-US" sz="3800" kern="1200" dirty="0">
              <a:latin typeface="HGP明朝E" panose="02020900000000000000" pitchFamily="18" charset="-128"/>
              <a:ea typeface="HGP明朝E" panose="02020900000000000000" pitchFamily="18" charset="-128"/>
            </a:rPr>
            <a:t>313</a:t>
          </a:r>
          <a:r>
            <a:rPr kumimoji="1" lang="ja-JP" sz="3800" kern="1200" dirty="0">
              <a:latin typeface="HGP明朝E" panose="02020900000000000000" pitchFamily="18" charset="-128"/>
              <a:ea typeface="HGP明朝E" panose="02020900000000000000" pitchFamily="18" charset="-128"/>
            </a:rPr>
            <a:t>議席</a:t>
          </a:r>
          <a:endParaRPr lang="en-US" sz="3800" kern="1200" dirty="0">
            <a:latin typeface="HGP明朝E" panose="02020900000000000000" pitchFamily="18" charset="-128"/>
            <a:ea typeface="HGP明朝E" panose="02020900000000000000" pitchFamily="18" charset="-128"/>
          </a:endParaRPr>
        </a:p>
      </dsp:txBody>
      <dsp:txXfrm>
        <a:off x="0" y="2124"/>
        <a:ext cx="10515600" cy="1449029"/>
      </dsp:txXfrm>
    </dsp:sp>
    <dsp:sp modelId="{7C7BD6C8-FA73-4D82-881F-AE48E61250F1}">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3001FE-6A1A-4B6B-B8AD-11238D355235}">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altLang="ja-JP" sz="3800" kern="1200" dirty="0">
              <a:latin typeface="HGP明朝E" panose="02020900000000000000" pitchFamily="18" charset="-128"/>
              <a:ea typeface="HGP明朝E" panose="02020900000000000000" pitchFamily="18" charset="-128"/>
            </a:rPr>
            <a:t>※</a:t>
          </a:r>
          <a:r>
            <a:rPr lang="ja-JP" sz="3800" kern="1200" dirty="0">
              <a:latin typeface="HGP明朝E" panose="02020900000000000000" pitchFamily="18" charset="-128"/>
              <a:ea typeface="HGP明朝E" panose="02020900000000000000" pitchFamily="18" charset="-128"/>
            </a:rPr>
            <a:t>参議院は公明を加えて</a:t>
          </a:r>
          <a:r>
            <a:rPr lang="ja-JP" altLang="en-US" sz="3800" kern="1200" dirty="0">
              <a:latin typeface="HGP明朝E" panose="02020900000000000000" pitchFamily="18" charset="-128"/>
              <a:ea typeface="HGP明朝E" panose="02020900000000000000" pitchFamily="18" charset="-128"/>
            </a:rPr>
            <a:t>３</a:t>
          </a:r>
          <a:r>
            <a:rPr lang="ja-JP" sz="3800" kern="1200" dirty="0">
              <a:latin typeface="HGP明朝E" panose="02020900000000000000" pitchFamily="18" charset="-128"/>
              <a:ea typeface="HGP明朝E" panose="02020900000000000000" pitchFamily="18" charset="-128"/>
            </a:rPr>
            <a:t>分</a:t>
          </a:r>
          <a:r>
            <a:rPr lang="ja-JP" altLang="en-US" sz="3800" kern="1200" dirty="0">
              <a:latin typeface="HGP明朝E" panose="02020900000000000000" pitchFamily="18" charset="-128"/>
              <a:ea typeface="HGP明朝E" panose="02020900000000000000" pitchFamily="18" charset="-128"/>
            </a:rPr>
            <a:t>２</a:t>
          </a:r>
          <a:r>
            <a:rPr lang="ja-JP" sz="3800" kern="1200" dirty="0">
              <a:latin typeface="HGP明朝E" panose="02020900000000000000" pitchFamily="18" charset="-128"/>
              <a:ea typeface="HGP明朝E" panose="02020900000000000000" pitchFamily="18" charset="-128"/>
            </a:rPr>
            <a:t>の以上の議席となる</a:t>
          </a:r>
          <a:endParaRPr lang="en-US" sz="3800" kern="1200" dirty="0">
            <a:latin typeface="HGP明朝E" panose="02020900000000000000" pitchFamily="18" charset="-128"/>
            <a:ea typeface="HGP明朝E" panose="02020900000000000000" pitchFamily="18" charset="-128"/>
          </a:endParaRPr>
        </a:p>
      </dsp:txBody>
      <dsp:txXfrm>
        <a:off x="0" y="1451154"/>
        <a:ext cx="10515600" cy="1449029"/>
      </dsp:txXfrm>
    </dsp:sp>
    <dsp:sp modelId="{BC1BD60F-7AAF-492E-B2CA-96672C87FA14}">
      <dsp:nvSpPr>
        <dsp:cNvPr id="0" name=""/>
        <dsp:cNvSpPr/>
      </dsp:nvSpPr>
      <dsp:spPr>
        <a:xfrm>
          <a:off x="0" y="290018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1048F-5E26-4B48-BF84-FD113B5C57B0}">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ja-JP" sz="3800" kern="1200" dirty="0">
              <a:latin typeface="HGP明朝E" panose="02020900000000000000" pitchFamily="18" charset="-128"/>
              <a:ea typeface="HGP明朝E" panose="02020900000000000000" pitchFamily="18" charset="-128"/>
            </a:rPr>
            <a:t>維新</a:t>
          </a:r>
          <a:r>
            <a:rPr lang="ja-JP" altLang="en-US" sz="3800" kern="1200" dirty="0">
              <a:latin typeface="HGP明朝E" panose="02020900000000000000" pitchFamily="18" charset="-128"/>
              <a:ea typeface="HGP明朝E" panose="02020900000000000000" pitchFamily="18" charset="-128"/>
            </a:rPr>
            <a:t>の</a:t>
          </a:r>
          <a:r>
            <a:rPr lang="ja-JP" sz="3800" kern="1200" dirty="0">
              <a:latin typeface="HGP明朝E" panose="02020900000000000000" pitchFamily="18" charset="-128"/>
              <a:ea typeface="HGP明朝E" panose="02020900000000000000" pitchFamily="18" charset="-128"/>
            </a:rPr>
            <a:t>松井代表→来夏の参院選と一緒に国民投票を</a:t>
          </a:r>
          <a:endParaRPr lang="en-US" sz="3800" kern="1200" dirty="0">
            <a:latin typeface="HGP明朝E" panose="02020900000000000000" pitchFamily="18" charset="-128"/>
            <a:ea typeface="HGP明朝E" panose="02020900000000000000" pitchFamily="18" charset="-128"/>
          </a:endParaRP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2818" cy="345604"/>
          </a:xfrm>
          <a:prstGeom prst="rect">
            <a:avLst/>
          </a:prstGeom>
        </p:spPr>
        <p:txBody>
          <a:bodyPr vert="horz" lIns="96625" tIns="48312" rIns="96625" bIns="48312"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6751" y="1"/>
            <a:ext cx="4342818" cy="345604"/>
          </a:xfrm>
          <a:prstGeom prst="rect">
            <a:avLst/>
          </a:prstGeom>
        </p:spPr>
        <p:txBody>
          <a:bodyPr vert="horz" lIns="96625" tIns="48312" rIns="96625" bIns="48312" rtlCol="0"/>
          <a:lstStyle>
            <a:lvl1pPr algn="r">
              <a:defRPr sz="1300"/>
            </a:lvl1pPr>
          </a:lstStyle>
          <a:p>
            <a:fld id="{44AD95B9-4CF4-4FDB-AC35-176AB503935C}" type="datetimeFigureOut">
              <a:rPr kumimoji="1" lang="ja-JP" altLang="en-US" smtClean="0"/>
              <a:t>2021/12/11</a:t>
            </a:fld>
            <a:endParaRPr kumimoji="1" lang="ja-JP" altLang="en-US"/>
          </a:p>
        </p:txBody>
      </p:sp>
      <p:sp>
        <p:nvSpPr>
          <p:cNvPr id="4" name="スライド イメージ プレースホルダー 3"/>
          <p:cNvSpPr>
            <a:spLocks noGrp="1" noRot="1" noChangeAspect="1"/>
          </p:cNvSpPr>
          <p:nvPr>
            <p:ph type="sldImg" idx="2"/>
          </p:nvPr>
        </p:nvSpPr>
        <p:spPr>
          <a:xfrm>
            <a:off x="2943225" y="860425"/>
            <a:ext cx="4135438" cy="2325688"/>
          </a:xfrm>
          <a:prstGeom prst="rect">
            <a:avLst/>
          </a:prstGeom>
          <a:noFill/>
          <a:ln w="12700">
            <a:solidFill>
              <a:prstClr val="black"/>
            </a:solidFill>
          </a:ln>
        </p:spPr>
        <p:txBody>
          <a:bodyPr vert="horz" lIns="96625" tIns="48312" rIns="96625" bIns="48312" rtlCol="0" anchor="ctr"/>
          <a:lstStyle/>
          <a:p>
            <a:endParaRPr lang="ja-JP" altLang="en-US"/>
          </a:p>
        </p:txBody>
      </p:sp>
      <p:sp>
        <p:nvSpPr>
          <p:cNvPr id="5" name="ノート プレースホルダー 4"/>
          <p:cNvSpPr>
            <a:spLocks noGrp="1"/>
          </p:cNvSpPr>
          <p:nvPr>
            <p:ph type="body" sz="quarter" idx="3"/>
          </p:nvPr>
        </p:nvSpPr>
        <p:spPr>
          <a:xfrm>
            <a:off x="1002189" y="3314928"/>
            <a:ext cx="8017510" cy="2712215"/>
          </a:xfrm>
          <a:prstGeom prst="rect">
            <a:avLst/>
          </a:prstGeom>
        </p:spPr>
        <p:txBody>
          <a:bodyPr vert="horz" lIns="96625" tIns="48312" rIns="96625" bIns="483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560"/>
            <a:ext cx="4342818" cy="345603"/>
          </a:xfrm>
          <a:prstGeom prst="rect">
            <a:avLst/>
          </a:prstGeom>
        </p:spPr>
        <p:txBody>
          <a:bodyPr vert="horz" lIns="96625" tIns="48312" rIns="96625" bIns="4831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6751" y="6542560"/>
            <a:ext cx="4342818" cy="345603"/>
          </a:xfrm>
          <a:prstGeom prst="rect">
            <a:avLst/>
          </a:prstGeom>
        </p:spPr>
        <p:txBody>
          <a:bodyPr vert="horz" lIns="96625" tIns="48312" rIns="96625" bIns="48312" rtlCol="0" anchor="b"/>
          <a:lstStyle>
            <a:lvl1pPr algn="r">
              <a:defRPr sz="1300"/>
            </a:lvl1pPr>
          </a:lstStyle>
          <a:p>
            <a:fld id="{47D3AAB1-FDE1-4AEF-948B-ADEDF493CAAD}" type="slidenum">
              <a:rPr kumimoji="1" lang="ja-JP" altLang="en-US" smtClean="0"/>
              <a:t>‹#›</a:t>
            </a:fld>
            <a:endParaRPr kumimoji="1" lang="ja-JP" altLang="en-US"/>
          </a:p>
        </p:txBody>
      </p:sp>
    </p:spTree>
    <p:extLst>
      <p:ext uri="{BB962C8B-B14F-4D97-AF65-F5344CB8AC3E}">
        <p14:creationId xmlns:p14="http://schemas.microsoft.com/office/powerpoint/2010/main" val="14568172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衆院議席数　４６５　三分の二　３１０　　参院議席数２４５　三分の二以上１６４</a:t>
            </a:r>
          </a:p>
        </p:txBody>
      </p:sp>
      <p:sp>
        <p:nvSpPr>
          <p:cNvPr id="4" name="スライド番号プレースホルダー 3"/>
          <p:cNvSpPr>
            <a:spLocks noGrp="1"/>
          </p:cNvSpPr>
          <p:nvPr>
            <p:ph type="sldNum" sz="quarter" idx="5"/>
          </p:nvPr>
        </p:nvSpPr>
        <p:spPr/>
        <p:txBody>
          <a:bodyPr/>
          <a:lstStyle/>
          <a:p>
            <a:fld id="{47D3AAB1-FDE1-4AEF-948B-ADEDF493CAAD}" type="slidenum">
              <a:rPr kumimoji="1" lang="ja-JP" altLang="en-US" smtClean="0"/>
              <a:t>2</a:t>
            </a:fld>
            <a:endParaRPr kumimoji="1" lang="ja-JP" altLang="en-US"/>
          </a:p>
        </p:txBody>
      </p:sp>
    </p:spTree>
    <p:extLst>
      <p:ext uri="{BB962C8B-B14F-4D97-AF65-F5344CB8AC3E}">
        <p14:creationId xmlns:p14="http://schemas.microsoft.com/office/powerpoint/2010/main" val="216181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73686C-E9F8-4DCA-A882-3A3EA2AC556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2E05819-CD39-4265-965B-7A3010654E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80A0EBD-B556-45C6-B734-B732A47D07F7}"/>
              </a:ext>
            </a:extLst>
          </p:cNvPr>
          <p:cNvSpPr>
            <a:spLocks noGrp="1"/>
          </p:cNvSpPr>
          <p:nvPr>
            <p:ph type="dt" sz="half" idx="10"/>
          </p:nvPr>
        </p:nvSpPr>
        <p:spPr/>
        <p:txBody>
          <a:bodyPr/>
          <a:lstStyle/>
          <a:p>
            <a:fld id="{8D825DDC-20CB-4DEF-8627-2B04822A27E5}" type="datetimeFigureOut">
              <a:rPr kumimoji="1" lang="ja-JP" altLang="en-US" smtClean="0"/>
              <a:t>2021/12/11</a:t>
            </a:fld>
            <a:endParaRPr kumimoji="1" lang="ja-JP" altLang="en-US"/>
          </a:p>
        </p:txBody>
      </p:sp>
      <p:sp>
        <p:nvSpPr>
          <p:cNvPr id="5" name="フッター プレースホルダー 4">
            <a:extLst>
              <a:ext uri="{FF2B5EF4-FFF2-40B4-BE49-F238E27FC236}">
                <a16:creationId xmlns:a16="http://schemas.microsoft.com/office/drawing/2014/main" id="{AB42315A-E4FD-40AB-A6BE-66A884FAD6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7BFFEF-4F22-454F-A237-8C91152AD3BB}"/>
              </a:ext>
            </a:extLst>
          </p:cNvPr>
          <p:cNvSpPr>
            <a:spLocks noGrp="1"/>
          </p:cNvSpPr>
          <p:nvPr>
            <p:ph type="sldNum" sz="quarter" idx="12"/>
          </p:nvPr>
        </p:nvSpPr>
        <p:spPr/>
        <p:txBody>
          <a:bodyPr/>
          <a:lstStyle/>
          <a:p>
            <a:fld id="{D2299126-588A-4780-A99B-3CD419924392}" type="slidenum">
              <a:rPr kumimoji="1" lang="ja-JP" altLang="en-US" smtClean="0"/>
              <a:t>‹#›</a:t>
            </a:fld>
            <a:endParaRPr kumimoji="1" lang="ja-JP" altLang="en-US"/>
          </a:p>
        </p:txBody>
      </p:sp>
    </p:spTree>
    <p:extLst>
      <p:ext uri="{BB962C8B-B14F-4D97-AF65-F5344CB8AC3E}">
        <p14:creationId xmlns:p14="http://schemas.microsoft.com/office/powerpoint/2010/main" val="267072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5999D2-27BC-4364-BF04-EA0C10F35A7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1305541-D661-4E15-A7D1-E9A33C27A8B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66E791-6004-4F32-ADD6-4841E3CF1447}"/>
              </a:ext>
            </a:extLst>
          </p:cNvPr>
          <p:cNvSpPr>
            <a:spLocks noGrp="1"/>
          </p:cNvSpPr>
          <p:nvPr>
            <p:ph type="dt" sz="half" idx="10"/>
          </p:nvPr>
        </p:nvSpPr>
        <p:spPr/>
        <p:txBody>
          <a:bodyPr/>
          <a:lstStyle/>
          <a:p>
            <a:fld id="{8D825DDC-20CB-4DEF-8627-2B04822A27E5}" type="datetimeFigureOut">
              <a:rPr kumimoji="1" lang="ja-JP" altLang="en-US" smtClean="0"/>
              <a:t>2021/12/11</a:t>
            </a:fld>
            <a:endParaRPr kumimoji="1" lang="ja-JP" altLang="en-US"/>
          </a:p>
        </p:txBody>
      </p:sp>
      <p:sp>
        <p:nvSpPr>
          <p:cNvPr id="5" name="フッター プレースホルダー 4">
            <a:extLst>
              <a:ext uri="{FF2B5EF4-FFF2-40B4-BE49-F238E27FC236}">
                <a16:creationId xmlns:a16="http://schemas.microsoft.com/office/drawing/2014/main" id="{3376C9F2-0C18-4A19-8D38-A96A80E8CB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4C66BA-5E45-4824-AF48-506682061460}"/>
              </a:ext>
            </a:extLst>
          </p:cNvPr>
          <p:cNvSpPr>
            <a:spLocks noGrp="1"/>
          </p:cNvSpPr>
          <p:nvPr>
            <p:ph type="sldNum" sz="quarter" idx="12"/>
          </p:nvPr>
        </p:nvSpPr>
        <p:spPr/>
        <p:txBody>
          <a:bodyPr/>
          <a:lstStyle/>
          <a:p>
            <a:fld id="{D2299126-588A-4780-A99B-3CD419924392}" type="slidenum">
              <a:rPr kumimoji="1" lang="ja-JP" altLang="en-US" smtClean="0"/>
              <a:t>‹#›</a:t>
            </a:fld>
            <a:endParaRPr kumimoji="1" lang="ja-JP" altLang="en-US"/>
          </a:p>
        </p:txBody>
      </p:sp>
    </p:spTree>
    <p:extLst>
      <p:ext uri="{BB962C8B-B14F-4D97-AF65-F5344CB8AC3E}">
        <p14:creationId xmlns:p14="http://schemas.microsoft.com/office/powerpoint/2010/main" val="386288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3D7438-102A-4067-BD62-4EFD464BAC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48604FF-21BB-45B4-9E8D-B49ADD1FAD7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E48688-8F46-4BF0-AAF4-BD52B8BFBA2D}"/>
              </a:ext>
            </a:extLst>
          </p:cNvPr>
          <p:cNvSpPr>
            <a:spLocks noGrp="1"/>
          </p:cNvSpPr>
          <p:nvPr>
            <p:ph type="dt" sz="half" idx="10"/>
          </p:nvPr>
        </p:nvSpPr>
        <p:spPr/>
        <p:txBody>
          <a:bodyPr/>
          <a:lstStyle/>
          <a:p>
            <a:fld id="{8D825DDC-20CB-4DEF-8627-2B04822A27E5}" type="datetimeFigureOut">
              <a:rPr kumimoji="1" lang="ja-JP" altLang="en-US" smtClean="0"/>
              <a:t>2021/12/11</a:t>
            </a:fld>
            <a:endParaRPr kumimoji="1" lang="ja-JP" altLang="en-US"/>
          </a:p>
        </p:txBody>
      </p:sp>
      <p:sp>
        <p:nvSpPr>
          <p:cNvPr id="5" name="フッター プレースホルダー 4">
            <a:extLst>
              <a:ext uri="{FF2B5EF4-FFF2-40B4-BE49-F238E27FC236}">
                <a16:creationId xmlns:a16="http://schemas.microsoft.com/office/drawing/2014/main" id="{8759C1A0-A343-44AF-9517-8133626EFD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D2D2FB-DAE4-4ED2-B13F-98289E5F862A}"/>
              </a:ext>
            </a:extLst>
          </p:cNvPr>
          <p:cNvSpPr>
            <a:spLocks noGrp="1"/>
          </p:cNvSpPr>
          <p:nvPr>
            <p:ph type="sldNum" sz="quarter" idx="12"/>
          </p:nvPr>
        </p:nvSpPr>
        <p:spPr/>
        <p:txBody>
          <a:bodyPr/>
          <a:lstStyle/>
          <a:p>
            <a:fld id="{D2299126-588A-4780-A99B-3CD419924392}" type="slidenum">
              <a:rPr kumimoji="1" lang="ja-JP" altLang="en-US" smtClean="0"/>
              <a:t>‹#›</a:t>
            </a:fld>
            <a:endParaRPr kumimoji="1" lang="ja-JP" altLang="en-US"/>
          </a:p>
        </p:txBody>
      </p:sp>
    </p:spTree>
    <p:extLst>
      <p:ext uri="{BB962C8B-B14F-4D97-AF65-F5344CB8AC3E}">
        <p14:creationId xmlns:p14="http://schemas.microsoft.com/office/powerpoint/2010/main" val="368529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A4C15B-9915-48D7-8AF4-15397F5E556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8B4BA3-A274-4608-BC76-5AB9AD0A6A1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DBCC33-FCE6-462A-90BC-299A8BF7EC3E}"/>
              </a:ext>
            </a:extLst>
          </p:cNvPr>
          <p:cNvSpPr>
            <a:spLocks noGrp="1"/>
          </p:cNvSpPr>
          <p:nvPr>
            <p:ph type="dt" sz="half" idx="10"/>
          </p:nvPr>
        </p:nvSpPr>
        <p:spPr/>
        <p:txBody>
          <a:bodyPr/>
          <a:lstStyle/>
          <a:p>
            <a:fld id="{8D825DDC-20CB-4DEF-8627-2B04822A27E5}" type="datetimeFigureOut">
              <a:rPr kumimoji="1" lang="ja-JP" altLang="en-US" smtClean="0"/>
              <a:t>2021/12/11</a:t>
            </a:fld>
            <a:endParaRPr kumimoji="1" lang="ja-JP" altLang="en-US"/>
          </a:p>
        </p:txBody>
      </p:sp>
      <p:sp>
        <p:nvSpPr>
          <p:cNvPr id="5" name="フッター プレースホルダー 4">
            <a:extLst>
              <a:ext uri="{FF2B5EF4-FFF2-40B4-BE49-F238E27FC236}">
                <a16:creationId xmlns:a16="http://schemas.microsoft.com/office/drawing/2014/main" id="{FBE0B480-A993-4E81-A570-D82D341ADE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26A705-8BD1-4701-9E1A-9AE4DAA1AE5C}"/>
              </a:ext>
            </a:extLst>
          </p:cNvPr>
          <p:cNvSpPr>
            <a:spLocks noGrp="1"/>
          </p:cNvSpPr>
          <p:nvPr>
            <p:ph type="sldNum" sz="quarter" idx="12"/>
          </p:nvPr>
        </p:nvSpPr>
        <p:spPr/>
        <p:txBody>
          <a:bodyPr/>
          <a:lstStyle/>
          <a:p>
            <a:fld id="{D2299126-588A-4780-A99B-3CD419924392}" type="slidenum">
              <a:rPr kumimoji="1" lang="ja-JP" altLang="en-US" smtClean="0"/>
              <a:t>‹#›</a:t>
            </a:fld>
            <a:endParaRPr kumimoji="1" lang="ja-JP" altLang="en-US"/>
          </a:p>
        </p:txBody>
      </p:sp>
    </p:spTree>
    <p:extLst>
      <p:ext uri="{BB962C8B-B14F-4D97-AF65-F5344CB8AC3E}">
        <p14:creationId xmlns:p14="http://schemas.microsoft.com/office/powerpoint/2010/main" val="212941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DCC22-EC61-4BC7-B6A1-70786E454E4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AB9C9E-81B5-47D6-9CE1-88FF6C45D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7B91590-6038-4613-8248-1A1B732EC1D8}"/>
              </a:ext>
            </a:extLst>
          </p:cNvPr>
          <p:cNvSpPr>
            <a:spLocks noGrp="1"/>
          </p:cNvSpPr>
          <p:nvPr>
            <p:ph type="dt" sz="half" idx="10"/>
          </p:nvPr>
        </p:nvSpPr>
        <p:spPr/>
        <p:txBody>
          <a:bodyPr/>
          <a:lstStyle/>
          <a:p>
            <a:fld id="{8D825DDC-20CB-4DEF-8627-2B04822A27E5}" type="datetimeFigureOut">
              <a:rPr kumimoji="1" lang="ja-JP" altLang="en-US" smtClean="0"/>
              <a:t>2021/12/11</a:t>
            </a:fld>
            <a:endParaRPr kumimoji="1" lang="ja-JP" altLang="en-US"/>
          </a:p>
        </p:txBody>
      </p:sp>
      <p:sp>
        <p:nvSpPr>
          <p:cNvPr id="5" name="フッター プレースホルダー 4">
            <a:extLst>
              <a:ext uri="{FF2B5EF4-FFF2-40B4-BE49-F238E27FC236}">
                <a16:creationId xmlns:a16="http://schemas.microsoft.com/office/drawing/2014/main" id="{C4C2E25A-EA52-413D-9E9B-5CA70B44AE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0C7C29-D8E5-49B9-89D8-6E9C6A60AC0F}"/>
              </a:ext>
            </a:extLst>
          </p:cNvPr>
          <p:cNvSpPr>
            <a:spLocks noGrp="1"/>
          </p:cNvSpPr>
          <p:nvPr>
            <p:ph type="sldNum" sz="quarter" idx="12"/>
          </p:nvPr>
        </p:nvSpPr>
        <p:spPr/>
        <p:txBody>
          <a:bodyPr/>
          <a:lstStyle/>
          <a:p>
            <a:fld id="{D2299126-588A-4780-A99B-3CD419924392}" type="slidenum">
              <a:rPr kumimoji="1" lang="ja-JP" altLang="en-US" smtClean="0"/>
              <a:t>‹#›</a:t>
            </a:fld>
            <a:endParaRPr kumimoji="1" lang="ja-JP" altLang="en-US"/>
          </a:p>
        </p:txBody>
      </p:sp>
    </p:spTree>
    <p:extLst>
      <p:ext uri="{BB962C8B-B14F-4D97-AF65-F5344CB8AC3E}">
        <p14:creationId xmlns:p14="http://schemas.microsoft.com/office/powerpoint/2010/main" val="158531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AFAB1-5164-454D-8A03-DE833445AB5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06E3A62-08F1-44E9-ABC8-8278442A3A7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B3B4D0-E59A-420E-BF53-BF713D35977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8C6C5A2-4117-4A62-B8ED-AE662BF70389}"/>
              </a:ext>
            </a:extLst>
          </p:cNvPr>
          <p:cNvSpPr>
            <a:spLocks noGrp="1"/>
          </p:cNvSpPr>
          <p:nvPr>
            <p:ph type="dt" sz="half" idx="10"/>
          </p:nvPr>
        </p:nvSpPr>
        <p:spPr/>
        <p:txBody>
          <a:bodyPr/>
          <a:lstStyle/>
          <a:p>
            <a:fld id="{8D825DDC-20CB-4DEF-8627-2B04822A27E5}" type="datetimeFigureOut">
              <a:rPr kumimoji="1" lang="ja-JP" altLang="en-US" smtClean="0"/>
              <a:t>2021/12/11</a:t>
            </a:fld>
            <a:endParaRPr kumimoji="1" lang="ja-JP" altLang="en-US"/>
          </a:p>
        </p:txBody>
      </p:sp>
      <p:sp>
        <p:nvSpPr>
          <p:cNvPr id="6" name="フッター プレースホルダー 5">
            <a:extLst>
              <a:ext uri="{FF2B5EF4-FFF2-40B4-BE49-F238E27FC236}">
                <a16:creationId xmlns:a16="http://schemas.microsoft.com/office/drawing/2014/main" id="{456781DB-D6EE-4CF6-AE02-287A89481E6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17DB14-86B0-440B-B173-AF0C94C2250E}"/>
              </a:ext>
            </a:extLst>
          </p:cNvPr>
          <p:cNvSpPr>
            <a:spLocks noGrp="1"/>
          </p:cNvSpPr>
          <p:nvPr>
            <p:ph type="sldNum" sz="quarter" idx="12"/>
          </p:nvPr>
        </p:nvSpPr>
        <p:spPr/>
        <p:txBody>
          <a:bodyPr/>
          <a:lstStyle/>
          <a:p>
            <a:fld id="{D2299126-588A-4780-A99B-3CD419924392}" type="slidenum">
              <a:rPr kumimoji="1" lang="ja-JP" altLang="en-US" smtClean="0"/>
              <a:t>‹#›</a:t>
            </a:fld>
            <a:endParaRPr kumimoji="1" lang="ja-JP" altLang="en-US"/>
          </a:p>
        </p:txBody>
      </p:sp>
    </p:spTree>
    <p:extLst>
      <p:ext uri="{BB962C8B-B14F-4D97-AF65-F5344CB8AC3E}">
        <p14:creationId xmlns:p14="http://schemas.microsoft.com/office/powerpoint/2010/main" val="36555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933C28-3C72-4964-8828-367C7AC7BA9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C02BA8-5C54-4074-A3CB-67C1D1F042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4DAEE31-C200-49FD-9466-1D77C4E2D9C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7A64E2A-B82C-4B0A-B188-81E34AA433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C42F83D-09E4-491A-B81D-2F5AA0E4B8C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11447A0-023C-4BFD-962A-7DA2F08FDCE3}"/>
              </a:ext>
            </a:extLst>
          </p:cNvPr>
          <p:cNvSpPr>
            <a:spLocks noGrp="1"/>
          </p:cNvSpPr>
          <p:nvPr>
            <p:ph type="dt" sz="half" idx="10"/>
          </p:nvPr>
        </p:nvSpPr>
        <p:spPr/>
        <p:txBody>
          <a:bodyPr/>
          <a:lstStyle/>
          <a:p>
            <a:fld id="{8D825DDC-20CB-4DEF-8627-2B04822A27E5}" type="datetimeFigureOut">
              <a:rPr kumimoji="1" lang="ja-JP" altLang="en-US" smtClean="0"/>
              <a:t>2021/12/11</a:t>
            </a:fld>
            <a:endParaRPr kumimoji="1" lang="ja-JP" altLang="en-US"/>
          </a:p>
        </p:txBody>
      </p:sp>
      <p:sp>
        <p:nvSpPr>
          <p:cNvPr id="8" name="フッター プレースホルダー 7">
            <a:extLst>
              <a:ext uri="{FF2B5EF4-FFF2-40B4-BE49-F238E27FC236}">
                <a16:creationId xmlns:a16="http://schemas.microsoft.com/office/drawing/2014/main" id="{E0F09271-291E-436D-8D0B-FB0830D0343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BD4E8B9-5190-4F4A-ADAD-EAA941CC3BE2}"/>
              </a:ext>
            </a:extLst>
          </p:cNvPr>
          <p:cNvSpPr>
            <a:spLocks noGrp="1"/>
          </p:cNvSpPr>
          <p:nvPr>
            <p:ph type="sldNum" sz="quarter" idx="12"/>
          </p:nvPr>
        </p:nvSpPr>
        <p:spPr/>
        <p:txBody>
          <a:bodyPr/>
          <a:lstStyle/>
          <a:p>
            <a:fld id="{D2299126-588A-4780-A99B-3CD419924392}" type="slidenum">
              <a:rPr kumimoji="1" lang="ja-JP" altLang="en-US" smtClean="0"/>
              <a:t>‹#›</a:t>
            </a:fld>
            <a:endParaRPr kumimoji="1" lang="ja-JP" altLang="en-US"/>
          </a:p>
        </p:txBody>
      </p:sp>
    </p:spTree>
    <p:extLst>
      <p:ext uri="{BB962C8B-B14F-4D97-AF65-F5344CB8AC3E}">
        <p14:creationId xmlns:p14="http://schemas.microsoft.com/office/powerpoint/2010/main" val="322320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F877FE-D151-4CB8-B03C-0F3B2A43D9E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B5710E-27B2-4F6C-B72E-C1EE40975B10}"/>
              </a:ext>
            </a:extLst>
          </p:cNvPr>
          <p:cNvSpPr>
            <a:spLocks noGrp="1"/>
          </p:cNvSpPr>
          <p:nvPr>
            <p:ph type="dt" sz="half" idx="10"/>
          </p:nvPr>
        </p:nvSpPr>
        <p:spPr/>
        <p:txBody>
          <a:bodyPr/>
          <a:lstStyle/>
          <a:p>
            <a:fld id="{8D825DDC-20CB-4DEF-8627-2B04822A27E5}" type="datetimeFigureOut">
              <a:rPr kumimoji="1" lang="ja-JP" altLang="en-US" smtClean="0"/>
              <a:t>2021/12/11</a:t>
            </a:fld>
            <a:endParaRPr kumimoji="1" lang="ja-JP" altLang="en-US"/>
          </a:p>
        </p:txBody>
      </p:sp>
      <p:sp>
        <p:nvSpPr>
          <p:cNvPr id="4" name="フッター プレースホルダー 3">
            <a:extLst>
              <a:ext uri="{FF2B5EF4-FFF2-40B4-BE49-F238E27FC236}">
                <a16:creationId xmlns:a16="http://schemas.microsoft.com/office/drawing/2014/main" id="{B41578E9-07BA-42D0-ABA9-561132A70E2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B82BD8-1B43-494A-B0AA-7A6B77735923}"/>
              </a:ext>
            </a:extLst>
          </p:cNvPr>
          <p:cNvSpPr>
            <a:spLocks noGrp="1"/>
          </p:cNvSpPr>
          <p:nvPr>
            <p:ph type="sldNum" sz="quarter" idx="12"/>
          </p:nvPr>
        </p:nvSpPr>
        <p:spPr/>
        <p:txBody>
          <a:bodyPr/>
          <a:lstStyle/>
          <a:p>
            <a:fld id="{D2299126-588A-4780-A99B-3CD419924392}" type="slidenum">
              <a:rPr kumimoji="1" lang="ja-JP" altLang="en-US" smtClean="0"/>
              <a:t>‹#›</a:t>
            </a:fld>
            <a:endParaRPr kumimoji="1" lang="ja-JP" altLang="en-US"/>
          </a:p>
        </p:txBody>
      </p:sp>
    </p:spTree>
    <p:extLst>
      <p:ext uri="{BB962C8B-B14F-4D97-AF65-F5344CB8AC3E}">
        <p14:creationId xmlns:p14="http://schemas.microsoft.com/office/powerpoint/2010/main" val="38481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A4F2937-7C84-4201-A4DB-97D80D8E370E}"/>
              </a:ext>
            </a:extLst>
          </p:cNvPr>
          <p:cNvSpPr>
            <a:spLocks noGrp="1"/>
          </p:cNvSpPr>
          <p:nvPr>
            <p:ph type="dt" sz="half" idx="10"/>
          </p:nvPr>
        </p:nvSpPr>
        <p:spPr/>
        <p:txBody>
          <a:bodyPr/>
          <a:lstStyle/>
          <a:p>
            <a:fld id="{8D825DDC-20CB-4DEF-8627-2B04822A27E5}" type="datetimeFigureOut">
              <a:rPr kumimoji="1" lang="ja-JP" altLang="en-US" smtClean="0"/>
              <a:t>2021/12/11</a:t>
            </a:fld>
            <a:endParaRPr kumimoji="1" lang="ja-JP" altLang="en-US"/>
          </a:p>
        </p:txBody>
      </p:sp>
      <p:sp>
        <p:nvSpPr>
          <p:cNvPr id="3" name="フッター プレースホルダー 2">
            <a:extLst>
              <a:ext uri="{FF2B5EF4-FFF2-40B4-BE49-F238E27FC236}">
                <a16:creationId xmlns:a16="http://schemas.microsoft.com/office/drawing/2014/main" id="{5F6C8E86-4D0E-4FDD-BB55-2ABB82838DB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CA3DFB0-9CAB-4417-8518-736439CA837B}"/>
              </a:ext>
            </a:extLst>
          </p:cNvPr>
          <p:cNvSpPr>
            <a:spLocks noGrp="1"/>
          </p:cNvSpPr>
          <p:nvPr>
            <p:ph type="sldNum" sz="quarter" idx="12"/>
          </p:nvPr>
        </p:nvSpPr>
        <p:spPr/>
        <p:txBody>
          <a:bodyPr/>
          <a:lstStyle/>
          <a:p>
            <a:fld id="{D2299126-588A-4780-A99B-3CD419924392}" type="slidenum">
              <a:rPr kumimoji="1" lang="ja-JP" altLang="en-US" smtClean="0"/>
              <a:t>‹#›</a:t>
            </a:fld>
            <a:endParaRPr kumimoji="1" lang="ja-JP" altLang="en-US"/>
          </a:p>
        </p:txBody>
      </p:sp>
    </p:spTree>
    <p:extLst>
      <p:ext uri="{BB962C8B-B14F-4D97-AF65-F5344CB8AC3E}">
        <p14:creationId xmlns:p14="http://schemas.microsoft.com/office/powerpoint/2010/main" val="101315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534C82-E4E6-40B7-A650-1923631C3A7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6AC94F-283A-4574-B522-443EE5CAB5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D76E9B2-3A8D-44E6-8812-C2751367A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092E0A-A528-48CC-85EE-F4404009C06F}"/>
              </a:ext>
            </a:extLst>
          </p:cNvPr>
          <p:cNvSpPr>
            <a:spLocks noGrp="1"/>
          </p:cNvSpPr>
          <p:nvPr>
            <p:ph type="dt" sz="half" idx="10"/>
          </p:nvPr>
        </p:nvSpPr>
        <p:spPr/>
        <p:txBody>
          <a:bodyPr/>
          <a:lstStyle/>
          <a:p>
            <a:fld id="{8D825DDC-20CB-4DEF-8627-2B04822A27E5}" type="datetimeFigureOut">
              <a:rPr kumimoji="1" lang="ja-JP" altLang="en-US" smtClean="0"/>
              <a:t>2021/12/11</a:t>
            </a:fld>
            <a:endParaRPr kumimoji="1" lang="ja-JP" altLang="en-US"/>
          </a:p>
        </p:txBody>
      </p:sp>
      <p:sp>
        <p:nvSpPr>
          <p:cNvPr id="6" name="フッター プレースホルダー 5">
            <a:extLst>
              <a:ext uri="{FF2B5EF4-FFF2-40B4-BE49-F238E27FC236}">
                <a16:creationId xmlns:a16="http://schemas.microsoft.com/office/drawing/2014/main" id="{71DD384B-A8D4-4922-8A60-F9EE2EF335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3E4D781-5158-4AC9-BE53-960A26A7C296}"/>
              </a:ext>
            </a:extLst>
          </p:cNvPr>
          <p:cNvSpPr>
            <a:spLocks noGrp="1"/>
          </p:cNvSpPr>
          <p:nvPr>
            <p:ph type="sldNum" sz="quarter" idx="12"/>
          </p:nvPr>
        </p:nvSpPr>
        <p:spPr/>
        <p:txBody>
          <a:bodyPr/>
          <a:lstStyle/>
          <a:p>
            <a:fld id="{D2299126-588A-4780-A99B-3CD419924392}" type="slidenum">
              <a:rPr kumimoji="1" lang="ja-JP" altLang="en-US" smtClean="0"/>
              <a:t>‹#›</a:t>
            </a:fld>
            <a:endParaRPr kumimoji="1" lang="ja-JP" altLang="en-US"/>
          </a:p>
        </p:txBody>
      </p:sp>
    </p:spTree>
    <p:extLst>
      <p:ext uri="{BB962C8B-B14F-4D97-AF65-F5344CB8AC3E}">
        <p14:creationId xmlns:p14="http://schemas.microsoft.com/office/powerpoint/2010/main" val="321569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A9D8B2-901F-47CC-9D64-E38B45D6AB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8DEB946-BAC8-4040-BE29-85AEF10B4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E1E0D59-F7AA-4E4E-B2D3-F86568A67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8F3632F-74D4-4D14-BDD6-39EE05BB6CE9}"/>
              </a:ext>
            </a:extLst>
          </p:cNvPr>
          <p:cNvSpPr>
            <a:spLocks noGrp="1"/>
          </p:cNvSpPr>
          <p:nvPr>
            <p:ph type="dt" sz="half" idx="10"/>
          </p:nvPr>
        </p:nvSpPr>
        <p:spPr/>
        <p:txBody>
          <a:bodyPr/>
          <a:lstStyle/>
          <a:p>
            <a:fld id="{8D825DDC-20CB-4DEF-8627-2B04822A27E5}" type="datetimeFigureOut">
              <a:rPr kumimoji="1" lang="ja-JP" altLang="en-US" smtClean="0"/>
              <a:t>2021/12/11</a:t>
            </a:fld>
            <a:endParaRPr kumimoji="1" lang="ja-JP" altLang="en-US"/>
          </a:p>
        </p:txBody>
      </p:sp>
      <p:sp>
        <p:nvSpPr>
          <p:cNvPr id="6" name="フッター プレースホルダー 5">
            <a:extLst>
              <a:ext uri="{FF2B5EF4-FFF2-40B4-BE49-F238E27FC236}">
                <a16:creationId xmlns:a16="http://schemas.microsoft.com/office/drawing/2014/main" id="{5743442A-0983-419D-B60B-AC69EAE172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D6187E-C403-4D68-9855-7505C275703C}"/>
              </a:ext>
            </a:extLst>
          </p:cNvPr>
          <p:cNvSpPr>
            <a:spLocks noGrp="1"/>
          </p:cNvSpPr>
          <p:nvPr>
            <p:ph type="sldNum" sz="quarter" idx="12"/>
          </p:nvPr>
        </p:nvSpPr>
        <p:spPr/>
        <p:txBody>
          <a:bodyPr/>
          <a:lstStyle/>
          <a:p>
            <a:fld id="{D2299126-588A-4780-A99B-3CD419924392}" type="slidenum">
              <a:rPr kumimoji="1" lang="ja-JP" altLang="en-US" smtClean="0"/>
              <a:t>‹#›</a:t>
            </a:fld>
            <a:endParaRPr kumimoji="1" lang="ja-JP" altLang="en-US"/>
          </a:p>
        </p:txBody>
      </p:sp>
    </p:spTree>
    <p:extLst>
      <p:ext uri="{BB962C8B-B14F-4D97-AF65-F5344CB8AC3E}">
        <p14:creationId xmlns:p14="http://schemas.microsoft.com/office/powerpoint/2010/main" val="30223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7FAAF53-466F-4E68-A746-E175AB4EF5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8581A1-8474-4073-950E-4024839A55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A3C7BE-864E-4431-B8F5-737E7277F4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25DDC-20CB-4DEF-8627-2B04822A27E5}" type="datetimeFigureOut">
              <a:rPr kumimoji="1" lang="ja-JP" altLang="en-US" smtClean="0"/>
              <a:t>2021/12/11</a:t>
            </a:fld>
            <a:endParaRPr kumimoji="1" lang="ja-JP" altLang="en-US"/>
          </a:p>
        </p:txBody>
      </p:sp>
      <p:sp>
        <p:nvSpPr>
          <p:cNvPr id="5" name="フッター プレースホルダー 4">
            <a:extLst>
              <a:ext uri="{FF2B5EF4-FFF2-40B4-BE49-F238E27FC236}">
                <a16:creationId xmlns:a16="http://schemas.microsoft.com/office/drawing/2014/main" id="{069CDDCB-7843-48D5-A3CD-002B7A8AF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5208B5E-6ED0-4981-8640-F494EF697B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9126-588A-4780-A99B-3CD419924392}" type="slidenum">
              <a:rPr kumimoji="1" lang="ja-JP" altLang="en-US" smtClean="0"/>
              <a:t>‹#›</a:t>
            </a:fld>
            <a:endParaRPr kumimoji="1" lang="ja-JP" altLang="en-US"/>
          </a:p>
        </p:txBody>
      </p:sp>
    </p:spTree>
    <p:extLst>
      <p:ext uri="{BB962C8B-B14F-4D97-AF65-F5344CB8AC3E}">
        <p14:creationId xmlns:p14="http://schemas.microsoft.com/office/powerpoint/2010/main" val="253342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91DC64C-88DE-4204-8BC8-E1B86FEBB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威厳のある市の建物の正面にある階段と柱">
            <a:extLst>
              <a:ext uri="{FF2B5EF4-FFF2-40B4-BE49-F238E27FC236}">
                <a16:creationId xmlns:a16="http://schemas.microsoft.com/office/drawing/2014/main" id="{2E49FAA7-B969-4C6B-8BB5-9E350031A41D}"/>
              </a:ext>
            </a:extLst>
          </p:cNvPr>
          <p:cNvPicPr>
            <a:picLocks noChangeAspect="1"/>
          </p:cNvPicPr>
          <p:nvPr/>
        </p:nvPicPr>
        <p:blipFill rotWithShape="1">
          <a:blip r:embed="rId2">
            <a:alphaModFix amt="30000"/>
          </a:blip>
          <a:srcRect t="7556" b="16153"/>
          <a:stretch/>
        </p:blipFill>
        <p:spPr>
          <a:xfrm>
            <a:off x="13373" y="10"/>
            <a:ext cx="12165257" cy="6195062"/>
          </a:xfrm>
          <a:prstGeom prst="rect">
            <a:avLst/>
          </a:prstGeom>
        </p:spPr>
      </p:pic>
      <p:sp>
        <p:nvSpPr>
          <p:cNvPr id="29"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2"/>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70000"/>
            </a:schemeClr>
          </a:solidFill>
          <a:ln w="9525" cap="flat">
            <a:noFill/>
            <a:prstDash val="solid"/>
            <a:miter/>
          </a:ln>
        </p:spPr>
        <p:txBody>
          <a:bodyPr rtlCol="0" anchor="ctr"/>
          <a:lstStyle/>
          <a:p>
            <a:endParaRPr lang="en-US"/>
          </a:p>
        </p:txBody>
      </p:sp>
      <p:sp>
        <p:nvSpPr>
          <p:cNvPr id="2" name="タイトル 1">
            <a:extLst>
              <a:ext uri="{FF2B5EF4-FFF2-40B4-BE49-F238E27FC236}">
                <a16:creationId xmlns:a16="http://schemas.microsoft.com/office/drawing/2014/main" id="{A08E6660-1DBE-4B05-9534-66BC7E9B6379}"/>
              </a:ext>
            </a:extLst>
          </p:cNvPr>
          <p:cNvSpPr>
            <a:spLocks noGrp="1"/>
          </p:cNvSpPr>
          <p:nvPr>
            <p:ph type="ctrTitle"/>
          </p:nvPr>
        </p:nvSpPr>
        <p:spPr>
          <a:xfrm>
            <a:off x="1403632" y="914399"/>
            <a:ext cx="9283781" cy="2595563"/>
          </a:xfrm>
        </p:spPr>
        <p:txBody>
          <a:bodyPr>
            <a:normAutofit/>
          </a:bodyPr>
          <a:lstStyle/>
          <a:p>
            <a:r>
              <a:rPr lang="ja-JP" altLang="en-US" sz="5000" dirty="0">
                <a:latin typeface="HGP明朝E" panose="02020900000000000000" pitchFamily="18" charset="-128"/>
                <a:ea typeface="HGP明朝E" panose="02020900000000000000" pitchFamily="18" charset="-128"/>
              </a:rPr>
              <a:t>憲法改正の好機到来</a:t>
            </a:r>
          </a:p>
        </p:txBody>
      </p:sp>
      <p:sp>
        <p:nvSpPr>
          <p:cNvPr id="31" name="Graphic 14">
            <a:extLst>
              <a:ext uri="{FF2B5EF4-FFF2-40B4-BE49-F238E27FC236}">
                <a16:creationId xmlns:a16="http://schemas.microsoft.com/office/drawing/2014/main" id="{820B6604-1FF9-43F5-AC47-3D41CB2F5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411137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3" name="字幕 2">
            <a:extLst>
              <a:ext uri="{FF2B5EF4-FFF2-40B4-BE49-F238E27FC236}">
                <a16:creationId xmlns:a16="http://schemas.microsoft.com/office/drawing/2014/main" id="{03C8AE2B-DCB7-415E-B9ED-363414BDBDE5}"/>
              </a:ext>
            </a:extLst>
          </p:cNvPr>
          <p:cNvSpPr>
            <a:spLocks noGrp="1"/>
          </p:cNvSpPr>
          <p:nvPr>
            <p:ph type="subTitle" idx="1"/>
          </p:nvPr>
        </p:nvSpPr>
        <p:spPr>
          <a:xfrm>
            <a:off x="1371599" y="4008739"/>
            <a:ext cx="9283781" cy="1731963"/>
          </a:xfrm>
        </p:spPr>
        <p:txBody>
          <a:bodyPr>
            <a:normAutofit/>
          </a:bodyPr>
          <a:lstStyle/>
          <a:p>
            <a:r>
              <a:rPr lang="ja-JP" altLang="en-US" sz="2200" dirty="0">
                <a:latin typeface="HGP明朝E" panose="02020900000000000000" pitchFamily="18" charset="-128"/>
                <a:ea typeface="HGP明朝E" panose="02020900000000000000" pitchFamily="18" charset="-128"/>
              </a:rPr>
              <a:t>情報パック</a:t>
            </a:r>
            <a:endParaRPr lang="en-US" altLang="ja-JP" sz="2200" dirty="0">
              <a:latin typeface="HGP明朝E" panose="02020900000000000000" pitchFamily="18" charset="-128"/>
              <a:ea typeface="HGP明朝E" panose="02020900000000000000" pitchFamily="18" charset="-128"/>
            </a:endParaRPr>
          </a:p>
          <a:p>
            <a:r>
              <a:rPr lang="en-US" altLang="ja-JP" sz="2200" dirty="0">
                <a:latin typeface="HGP明朝E" panose="02020900000000000000" pitchFamily="18" charset="-128"/>
                <a:ea typeface="HGP明朝E" panose="02020900000000000000" pitchFamily="18" charset="-128"/>
              </a:rPr>
              <a:t>12</a:t>
            </a:r>
            <a:r>
              <a:rPr lang="ja-JP" altLang="en-US" sz="2200" dirty="0">
                <a:latin typeface="HGP明朝E" panose="02020900000000000000" pitchFamily="18" charset="-128"/>
                <a:ea typeface="HGP明朝E" panose="02020900000000000000" pitchFamily="18" charset="-128"/>
              </a:rPr>
              <a:t>月号</a:t>
            </a:r>
            <a:endParaRPr lang="en-US" altLang="ja-JP" sz="2200" dirty="0">
              <a:latin typeface="HGP明朝E" panose="02020900000000000000" pitchFamily="18" charset="-128"/>
              <a:ea typeface="HGP明朝E" panose="02020900000000000000" pitchFamily="18" charset="-128"/>
            </a:endParaRPr>
          </a:p>
        </p:txBody>
      </p:sp>
      <p:sp>
        <p:nvSpPr>
          <p:cNvPr id="33" name="Rectangle 32">
            <a:extLst>
              <a:ext uri="{FF2B5EF4-FFF2-40B4-BE49-F238E27FC236}">
                <a16:creationId xmlns:a16="http://schemas.microsoft.com/office/drawing/2014/main" id="{5912B5B1-BC40-4CD1-8541-549C5834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85"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800" y="-1"/>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70000"/>
            </a:schemeClr>
          </a:solidFill>
          <a:ln w="9525" cap="flat">
            <a:noFill/>
            <a:prstDash val="solid"/>
            <a:miter/>
          </a:ln>
        </p:spPr>
        <p:txBody>
          <a:bodyPr rtlCol="0" anchor="ctr"/>
          <a:lstStyle/>
          <a:p>
            <a:endParaRPr lang="en-US"/>
          </a:p>
        </p:txBody>
      </p:sp>
      <p:sp>
        <p:nvSpPr>
          <p:cNvPr id="37" name="Rectangle 36">
            <a:extLst>
              <a:ext uri="{FF2B5EF4-FFF2-40B4-BE49-F238E27FC236}">
                <a16:creationId xmlns:a16="http://schemas.microsoft.com/office/drawing/2014/main" id="{E252BF65-A104-4DD3-8D54-285294DCC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8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71217874-D5BC-45F5-A2E6-7BDC2D4FA3F4}"/>
              </a:ext>
            </a:extLst>
          </p:cNvPr>
          <p:cNvSpPr>
            <a:spLocks noGrp="1"/>
          </p:cNvSpPr>
          <p:nvPr>
            <p:ph idx="1"/>
          </p:nvPr>
        </p:nvSpPr>
        <p:spPr>
          <a:xfrm>
            <a:off x="838200" y="897361"/>
            <a:ext cx="10515600" cy="5279602"/>
          </a:xfrm>
        </p:spPr>
        <p:txBody>
          <a:bodyPr/>
          <a:lstStyle/>
          <a:p>
            <a:pPr>
              <a:lnSpc>
                <a:spcPct val="100000"/>
              </a:lnSpc>
            </a:pPr>
            <a:r>
              <a:rPr lang="ja-JP" altLang="en-US" dirty="0">
                <a:latin typeface="HGP明朝E" panose="02020900000000000000" pitchFamily="18" charset="-128"/>
                <a:ea typeface="HGP明朝E" panose="02020900000000000000" pitchFamily="18" charset="-128"/>
              </a:rPr>
              <a:t>フランスの人権宣言やアメリカの独立宣言を猿真似して（たった</a:t>
            </a:r>
            <a:r>
              <a:rPr lang="en-US" altLang="ja-JP" dirty="0">
                <a:latin typeface="HGP明朝E" panose="02020900000000000000" pitchFamily="18" charset="-128"/>
                <a:ea typeface="HGP明朝E" panose="02020900000000000000" pitchFamily="18" charset="-128"/>
              </a:rPr>
              <a:t>6</a:t>
            </a:r>
            <a:r>
              <a:rPr lang="ja-JP" altLang="en-US" dirty="0">
                <a:latin typeface="HGP明朝E" panose="02020900000000000000" pitchFamily="18" charset="-128"/>
                <a:ea typeface="HGP明朝E" panose="02020900000000000000" pitchFamily="18" charset="-128"/>
              </a:rPr>
              <a:t>日間）の拙速で公法学そのものに無知も同然のアメリカの若い軍人たちが草案を書き、それを</a:t>
            </a:r>
            <a:r>
              <a:rPr lang="en-US" altLang="ja-JP" dirty="0">
                <a:latin typeface="HGP明朝E" panose="02020900000000000000" pitchFamily="18" charset="-128"/>
                <a:ea typeface="HGP明朝E" panose="02020900000000000000" pitchFamily="18" charset="-128"/>
              </a:rPr>
              <a:t>2</a:t>
            </a:r>
            <a:r>
              <a:rPr lang="ja-JP" altLang="en-US" dirty="0">
                <a:latin typeface="HGP明朝E" panose="02020900000000000000" pitchFamily="18" charset="-128"/>
                <a:ea typeface="HGP明朝E" panose="02020900000000000000" pitchFamily="18" charset="-128"/>
              </a:rPr>
              <a:t>日間で翻訳し、ほぼそのまま決まったのが（戦後）日本国憲法であり、それを後生大事に守り抜けというのが今風の立憲主義なのだ。</a:t>
            </a:r>
          </a:p>
          <a:p>
            <a:pPr>
              <a:lnSpc>
                <a:spcPct val="100000"/>
              </a:lnSpc>
            </a:pPr>
            <a:r>
              <a:rPr lang="ja-JP" altLang="en-US" dirty="0">
                <a:latin typeface="HGP明朝E" panose="02020900000000000000" pitchFamily="18" charset="-128"/>
                <a:ea typeface="HGP明朝E" panose="02020900000000000000" pitchFamily="18" charset="-128"/>
              </a:rPr>
              <a:t>立憲主義を本気でいうのであれば、「現行憲法に重大な欠陥ありと判明すれば、できるだけ速やかに改正する」というのが立憲の本意のはずではないか。「悪しき憲法の上に立つ」などという立憲主義はどこにどうひねっても出てくる思想ではない。</a:t>
            </a:r>
          </a:p>
          <a:p>
            <a:pPr>
              <a:lnSpc>
                <a:spcPct val="100000"/>
              </a:lnSpc>
            </a:pPr>
            <a:endParaRPr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5537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9BC3DC-DF85-4399-999E-0CCBE12AD15A}"/>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二、左翼が「改憲」を反対する理由</a:t>
            </a:r>
          </a:p>
        </p:txBody>
      </p:sp>
      <p:sp>
        <p:nvSpPr>
          <p:cNvPr id="3" name="コンテンツ プレースホルダー 2">
            <a:extLst>
              <a:ext uri="{FF2B5EF4-FFF2-40B4-BE49-F238E27FC236}">
                <a16:creationId xmlns:a16="http://schemas.microsoft.com/office/drawing/2014/main" id="{FCE9FE3E-F440-4707-9BF9-1A3D75809076}"/>
              </a:ext>
            </a:extLst>
          </p:cNvPr>
          <p:cNvSpPr>
            <a:spLocks noGrp="1"/>
          </p:cNvSpPr>
          <p:nvPr>
            <p:ph idx="1"/>
          </p:nvPr>
        </p:nvSpPr>
        <p:spPr/>
        <p:txBody>
          <a:bodyPr>
            <a:normAutofit/>
          </a:bodyPr>
          <a:lstStyle/>
          <a:p>
            <a:pPr>
              <a:lnSpc>
                <a:spcPct val="150000"/>
              </a:lnSpc>
            </a:pPr>
            <a:r>
              <a:rPr kumimoji="1" lang="ja-JP" altLang="en-US" sz="3600" dirty="0">
                <a:latin typeface="HGP明朝E" panose="02020900000000000000" pitchFamily="18" charset="-128"/>
                <a:ea typeface="HGP明朝E" panose="02020900000000000000" pitchFamily="18" charset="-128"/>
              </a:rPr>
              <a:t>弱い日本であることが「革命」に好都合</a:t>
            </a:r>
          </a:p>
          <a:p>
            <a:pPr lvl="1">
              <a:lnSpc>
                <a:spcPct val="150000"/>
              </a:lnSpc>
            </a:pPr>
            <a:r>
              <a:rPr kumimoji="1" lang="ja-JP" altLang="en-US" sz="3200" dirty="0">
                <a:latin typeface="HGP明朝E" panose="02020900000000000000" pitchFamily="18" charset="-128"/>
                <a:ea typeface="HGP明朝E" panose="02020900000000000000" pitchFamily="18" charset="-128"/>
              </a:rPr>
              <a:t>「戦争を内乱に転化」できる　（レーニン）</a:t>
            </a:r>
          </a:p>
          <a:p>
            <a:pPr>
              <a:lnSpc>
                <a:spcPct val="150000"/>
              </a:lnSpc>
            </a:pPr>
            <a:r>
              <a:rPr kumimoji="1" lang="ja-JP" altLang="en-US" sz="3600" dirty="0">
                <a:latin typeface="HGP明朝E" panose="02020900000000000000" pitchFamily="18" charset="-128"/>
                <a:ea typeface="HGP明朝E" panose="02020900000000000000" pitchFamily="18" charset="-128"/>
              </a:rPr>
              <a:t>民主主義の徹底によって、「上部構造」を解体できる</a:t>
            </a:r>
            <a:endParaRPr kumimoji="1" lang="en-US" altLang="ja-JP" sz="3600" dirty="0">
              <a:latin typeface="HGP明朝E" panose="02020900000000000000" pitchFamily="18" charset="-128"/>
              <a:ea typeface="HGP明朝E" panose="02020900000000000000" pitchFamily="18" charset="-128"/>
            </a:endParaRPr>
          </a:p>
          <a:p>
            <a:pPr lvl="1">
              <a:lnSpc>
                <a:spcPct val="150000"/>
              </a:lnSpc>
            </a:pPr>
            <a:r>
              <a:rPr kumimoji="1" lang="ja-JP" altLang="en-US" sz="3200" dirty="0">
                <a:latin typeface="HGP明朝E" panose="02020900000000000000" pitchFamily="18" charset="-128"/>
                <a:ea typeface="HGP明朝E" panose="02020900000000000000" pitchFamily="18" charset="-128"/>
              </a:rPr>
              <a:t>ブルジョア的人権の主張→倫理、道徳、価値観を破壊</a:t>
            </a:r>
          </a:p>
          <a:p>
            <a:pPr>
              <a:lnSpc>
                <a:spcPct val="150000"/>
              </a:lnSpc>
            </a:pPr>
            <a:endParaRPr kumimoji="1" lang="ja-JP" altLang="en-US"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235471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96591B-5001-420B-B1D0-B03B8ABB6322}"/>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三、改憲案及び内容</a:t>
            </a:r>
          </a:p>
        </p:txBody>
      </p:sp>
      <p:sp>
        <p:nvSpPr>
          <p:cNvPr id="3" name="コンテンツ プレースホルダー 2">
            <a:extLst>
              <a:ext uri="{FF2B5EF4-FFF2-40B4-BE49-F238E27FC236}">
                <a16:creationId xmlns:a16="http://schemas.microsoft.com/office/drawing/2014/main" id="{0CFD9AFB-9E2E-4A42-80F0-8F574C0152ED}"/>
              </a:ext>
            </a:extLst>
          </p:cNvPr>
          <p:cNvSpPr>
            <a:spLocks noGrp="1"/>
          </p:cNvSpPr>
          <p:nvPr>
            <p:ph idx="1"/>
          </p:nvPr>
        </p:nvSpPr>
        <p:spPr/>
        <p:txBody>
          <a:bodyPr>
            <a:normAutofit/>
          </a:bodyPr>
          <a:lstStyle/>
          <a:p>
            <a:pPr marL="0" indent="0">
              <a:lnSpc>
                <a:spcPct val="100000"/>
              </a:lnSpc>
              <a:buNone/>
            </a:pPr>
            <a:r>
              <a:rPr kumimoji="1" lang="zh-TW" altLang="en-US" sz="3600" dirty="0">
                <a:latin typeface="HGP明朝E" panose="02020900000000000000" pitchFamily="18" charset="-128"/>
                <a:ea typeface="HGP明朝E" panose="02020900000000000000" pitchFamily="18" charset="-128"/>
              </a:rPr>
              <a:t>自民　四項目</a:t>
            </a:r>
          </a:p>
          <a:p>
            <a:pPr marL="0" indent="0">
              <a:lnSpc>
                <a:spcPct val="100000"/>
              </a:lnSpc>
              <a:buNone/>
            </a:pPr>
            <a:r>
              <a:rPr kumimoji="1" lang="ja-JP" altLang="en-US" sz="3600" dirty="0">
                <a:latin typeface="HGP明朝E" panose="02020900000000000000" pitchFamily="18" charset="-128"/>
                <a:ea typeface="HGP明朝E" panose="02020900000000000000" pitchFamily="18" charset="-128"/>
              </a:rPr>
              <a:t>　</a:t>
            </a:r>
            <a:r>
              <a:rPr kumimoji="1" lang="zh-TW" altLang="en-US" sz="3600" dirty="0">
                <a:latin typeface="HGP明朝E" panose="02020900000000000000" pitchFamily="18" charset="-128"/>
                <a:ea typeface="HGP明朝E" panose="02020900000000000000" pitchFamily="18" charset="-128"/>
              </a:rPr>
              <a:t>①自衛隊明記</a:t>
            </a:r>
            <a:r>
              <a:rPr kumimoji="1" lang="ja-JP" altLang="en-US" sz="3600" dirty="0">
                <a:latin typeface="HGP明朝E" panose="02020900000000000000" pitchFamily="18" charset="-128"/>
                <a:ea typeface="HGP明朝E" panose="02020900000000000000" pitchFamily="18" charset="-128"/>
              </a:rPr>
              <a:t>　</a:t>
            </a:r>
            <a:r>
              <a:rPr kumimoji="1" lang="ja-JP" altLang="en-US" sz="3600" dirty="0">
                <a:highlight>
                  <a:srgbClr val="FFFF00"/>
                </a:highlight>
                <a:latin typeface="HGP明朝E" panose="02020900000000000000" pitchFamily="18" charset="-128"/>
                <a:ea typeface="HGP明朝E" panose="02020900000000000000" pitchFamily="18" charset="-128"/>
              </a:rPr>
              <a:t>自衛権の明記</a:t>
            </a:r>
            <a:endParaRPr kumimoji="1" lang="zh-TW" altLang="en-US" sz="3600" dirty="0">
              <a:highlight>
                <a:srgbClr val="FFFF00"/>
              </a:highlight>
              <a:latin typeface="HGP明朝E" panose="02020900000000000000" pitchFamily="18" charset="-128"/>
              <a:ea typeface="HGP明朝E" panose="02020900000000000000" pitchFamily="18" charset="-128"/>
            </a:endParaRPr>
          </a:p>
          <a:p>
            <a:pPr marL="0" indent="0">
              <a:lnSpc>
                <a:spcPct val="100000"/>
              </a:lnSpc>
              <a:buNone/>
            </a:pPr>
            <a:r>
              <a:rPr kumimoji="1" lang="ja-JP" altLang="en-US" sz="3600" dirty="0">
                <a:latin typeface="HGP明朝E" panose="02020900000000000000" pitchFamily="18" charset="-128"/>
                <a:ea typeface="HGP明朝E" panose="02020900000000000000" pitchFamily="18" charset="-128"/>
              </a:rPr>
              <a:t>　</a:t>
            </a:r>
            <a:r>
              <a:rPr kumimoji="1" lang="zh-TW" altLang="en-US" sz="3600" dirty="0">
                <a:latin typeface="HGP明朝E" panose="02020900000000000000" pitchFamily="18" charset="-128"/>
                <a:ea typeface="HGP明朝E" panose="02020900000000000000" pitchFamily="18" charset="-128"/>
              </a:rPr>
              <a:t>②緊急事態条項</a:t>
            </a:r>
            <a:r>
              <a:rPr kumimoji="1" lang="ja-JP" altLang="en-US" sz="3600" dirty="0">
                <a:latin typeface="HGP明朝E" panose="02020900000000000000" pitchFamily="18" charset="-128"/>
                <a:ea typeface="HGP明朝E" panose="02020900000000000000" pitchFamily="18" charset="-128"/>
              </a:rPr>
              <a:t>　</a:t>
            </a:r>
            <a:r>
              <a:rPr kumimoji="1" lang="ja-JP" altLang="en-US" sz="3600" dirty="0">
                <a:highlight>
                  <a:srgbClr val="FFFF00"/>
                </a:highlight>
                <a:latin typeface="HGP明朝E" panose="02020900000000000000" pitchFamily="18" charset="-128"/>
                <a:ea typeface="HGP明朝E" panose="02020900000000000000" pitchFamily="18" charset="-128"/>
              </a:rPr>
              <a:t>国家緊急権の明記</a:t>
            </a:r>
            <a:endParaRPr kumimoji="1" lang="zh-TW" altLang="en-US" sz="3600" dirty="0">
              <a:highlight>
                <a:srgbClr val="FFFF00"/>
              </a:highlight>
              <a:latin typeface="HGP明朝E" panose="02020900000000000000" pitchFamily="18" charset="-128"/>
              <a:ea typeface="HGP明朝E" panose="02020900000000000000" pitchFamily="18" charset="-128"/>
            </a:endParaRPr>
          </a:p>
          <a:p>
            <a:pPr marL="0" indent="0">
              <a:lnSpc>
                <a:spcPct val="100000"/>
              </a:lnSpc>
              <a:buNone/>
            </a:pPr>
            <a:r>
              <a:rPr kumimoji="1" lang="ja-JP" altLang="en-US" sz="3600" dirty="0">
                <a:latin typeface="HGP明朝E" panose="02020900000000000000" pitchFamily="18" charset="-128"/>
                <a:ea typeface="HGP明朝E" panose="02020900000000000000" pitchFamily="18" charset="-128"/>
              </a:rPr>
              <a:t>　</a:t>
            </a:r>
            <a:r>
              <a:rPr kumimoji="1" lang="zh-TW" altLang="en-US" sz="3600" dirty="0">
                <a:latin typeface="HGP明朝E" panose="02020900000000000000" pitchFamily="18" charset="-128"/>
                <a:ea typeface="HGP明朝E" panose="02020900000000000000" pitchFamily="18" charset="-128"/>
              </a:rPr>
              <a:t>③参院選「合区」解消</a:t>
            </a:r>
          </a:p>
          <a:p>
            <a:pPr marL="0" indent="0">
              <a:lnSpc>
                <a:spcPct val="100000"/>
              </a:lnSpc>
              <a:buNone/>
            </a:pPr>
            <a:r>
              <a:rPr kumimoji="1" lang="ja-JP" altLang="en-US" sz="3600" dirty="0">
                <a:latin typeface="HGP明朝E" panose="02020900000000000000" pitchFamily="18" charset="-128"/>
                <a:ea typeface="HGP明朝E" panose="02020900000000000000" pitchFamily="18" charset="-128"/>
              </a:rPr>
              <a:t>　</a:t>
            </a:r>
            <a:r>
              <a:rPr kumimoji="1" lang="zh-TW" altLang="en-US" sz="3600" dirty="0">
                <a:latin typeface="HGP明朝E" panose="02020900000000000000" pitchFamily="18" charset="-128"/>
                <a:ea typeface="HGP明朝E" panose="02020900000000000000" pitchFamily="18" charset="-128"/>
              </a:rPr>
              <a:t>④教育無償化</a:t>
            </a:r>
          </a:p>
          <a:p>
            <a:pPr>
              <a:lnSpc>
                <a:spcPct val="100000"/>
              </a:lnSpc>
            </a:pPr>
            <a:endParaRPr kumimoji="1" lang="ja-JP" altLang="en-US"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989561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39CA8C-0074-4FF5-82CD-FB6809CB7F7B}"/>
              </a:ext>
            </a:extLst>
          </p:cNvPr>
          <p:cNvSpPr>
            <a:spLocks noGrp="1"/>
          </p:cNvSpPr>
          <p:nvPr>
            <p:ph idx="1"/>
          </p:nvPr>
        </p:nvSpPr>
        <p:spPr>
          <a:xfrm>
            <a:off x="838200" y="283975"/>
            <a:ext cx="10515600" cy="6281531"/>
          </a:xfrm>
        </p:spPr>
        <p:txBody>
          <a:bodyPr>
            <a:normAutofit fontScale="92500" lnSpcReduction="20000"/>
          </a:bodyPr>
          <a:lstStyle/>
          <a:p>
            <a:pPr marL="0" indent="0">
              <a:lnSpc>
                <a:spcPct val="120000"/>
              </a:lnSpc>
              <a:buNone/>
            </a:pPr>
            <a:r>
              <a:rPr kumimoji="1" lang="ja-JP" altLang="en-US" dirty="0">
                <a:highlight>
                  <a:srgbClr val="FFFF00"/>
                </a:highlight>
                <a:latin typeface="HGP明朝E" panose="02020900000000000000" pitchFamily="18" charset="-128"/>
                <a:ea typeface="HGP明朝E" panose="02020900000000000000" pitchFamily="18" charset="-128"/>
              </a:rPr>
              <a:t>公明　加憲</a:t>
            </a:r>
          </a:p>
          <a:p>
            <a:pPr>
              <a:lnSpc>
                <a:spcPct val="120000"/>
              </a:lnSpc>
            </a:pPr>
            <a:r>
              <a:rPr kumimoji="1" lang="ja-JP" altLang="en-US" dirty="0">
                <a:latin typeface="HGP明朝E" panose="02020900000000000000" pitchFamily="18" charset="-128"/>
                <a:ea typeface="HGP明朝E" panose="02020900000000000000" pitchFamily="18" charset="-128"/>
              </a:rPr>
              <a:t>環境、プライバシー、地方自治などの新しい理念や権利を憲法に加える。</a:t>
            </a:r>
            <a:endParaRPr kumimoji="1" lang="en-US" altLang="ja-JP" dirty="0">
              <a:latin typeface="HGP明朝E" panose="02020900000000000000" pitchFamily="18" charset="-128"/>
              <a:ea typeface="HGP明朝E" panose="02020900000000000000" pitchFamily="18" charset="-128"/>
            </a:endParaRPr>
          </a:p>
          <a:p>
            <a:pPr>
              <a:lnSpc>
                <a:spcPct val="120000"/>
              </a:lnSpc>
            </a:pPr>
            <a:r>
              <a:rPr kumimoji="1" lang="en-US" altLang="ja-JP" dirty="0">
                <a:latin typeface="HGP明朝E" panose="02020900000000000000" pitchFamily="18" charset="-128"/>
                <a:ea typeface="HGP明朝E" panose="02020900000000000000" pitchFamily="18" charset="-128"/>
              </a:rPr>
              <a:t>9</a:t>
            </a:r>
            <a:r>
              <a:rPr kumimoji="1" lang="ja-JP" altLang="en-US" dirty="0">
                <a:latin typeface="HGP明朝E" panose="02020900000000000000" pitchFamily="18" charset="-128"/>
                <a:ea typeface="HGP明朝E" panose="02020900000000000000" pitchFamily="18" charset="-128"/>
              </a:rPr>
              <a:t>条改正には「反対」</a:t>
            </a:r>
          </a:p>
          <a:p>
            <a:pPr marL="0" indent="0">
              <a:lnSpc>
                <a:spcPct val="120000"/>
              </a:lnSpc>
              <a:buNone/>
            </a:pPr>
            <a:r>
              <a:rPr kumimoji="1" lang="ja-JP" altLang="en-US" dirty="0">
                <a:highlight>
                  <a:srgbClr val="FFFF00"/>
                </a:highlight>
                <a:latin typeface="HGP明朝E" panose="02020900000000000000" pitchFamily="18" charset="-128"/>
                <a:ea typeface="HGP明朝E" panose="02020900000000000000" pitchFamily="18" charset="-128"/>
              </a:rPr>
              <a:t>維新（日本維新の会）</a:t>
            </a:r>
          </a:p>
          <a:p>
            <a:pPr>
              <a:lnSpc>
                <a:spcPct val="120000"/>
              </a:lnSpc>
            </a:pPr>
            <a:r>
              <a:rPr kumimoji="1" lang="ja-JP" altLang="en-US" dirty="0">
                <a:latin typeface="HGP明朝E" panose="02020900000000000000" pitchFamily="18" charset="-128"/>
                <a:ea typeface="HGP明朝E" panose="02020900000000000000" pitchFamily="18" charset="-128"/>
              </a:rPr>
              <a:t>教育の無償化</a:t>
            </a:r>
          </a:p>
          <a:p>
            <a:pPr>
              <a:lnSpc>
                <a:spcPct val="120000"/>
              </a:lnSpc>
            </a:pPr>
            <a:r>
              <a:rPr kumimoji="1" lang="ja-JP" altLang="en-US" dirty="0">
                <a:latin typeface="HGP明朝E" panose="02020900000000000000" pitchFamily="18" charset="-128"/>
                <a:ea typeface="HGP明朝E" panose="02020900000000000000" pitchFamily="18" charset="-128"/>
              </a:rPr>
              <a:t>道州制　統治機構改革　地域主権</a:t>
            </a:r>
          </a:p>
          <a:p>
            <a:pPr>
              <a:lnSpc>
                <a:spcPct val="120000"/>
              </a:lnSpc>
            </a:pPr>
            <a:r>
              <a:rPr kumimoji="1" lang="ja-JP" altLang="en-US" dirty="0">
                <a:latin typeface="HGP明朝E" panose="02020900000000000000" pitchFamily="18" charset="-128"/>
                <a:ea typeface="HGP明朝E" panose="02020900000000000000" pitchFamily="18" charset="-128"/>
              </a:rPr>
              <a:t>憲法裁判所</a:t>
            </a:r>
            <a:endParaRPr kumimoji="1" lang="en-US" altLang="ja-JP" dirty="0">
              <a:latin typeface="HGP明朝E" panose="02020900000000000000" pitchFamily="18" charset="-128"/>
              <a:ea typeface="HGP明朝E" panose="02020900000000000000" pitchFamily="18" charset="-128"/>
            </a:endParaRPr>
          </a:p>
          <a:p>
            <a:pPr>
              <a:lnSpc>
                <a:spcPct val="120000"/>
              </a:lnSpc>
            </a:pPr>
            <a:r>
              <a:rPr kumimoji="1" lang="ja-JP" altLang="en-US" dirty="0">
                <a:latin typeface="HGP明朝E" panose="02020900000000000000" pitchFamily="18" charset="-128"/>
                <a:ea typeface="HGP明朝E" panose="02020900000000000000" pitchFamily="18" charset="-128"/>
              </a:rPr>
              <a:t>緊急事態条項</a:t>
            </a:r>
            <a:endParaRPr kumimoji="1" lang="en-US" altLang="ja-JP" dirty="0">
              <a:latin typeface="HGP明朝E" panose="02020900000000000000" pitchFamily="18" charset="-128"/>
              <a:ea typeface="HGP明朝E" panose="02020900000000000000" pitchFamily="18" charset="-128"/>
            </a:endParaRPr>
          </a:p>
          <a:p>
            <a:pPr marL="0" indent="0">
              <a:lnSpc>
                <a:spcPct val="120000"/>
              </a:lnSpc>
              <a:buNone/>
            </a:pPr>
            <a:r>
              <a:rPr kumimoji="1" lang="ja-JP" altLang="en-US" dirty="0">
                <a:highlight>
                  <a:srgbClr val="FFFF00"/>
                </a:highlight>
                <a:latin typeface="HGP明朝E" panose="02020900000000000000" pitchFamily="18" charset="-128"/>
                <a:ea typeface="HGP明朝E" panose="02020900000000000000" pitchFamily="18" charset="-128"/>
              </a:rPr>
              <a:t>国民（国民民主党）</a:t>
            </a:r>
          </a:p>
          <a:p>
            <a:pPr>
              <a:lnSpc>
                <a:spcPct val="120000"/>
              </a:lnSpc>
            </a:pPr>
            <a:r>
              <a:rPr kumimoji="1" lang="ja-JP" altLang="en-US" dirty="0">
                <a:latin typeface="HGP明朝E" panose="02020900000000000000" pitchFamily="18" charset="-128"/>
                <a:ea typeface="HGP明朝E" panose="02020900000000000000" pitchFamily="18" charset="-128"/>
              </a:rPr>
              <a:t>人権分野（同性婚の保障や子どもの権利保障などの検討）</a:t>
            </a:r>
            <a:endParaRPr kumimoji="1" lang="en-US" altLang="ja-JP" dirty="0">
              <a:latin typeface="HGP明朝E" panose="02020900000000000000" pitchFamily="18" charset="-128"/>
              <a:ea typeface="HGP明朝E" panose="02020900000000000000" pitchFamily="18" charset="-128"/>
            </a:endParaRPr>
          </a:p>
          <a:p>
            <a:pPr>
              <a:lnSpc>
                <a:spcPct val="120000"/>
              </a:lnSpc>
            </a:pPr>
            <a:r>
              <a:rPr kumimoji="1" lang="ja-JP" altLang="en-US" dirty="0">
                <a:latin typeface="HGP明朝E" panose="02020900000000000000" pitchFamily="18" charset="-128"/>
                <a:ea typeface="HGP明朝E" panose="02020900000000000000" pitchFamily="18" charset="-128"/>
              </a:rPr>
              <a:t>統治分野の補強（総理の解散権、臨時国会の召集期限の明文化、憲法裁判所の設置など）</a:t>
            </a:r>
          </a:p>
          <a:p>
            <a:pPr>
              <a:lnSpc>
                <a:spcPct val="120000"/>
              </a:lnSpc>
            </a:pP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633636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3515A967-F2CE-40DF-B01A-C922023FD4CB}"/>
              </a:ext>
            </a:extLst>
          </p:cNvPr>
          <p:cNvSpPr>
            <a:spLocks noGrp="1"/>
          </p:cNvSpPr>
          <p:nvPr>
            <p:ph type="title"/>
          </p:nvPr>
        </p:nvSpPr>
        <p:spPr>
          <a:xfrm>
            <a:off x="643467" y="321734"/>
            <a:ext cx="10905066" cy="1135737"/>
          </a:xfrm>
        </p:spPr>
        <p:txBody>
          <a:bodyPr>
            <a:normAutofit/>
          </a:bodyPr>
          <a:lstStyle/>
          <a:p>
            <a:r>
              <a:rPr lang="ja-JP" altLang="en-US" sz="3600" dirty="0">
                <a:latin typeface="HGP明朝E" panose="02020900000000000000" pitchFamily="18" charset="-128"/>
                <a:ea typeface="HGP明朝E" panose="02020900000000000000" pitchFamily="18" charset="-128"/>
              </a:rPr>
              <a:t>安倍元首相発言　</a:t>
            </a:r>
            <a:r>
              <a:rPr lang="en-US" altLang="ja-JP" sz="3600" dirty="0">
                <a:latin typeface="HGP明朝E" panose="02020900000000000000" pitchFamily="18" charset="-128"/>
                <a:ea typeface="HGP明朝E" panose="02020900000000000000" pitchFamily="18" charset="-128"/>
              </a:rPr>
              <a:t>12</a:t>
            </a:r>
            <a:r>
              <a:rPr lang="ja-JP" altLang="en-US" sz="3600" dirty="0">
                <a:latin typeface="HGP明朝E" panose="02020900000000000000" pitchFamily="18" charset="-128"/>
                <a:ea typeface="HGP明朝E" panose="02020900000000000000" pitchFamily="18" charset="-128"/>
              </a:rPr>
              <a:t>月</a:t>
            </a:r>
            <a:r>
              <a:rPr lang="en-US" altLang="ja-JP" sz="3600" dirty="0">
                <a:latin typeface="HGP明朝E" panose="02020900000000000000" pitchFamily="18" charset="-128"/>
                <a:ea typeface="HGP明朝E" panose="02020900000000000000" pitchFamily="18" charset="-128"/>
              </a:rPr>
              <a:t>1</a:t>
            </a:r>
            <a:r>
              <a:rPr lang="ja-JP" altLang="en-US" sz="3600" dirty="0">
                <a:latin typeface="HGP明朝E" panose="02020900000000000000" pitchFamily="18" charset="-128"/>
                <a:ea typeface="HGP明朝E" panose="02020900000000000000" pitchFamily="18" charset="-128"/>
              </a:rPr>
              <a:t>日　</a:t>
            </a:r>
            <a:br>
              <a:rPr lang="en-US" altLang="ja-JP" sz="3600" dirty="0">
                <a:latin typeface="HGP明朝E" panose="02020900000000000000" pitchFamily="18" charset="-128"/>
                <a:ea typeface="HGP明朝E" panose="02020900000000000000" pitchFamily="18" charset="-128"/>
              </a:rPr>
            </a:br>
            <a:r>
              <a:rPr lang="ja-JP" altLang="en-US" sz="3600" dirty="0">
                <a:latin typeface="HGP明朝E" panose="02020900000000000000" pitchFamily="18" charset="-128"/>
                <a:ea typeface="HGP明朝E" panose="02020900000000000000" pitchFamily="18" charset="-128"/>
              </a:rPr>
              <a:t>民間機関のオンライン会合</a:t>
            </a:r>
          </a:p>
        </p:txBody>
      </p:sp>
      <p:sp>
        <p:nvSpPr>
          <p:cNvPr id="3" name="コンテンツ プレースホルダー 2">
            <a:extLst>
              <a:ext uri="{FF2B5EF4-FFF2-40B4-BE49-F238E27FC236}">
                <a16:creationId xmlns:a16="http://schemas.microsoft.com/office/drawing/2014/main" id="{A8A69172-6D05-46A7-915F-DD068196A7E3}"/>
              </a:ext>
            </a:extLst>
          </p:cNvPr>
          <p:cNvSpPr>
            <a:spLocks noGrp="1"/>
          </p:cNvSpPr>
          <p:nvPr>
            <p:ph idx="1"/>
          </p:nvPr>
        </p:nvSpPr>
        <p:spPr>
          <a:xfrm>
            <a:off x="643469" y="1782981"/>
            <a:ext cx="4008384" cy="4393982"/>
          </a:xfrm>
        </p:spPr>
        <p:txBody>
          <a:bodyPr>
            <a:normAutofit/>
          </a:bodyPr>
          <a:lstStyle/>
          <a:p>
            <a:r>
              <a:rPr lang="ja-JP" altLang="en-US" sz="3200" dirty="0">
                <a:latin typeface="HGP明朝E" panose="02020900000000000000" pitchFamily="18" charset="-128"/>
                <a:ea typeface="HGP明朝E" panose="02020900000000000000" pitchFamily="18" charset="-128"/>
              </a:rPr>
              <a:t>「台湾有事は日本有事であり、日米同盟の有事でもある。</a:t>
            </a:r>
            <a:endParaRPr lang="en-US" altLang="ja-JP" sz="3200" dirty="0">
              <a:latin typeface="HGP明朝E" panose="02020900000000000000" pitchFamily="18" charset="-128"/>
              <a:ea typeface="HGP明朝E" panose="02020900000000000000" pitchFamily="18" charset="-128"/>
            </a:endParaRPr>
          </a:p>
          <a:p>
            <a:r>
              <a:rPr lang="ja-JP" altLang="en-US" sz="3200" dirty="0">
                <a:latin typeface="HGP明朝E" panose="02020900000000000000" pitchFamily="18" charset="-128"/>
                <a:ea typeface="HGP明朝E" panose="02020900000000000000" pitchFamily="18" charset="-128"/>
              </a:rPr>
              <a:t>この点の認識を、習近平国家主席は断じて見誤るべきではない」</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GP明朝E" panose="02020900000000000000" pitchFamily="18" charset="-128"/>
                <a:ea typeface="HGP明朝E" panose="02020900000000000000" pitchFamily="18" charset="-128"/>
              </a:endParaRPr>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GP明朝E" panose="02020900000000000000" pitchFamily="18" charset="-128"/>
                <a:ea typeface="HGP明朝E" panose="02020900000000000000" pitchFamily="18" charset="-128"/>
              </a:endParaRPr>
            </a:p>
          </p:txBody>
        </p:sp>
      </p:grpSp>
      <p:pic>
        <p:nvPicPr>
          <p:cNvPr id="4" name="図 3">
            <a:extLst>
              <a:ext uri="{FF2B5EF4-FFF2-40B4-BE49-F238E27FC236}">
                <a16:creationId xmlns:a16="http://schemas.microsoft.com/office/drawing/2014/main" id="{AAE7E498-7F0D-43E3-AB52-30027E9B229B}"/>
              </a:ext>
            </a:extLst>
          </p:cNvPr>
          <p:cNvPicPr>
            <a:picLocks noChangeAspect="1"/>
          </p:cNvPicPr>
          <p:nvPr/>
        </p:nvPicPr>
        <p:blipFill>
          <a:blip r:embed="rId2"/>
          <a:stretch>
            <a:fillRect/>
          </a:stretch>
        </p:blipFill>
        <p:spPr>
          <a:xfrm>
            <a:off x="5295320" y="1908184"/>
            <a:ext cx="6253212" cy="4111486"/>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GP明朝E" panose="02020900000000000000" pitchFamily="18" charset="-128"/>
                <a:ea typeface="HGP明朝E" panose="02020900000000000000" pitchFamily="18" charset="-128"/>
              </a:endParaRPr>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GP明朝E" panose="02020900000000000000" pitchFamily="18" charset="-128"/>
                <a:ea typeface="HGP明朝E" panose="02020900000000000000" pitchFamily="18" charset="-128"/>
              </a:endParaRPr>
            </a:p>
          </p:txBody>
        </p:sp>
      </p:grpSp>
    </p:spTree>
    <p:extLst>
      <p:ext uri="{BB962C8B-B14F-4D97-AF65-F5344CB8AC3E}">
        <p14:creationId xmlns:p14="http://schemas.microsoft.com/office/powerpoint/2010/main" val="335304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2551B5-4288-4122-835F-D6EEC4B96D5F}"/>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台湾有事への備え</a:t>
            </a:r>
          </a:p>
        </p:txBody>
      </p:sp>
      <p:sp>
        <p:nvSpPr>
          <p:cNvPr id="3" name="テキスト プレースホルダー 2">
            <a:extLst>
              <a:ext uri="{FF2B5EF4-FFF2-40B4-BE49-F238E27FC236}">
                <a16:creationId xmlns:a16="http://schemas.microsoft.com/office/drawing/2014/main" id="{B3EAAD8A-73B3-4ABD-889E-4F395D49FD0D}"/>
              </a:ext>
            </a:extLst>
          </p:cNvPr>
          <p:cNvSpPr>
            <a:spLocks noGrp="1"/>
          </p:cNvSpPr>
          <p:nvPr>
            <p:ph type="body" idx="1"/>
          </p:nvPr>
        </p:nvSpPr>
        <p:spPr/>
        <p:txBody>
          <a:bodyPr/>
          <a:lstStyle/>
          <a:p>
            <a:r>
              <a:rPr kumimoji="1" lang="ja-JP" altLang="en-US" dirty="0">
                <a:solidFill>
                  <a:srgbClr val="0070C0"/>
                </a:solidFill>
                <a:latin typeface="HGP明朝E" panose="02020900000000000000" pitchFamily="18" charset="-128"/>
                <a:ea typeface="HGP明朝E" panose="02020900000000000000" pitchFamily="18" charset="-128"/>
              </a:rPr>
              <a:t>自衛権の明記　</a:t>
            </a:r>
            <a:r>
              <a:rPr kumimoji="1" lang="en-US" altLang="ja-JP" dirty="0">
                <a:solidFill>
                  <a:srgbClr val="0070C0"/>
                </a:solidFill>
                <a:latin typeface="HGP明朝E" panose="02020900000000000000" pitchFamily="18" charset="-128"/>
                <a:ea typeface="HGP明朝E" panose="02020900000000000000" pitchFamily="18" charset="-128"/>
              </a:rPr>
              <a:t>9</a:t>
            </a:r>
            <a:r>
              <a:rPr kumimoji="1" lang="ja-JP" altLang="en-US" dirty="0">
                <a:solidFill>
                  <a:srgbClr val="0070C0"/>
                </a:solidFill>
                <a:latin typeface="HGP明朝E" panose="02020900000000000000" pitchFamily="18" charset="-128"/>
                <a:ea typeface="HGP明朝E" panose="02020900000000000000" pitchFamily="18" charset="-128"/>
              </a:rPr>
              <a:t>条改正</a:t>
            </a:r>
            <a:endParaRPr kumimoji="1" lang="en-US" altLang="ja-JP" dirty="0">
              <a:solidFill>
                <a:srgbClr val="0070C0"/>
              </a:solidFill>
              <a:latin typeface="HGP明朝E" panose="02020900000000000000" pitchFamily="18" charset="-128"/>
              <a:ea typeface="HGP明朝E" panose="02020900000000000000" pitchFamily="18" charset="-128"/>
            </a:endParaRPr>
          </a:p>
          <a:p>
            <a:r>
              <a:rPr lang="ja-JP" altLang="en-US" dirty="0">
                <a:solidFill>
                  <a:srgbClr val="0070C0"/>
                </a:solidFill>
                <a:latin typeface="HGP明朝E" panose="02020900000000000000" pitchFamily="18" charset="-128"/>
                <a:ea typeface="HGP明朝E" panose="02020900000000000000" pitchFamily="18" charset="-128"/>
              </a:rPr>
              <a:t>緊急事態条項の新設　コロナ対応の教訓から</a:t>
            </a:r>
            <a:endParaRPr kumimoji="1" lang="ja-JP" altLang="en-US" dirty="0">
              <a:solidFill>
                <a:srgbClr val="0070C0"/>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967460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C08A0-2BEA-432B-94F6-7308A7319B60}"/>
              </a:ext>
            </a:extLst>
          </p:cNvPr>
          <p:cNvSpPr>
            <a:spLocks noGrp="1"/>
          </p:cNvSpPr>
          <p:nvPr>
            <p:ph type="title"/>
          </p:nvPr>
        </p:nvSpPr>
        <p:spPr/>
        <p:txBody>
          <a:bodyPr>
            <a:normAutofit/>
          </a:bodyPr>
          <a:lstStyle/>
          <a:p>
            <a:r>
              <a:rPr kumimoji="1" lang="ja-JP" altLang="en-US" sz="5400" dirty="0">
                <a:highlight>
                  <a:srgbClr val="FFFF00"/>
                </a:highlight>
                <a:latin typeface="HGP明朝E" panose="02020900000000000000" pitchFamily="18" charset="-128"/>
                <a:ea typeface="HGP明朝E" panose="02020900000000000000" pitchFamily="18" charset="-128"/>
              </a:rPr>
              <a:t>憲法について　我々の視点</a:t>
            </a:r>
          </a:p>
        </p:txBody>
      </p:sp>
      <p:sp>
        <p:nvSpPr>
          <p:cNvPr id="3" name="コンテンツ プレースホルダー 2">
            <a:extLst>
              <a:ext uri="{FF2B5EF4-FFF2-40B4-BE49-F238E27FC236}">
                <a16:creationId xmlns:a16="http://schemas.microsoft.com/office/drawing/2014/main" id="{915955AB-FBC3-4EC0-AD6A-B1C959C77B70}"/>
              </a:ext>
            </a:extLst>
          </p:cNvPr>
          <p:cNvSpPr>
            <a:spLocks noGrp="1"/>
          </p:cNvSpPr>
          <p:nvPr>
            <p:ph idx="1"/>
          </p:nvPr>
        </p:nvSpPr>
        <p:spPr/>
        <p:txBody>
          <a:bodyPr>
            <a:normAutofit lnSpcReduction="10000"/>
          </a:bodyPr>
          <a:lstStyle/>
          <a:p>
            <a:r>
              <a:rPr kumimoji="1" lang="ja-JP" altLang="en-US" sz="3600" dirty="0">
                <a:latin typeface="HGP明朝E" panose="02020900000000000000" pitchFamily="18" charset="-128"/>
                <a:ea typeface="HGP明朝E" panose="02020900000000000000" pitchFamily="18" charset="-128"/>
              </a:rPr>
              <a:t>国のかたち</a:t>
            </a:r>
            <a:endParaRPr kumimoji="1" lang="en-US" altLang="ja-JP" sz="3600" dirty="0">
              <a:latin typeface="HGP明朝E" panose="02020900000000000000" pitchFamily="18" charset="-128"/>
              <a:ea typeface="HGP明朝E" panose="02020900000000000000" pitchFamily="18" charset="-128"/>
            </a:endParaRPr>
          </a:p>
          <a:p>
            <a:r>
              <a:rPr lang="ja-JP" altLang="en-US" sz="3600" dirty="0">
                <a:latin typeface="HGP明朝E" panose="02020900000000000000" pitchFamily="18" charset="-128"/>
                <a:ea typeface="HGP明朝E" panose="02020900000000000000" pitchFamily="18" charset="-128"/>
              </a:rPr>
              <a:t>制定は自立的であるべき</a:t>
            </a:r>
            <a:endParaRPr lang="en-US" altLang="ja-JP" sz="3600" dirty="0">
              <a:latin typeface="HGP明朝E" panose="02020900000000000000" pitchFamily="18" charset="-128"/>
              <a:ea typeface="HGP明朝E" panose="02020900000000000000" pitchFamily="18" charset="-128"/>
            </a:endParaRPr>
          </a:p>
          <a:p>
            <a:endParaRPr lang="en-US" altLang="ja-JP" sz="3600" dirty="0">
              <a:latin typeface="HGP明朝E" panose="02020900000000000000" pitchFamily="18" charset="-128"/>
              <a:ea typeface="HGP明朝E" panose="02020900000000000000" pitchFamily="18" charset="-128"/>
            </a:endParaRPr>
          </a:p>
          <a:p>
            <a:pPr marL="0" indent="0">
              <a:buNone/>
            </a:pPr>
            <a:r>
              <a:rPr lang="ja-JP" altLang="en-US" sz="3600" dirty="0">
                <a:highlight>
                  <a:srgbClr val="FFFF00"/>
                </a:highlight>
                <a:latin typeface="HGP明朝E" panose="02020900000000000000" pitchFamily="18" charset="-128"/>
                <a:ea typeface="HGP明朝E" panose="02020900000000000000" pitchFamily="18" charset="-128"/>
              </a:rPr>
              <a:t>普遍的価値観</a:t>
            </a:r>
            <a:endParaRPr lang="en-US" altLang="ja-JP" sz="3600" dirty="0">
              <a:highlight>
                <a:srgbClr val="FFFF00"/>
              </a:highlight>
              <a:latin typeface="HGP明朝E" panose="02020900000000000000" pitchFamily="18" charset="-128"/>
              <a:ea typeface="HGP明朝E" panose="02020900000000000000" pitchFamily="18" charset="-128"/>
            </a:endParaRPr>
          </a:p>
          <a:p>
            <a:r>
              <a:rPr kumimoji="1" lang="ja-JP" altLang="en-US" sz="3600" dirty="0">
                <a:latin typeface="HGP明朝E" panose="02020900000000000000" pitchFamily="18" charset="-128"/>
                <a:ea typeface="HGP明朝E" panose="02020900000000000000" pitchFamily="18" charset="-128"/>
              </a:rPr>
              <a:t>人権とともに</a:t>
            </a:r>
            <a:r>
              <a:rPr kumimoji="1" lang="ja-JP" altLang="en-US" sz="3600" dirty="0">
                <a:highlight>
                  <a:srgbClr val="FFFF00"/>
                </a:highlight>
                <a:latin typeface="HGP明朝E" panose="02020900000000000000" pitchFamily="18" charset="-128"/>
                <a:ea typeface="HGP明朝E" panose="02020900000000000000" pitchFamily="18" charset="-128"/>
              </a:rPr>
              <a:t>家庭の価値</a:t>
            </a:r>
            <a:r>
              <a:rPr kumimoji="1" lang="ja-JP" altLang="en-US" sz="3600" dirty="0">
                <a:latin typeface="HGP明朝E" panose="02020900000000000000" pitchFamily="18" charset="-128"/>
                <a:ea typeface="HGP明朝E" panose="02020900000000000000" pitchFamily="18" charset="-128"/>
              </a:rPr>
              <a:t>が普遍的であることの位置づけ</a:t>
            </a:r>
            <a:endParaRPr kumimoji="1" lang="en-US" altLang="ja-JP" sz="3600" dirty="0">
              <a:latin typeface="HGP明朝E" panose="02020900000000000000" pitchFamily="18" charset="-128"/>
              <a:ea typeface="HGP明朝E" panose="02020900000000000000" pitchFamily="18" charset="-128"/>
            </a:endParaRPr>
          </a:p>
          <a:p>
            <a:r>
              <a:rPr lang="ja-JP" altLang="en-US" sz="3600" dirty="0">
                <a:latin typeface="HGP明朝E" panose="02020900000000000000" pitchFamily="18" charset="-128"/>
                <a:ea typeface="HGP明朝E" panose="02020900000000000000" pitchFamily="18" charset="-128"/>
              </a:rPr>
              <a:t>家庭は、社会と国家の</a:t>
            </a:r>
            <a:r>
              <a:rPr lang="ja-JP" altLang="en-US" sz="3600" dirty="0">
                <a:highlight>
                  <a:srgbClr val="FFFF00"/>
                </a:highlight>
                <a:latin typeface="HGP明朝E" panose="02020900000000000000" pitchFamily="18" charset="-128"/>
                <a:ea typeface="HGP明朝E" panose="02020900000000000000" pitchFamily="18" charset="-128"/>
              </a:rPr>
              <a:t>自然的且つ基礎的集団単位</a:t>
            </a:r>
            <a:r>
              <a:rPr lang="ja-JP" altLang="en-US" sz="3600" dirty="0">
                <a:latin typeface="HGP明朝E" panose="02020900000000000000" pitchFamily="18" charset="-128"/>
                <a:ea typeface="HGP明朝E" panose="02020900000000000000" pitchFamily="18" charset="-128"/>
              </a:rPr>
              <a:t>である</a:t>
            </a:r>
            <a:endParaRPr kumimoji="1" lang="ja-JP" altLang="en-US"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1845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5C5DFEE-3EEB-43C7-933C-7FCF5612BD46}"/>
              </a:ext>
            </a:extLst>
          </p:cNvPr>
          <p:cNvPicPr>
            <a:picLocks noChangeAspect="1"/>
          </p:cNvPicPr>
          <p:nvPr/>
        </p:nvPicPr>
        <p:blipFill rotWithShape="1">
          <a:blip r:embed="rId3"/>
          <a:srcRect b="15730"/>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F1253102-275E-429C-B7F1-EDFA3493F365}"/>
              </a:ext>
            </a:extLst>
          </p:cNvPr>
          <p:cNvSpPr>
            <a:spLocks noGrp="1"/>
          </p:cNvSpPr>
          <p:nvPr>
            <p:ph type="title"/>
          </p:nvPr>
        </p:nvSpPr>
        <p:spPr>
          <a:xfrm>
            <a:off x="838200" y="365125"/>
            <a:ext cx="10515600" cy="1325563"/>
          </a:xfrm>
        </p:spPr>
        <p:txBody>
          <a:bodyPr>
            <a:normAutofit/>
          </a:bodyPr>
          <a:lstStyle/>
          <a:p>
            <a:r>
              <a:rPr kumimoji="1" lang="ja-JP" altLang="en-US" dirty="0">
                <a:latin typeface="HGP明朝E" panose="02020900000000000000" pitchFamily="18" charset="-128"/>
                <a:ea typeface="HGP明朝E" panose="02020900000000000000" pitchFamily="18" charset="-128"/>
              </a:rPr>
              <a:t>衆議院選挙の結果</a:t>
            </a:r>
          </a:p>
        </p:txBody>
      </p:sp>
      <p:graphicFrame>
        <p:nvGraphicFramePr>
          <p:cNvPr id="5" name="コンテンツ プレースホルダー 2">
            <a:extLst>
              <a:ext uri="{FF2B5EF4-FFF2-40B4-BE49-F238E27FC236}">
                <a16:creationId xmlns:a16="http://schemas.microsoft.com/office/drawing/2014/main" id="{AC205580-43B5-441D-878A-4D5FA0B537A7}"/>
              </a:ext>
            </a:extLst>
          </p:cNvPr>
          <p:cNvGraphicFramePr>
            <a:graphicFrameLocks noGrp="1"/>
          </p:cNvGraphicFramePr>
          <p:nvPr>
            <p:ph idx="1"/>
            <p:extLst>
              <p:ext uri="{D42A27DB-BD31-4B8C-83A1-F6EECF244321}">
                <p14:modId xmlns:p14="http://schemas.microsoft.com/office/powerpoint/2010/main" val="41095639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944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322C58-7C26-49BC-8536-2CFC0CDEF377}"/>
              </a:ext>
            </a:extLst>
          </p:cNvPr>
          <p:cNvSpPr>
            <a:spLocks noGrp="1"/>
          </p:cNvSpPr>
          <p:nvPr>
            <p:ph type="title"/>
          </p:nvPr>
        </p:nvSpPr>
        <p:spPr/>
        <p:txBody>
          <a:bodyPr>
            <a:normAutofit/>
          </a:bodyPr>
          <a:lstStyle/>
          <a:p>
            <a:r>
              <a:rPr kumimoji="1" lang="ja-JP" altLang="en-US" sz="4800" dirty="0">
                <a:latin typeface="HGP明朝E" panose="02020900000000000000" pitchFamily="18" charset="-128"/>
                <a:ea typeface="HGP明朝E" panose="02020900000000000000" pitchFamily="18" charset="-128"/>
              </a:rPr>
              <a:t>岸田首相　所信表明演説（</a:t>
            </a:r>
            <a:r>
              <a:rPr kumimoji="1" lang="en-US" altLang="ja-JP" sz="4800" dirty="0">
                <a:latin typeface="HGP明朝E" panose="02020900000000000000" pitchFamily="18" charset="-128"/>
                <a:ea typeface="HGP明朝E" panose="02020900000000000000" pitchFamily="18" charset="-128"/>
              </a:rPr>
              <a:t>6</a:t>
            </a:r>
            <a:r>
              <a:rPr kumimoji="1" lang="ja-JP" altLang="en-US" sz="4800" dirty="0">
                <a:latin typeface="HGP明朝E" panose="02020900000000000000" pitchFamily="18" charset="-128"/>
                <a:ea typeface="HGP明朝E" panose="02020900000000000000" pitchFamily="18" charset="-128"/>
              </a:rPr>
              <a:t>日）</a:t>
            </a:r>
          </a:p>
        </p:txBody>
      </p:sp>
      <p:sp>
        <p:nvSpPr>
          <p:cNvPr id="3" name="コンテンツ プレースホルダー 2">
            <a:extLst>
              <a:ext uri="{FF2B5EF4-FFF2-40B4-BE49-F238E27FC236}">
                <a16:creationId xmlns:a16="http://schemas.microsoft.com/office/drawing/2014/main" id="{7A4683DC-D5F3-460A-ABD5-47502EAF0662}"/>
              </a:ext>
            </a:extLst>
          </p:cNvPr>
          <p:cNvSpPr>
            <a:spLocks noGrp="1"/>
          </p:cNvSpPr>
          <p:nvPr>
            <p:ph idx="1"/>
          </p:nvPr>
        </p:nvSpPr>
        <p:spPr/>
        <p:txBody>
          <a:bodyPr>
            <a:normAutofit/>
          </a:bodyPr>
          <a:lstStyle/>
          <a:p>
            <a:r>
              <a:rPr kumimoji="1" lang="ja-JP" altLang="en-US" sz="3200" dirty="0">
                <a:latin typeface="HGP明朝E" panose="02020900000000000000" pitchFamily="18" charset="-128"/>
                <a:ea typeface="HGP明朝E" panose="02020900000000000000" pitchFamily="18" charset="-128"/>
              </a:rPr>
              <a:t>我々国会議員には、憲法の在り方に、真剣に向き合っていく責務があります。まず重要なことは、国会での議論です。与野党の枠を超え、国会において、積極的な議論が行われることを心から期待します。</a:t>
            </a:r>
          </a:p>
          <a:p>
            <a:r>
              <a:rPr kumimoji="1" lang="ja-JP" altLang="en-US" sz="3200" dirty="0">
                <a:latin typeface="HGP明朝E" panose="02020900000000000000" pitchFamily="18" charset="-128"/>
                <a:ea typeface="HGP明朝E" panose="02020900000000000000" pitchFamily="18" charset="-128"/>
              </a:rPr>
              <a:t>並行して、国民理解のさらなる深化が大事です。</a:t>
            </a:r>
          </a:p>
          <a:p>
            <a:r>
              <a:rPr kumimoji="1" lang="ja-JP" altLang="en-US" sz="3200" dirty="0">
                <a:latin typeface="HGP明朝E" panose="02020900000000000000" pitchFamily="18" charset="-128"/>
                <a:ea typeface="HGP明朝E" panose="02020900000000000000" pitchFamily="18" charset="-128"/>
              </a:rPr>
              <a:t>大きく時代が変化する中にあって、現行憲法が今の時代にふさわしいものであり続けているかどうか、我々国会議員が、ひろく国民の議論を喚起していこうではありませんか。</a:t>
            </a:r>
          </a:p>
          <a:p>
            <a:endParaRPr kumimoji="1"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196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a:extLst>
              <a:ext uri="{FF2B5EF4-FFF2-40B4-BE49-F238E27FC236}">
                <a16:creationId xmlns:a16="http://schemas.microsoft.com/office/drawing/2014/main" id="{9C7BF631-29A4-414B-9C60-DB63B4798900}"/>
              </a:ext>
            </a:extLst>
          </p:cNvPr>
          <p:cNvPicPr>
            <a:picLocks noChangeAspect="1"/>
          </p:cNvPicPr>
          <p:nvPr/>
        </p:nvPicPr>
        <p:blipFill>
          <a:blip r:embed="rId2"/>
          <a:stretch>
            <a:fillRect/>
          </a:stretch>
        </p:blipFill>
        <p:spPr>
          <a:xfrm>
            <a:off x="3026542" y="643467"/>
            <a:ext cx="6138915" cy="5571066"/>
          </a:xfrm>
          <a:prstGeom prst="rect">
            <a:avLst/>
          </a:prstGeom>
        </p:spPr>
      </p:pic>
    </p:spTree>
    <p:extLst>
      <p:ext uri="{BB962C8B-B14F-4D97-AF65-F5344CB8AC3E}">
        <p14:creationId xmlns:p14="http://schemas.microsoft.com/office/powerpoint/2010/main" val="395261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AEF50-3385-4988-8EB1-9BF56CC9BA11}"/>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改憲論　前提　そもそも・・・</a:t>
            </a:r>
          </a:p>
        </p:txBody>
      </p:sp>
      <p:sp>
        <p:nvSpPr>
          <p:cNvPr id="3" name="テキスト プレースホルダー 2">
            <a:extLst>
              <a:ext uri="{FF2B5EF4-FFF2-40B4-BE49-F238E27FC236}">
                <a16:creationId xmlns:a16="http://schemas.microsoft.com/office/drawing/2014/main" id="{0B28A031-F030-4D99-9DBD-BCDE7CBD23A8}"/>
              </a:ext>
            </a:extLst>
          </p:cNvPr>
          <p:cNvSpPr>
            <a:spLocks noGrp="1"/>
          </p:cNvSpPr>
          <p:nvPr>
            <p:ph type="body" idx="1"/>
          </p:nvPr>
        </p:nvSpPr>
        <p:spPr>
          <a:xfrm>
            <a:off x="831850" y="4966835"/>
            <a:ext cx="10515600" cy="1500187"/>
          </a:xfrm>
        </p:spPr>
        <p:txBody>
          <a:bodyPr/>
          <a:lstStyle/>
          <a:p>
            <a:r>
              <a:rPr lang="ja-JP" altLang="en-US" dirty="0">
                <a:solidFill>
                  <a:srgbClr val="0070C0"/>
                </a:solidFill>
                <a:latin typeface="HGP明朝E" panose="02020900000000000000" pitchFamily="18" charset="-128"/>
                <a:ea typeface="HGP明朝E" panose="02020900000000000000" pitchFamily="18" charset="-128"/>
              </a:rPr>
              <a:t>制定から</a:t>
            </a:r>
            <a:r>
              <a:rPr lang="en-US" altLang="ja-JP" dirty="0">
                <a:solidFill>
                  <a:srgbClr val="0070C0"/>
                </a:solidFill>
                <a:latin typeface="HGP明朝E" panose="02020900000000000000" pitchFamily="18" charset="-128"/>
                <a:ea typeface="HGP明朝E" panose="02020900000000000000" pitchFamily="18" charset="-128"/>
              </a:rPr>
              <a:t>75</a:t>
            </a:r>
            <a:r>
              <a:rPr lang="ja-JP" altLang="en-US" dirty="0">
                <a:solidFill>
                  <a:srgbClr val="0070C0"/>
                </a:solidFill>
                <a:latin typeface="HGP明朝E" panose="02020900000000000000" pitchFamily="18" charset="-128"/>
                <a:ea typeface="HGP明朝E" panose="02020900000000000000" pitchFamily="18" charset="-128"/>
              </a:rPr>
              <a:t>年　改正が行われていない世界最古の憲法</a:t>
            </a:r>
          </a:p>
        </p:txBody>
      </p:sp>
    </p:spTree>
    <p:extLst>
      <p:ext uri="{BB962C8B-B14F-4D97-AF65-F5344CB8AC3E}">
        <p14:creationId xmlns:p14="http://schemas.microsoft.com/office/powerpoint/2010/main" val="150217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39DC10A-6BC2-4A27-ACA7-EEADE4DF4869}"/>
              </a:ext>
            </a:extLst>
          </p:cNvPr>
          <p:cNvSpPr>
            <a:spLocks noGrp="1"/>
          </p:cNvSpPr>
          <p:nvPr>
            <p:ph type="title"/>
          </p:nvPr>
        </p:nvSpPr>
        <p:spPr/>
        <p:txBody>
          <a:bodyPr>
            <a:normAutofit/>
          </a:bodyPr>
          <a:lstStyle/>
          <a:p>
            <a:r>
              <a:rPr lang="ja-JP" altLang="en-US" dirty="0">
                <a:latin typeface="HGP明朝E" panose="02020900000000000000" pitchFamily="18" charset="-128"/>
                <a:ea typeface="HGP明朝E" panose="02020900000000000000" pitchFamily="18" charset="-128"/>
              </a:rPr>
              <a:t>憲法草案作成者・責任者</a:t>
            </a:r>
            <a:br>
              <a:rPr lang="en-US" altLang="ja-JP" dirty="0">
                <a:latin typeface="HGP明朝E" panose="02020900000000000000" pitchFamily="18" charset="-128"/>
                <a:ea typeface="HGP明朝E" panose="02020900000000000000" pitchFamily="18" charset="-128"/>
              </a:rPr>
            </a:br>
            <a:r>
              <a:rPr lang="ja-JP" altLang="en-US" dirty="0">
                <a:latin typeface="HGP明朝E" panose="02020900000000000000" pitchFamily="18" charset="-128"/>
                <a:ea typeface="HGP明朝E" panose="02020900000000000000" pitchFamily="18" charset="-128"/>
              </a:rPr>
              <a:t>チャールズ・ケーディス氏（元民政局次長）</a:t>
            </a:r>
          </a:p>
        </p:txBody>
      </p:sp>
      <p:sp>
        <p:nvSpPr>
          <p:cNvPr id="5" name="コンテンツ プレースホルダー 4">
            <a:extLst>
              <a:ext uri="{FF2B5EF4-FFF2-40B4-BE49-F238E27FC236}">
                <a16:creationId xmlns:a16="http://schemas.microsoft.com/office/drawing/2014/main" id="{5D086BC4-B8E2-4E41-AD6C-DF65CC954435}"/>
              </a:ext>
            </a:extLst>
          </p:cNvPr>
          <p:cNvSpPr>
            <a:spLocks noGrp="1"/>
          </p:cNvSpPr>
          <p:nvPr>
            <p:ph idx="1"/>
          </p:nvPr>
        </p:nvSpPr>
        <p:spPr/>
        <p:txBody>
          <a:bodyPr>
            <a:normAutofit/>
          </a:bodyPr>
          <a:lstStyle/>
          <a:p>
            <a:pPr marL="0" indent="0">
              <a:buNone/>
            </a:pPr>
            <a:r>
              <a:rPr lang="ja-JP" altLang="en-US" dirty="0">
                <a:latin typeface="HGP明朝E" panose="02020900000000000000" pitchFamily="18" charset="-128"/>
                <a:ea typeface="HGP明朝E" panose="02020900000000000000" pitchFamily="18" charset="-128"/>
              </a:rPr>
              <a:t>＜古森義久氏　１９８１年にインタビュー　４時間近く＞</a:t>
            </a:r>
          </a:p>
          <a:p>
            <a:r>
              <a:rPr lang="ja-JP" altLang="en-US" dirty="0">
                <a:latin typeface="HGP明朝E" panose="02020900000000000000" pitchFamily="18" charset="-128"/>
                <a:ea typeface="HGP明朝E" panose="02020900000000000000" pitchFamily="18" charset="-128"/>
              </a:rPr>
              <a:t>１９４６年２月２日～１２日までの間に他の法律関連将校たち十数人とともに日本国憲法草案を英語で書き上げた</a:t>
            </a:r>
          </a:p>
          <a:p>
            <a:r>
              <a:rPr lang="ja-JP" altLang="en-US" dirty="0">
                <a:latin typeface="HGP明朝E" panose="02020900000000000000" pitchFamily="18" charset="-128"/>
                <a:ea typeface="HGP明朝E" panose="02020900000000000000" pitchFamily="18" charset="-128"/>
              </a:rPr>
              <a:t>日本国憲法づくりの最大の目的「日本を永久に非武装のままにしておくこと」</a:t>
            </a:r>
          </a:p>
          <a:p>
            <a:r>
              <a:rPr lang="ja-JP" altLang="en-US" dirty="0">
                <a:latin typeface="HGP明朝E" panose="02020900000000000000" pitchFamily="18" charset="-128"/>
                <a:ea typeface="HGP明朝E" panose="02020900000000000000" pitchFamily="18" charset="-128"/>
              </a:rPr>
              <a:t>上司（マッカーサー）から与えられた９条用の指針</a:t>
            </a:r>
          </a:p>
          <a:p>
            <a:r>
              <a:rPr lang="ja-JP" altLang="en-US" dirty="0">
                <a:latin typeface="HGP明朝E" panose="02020900000000000000" pitchFamily="18" charset="-128"/>
                <a:ea typeface="HGP明朝E" panose="02020900000000000000" pitchFamily="18" charset="-128"/>
              </a:rPr>
              <a:t>「日本は自国の防衛のためにでも戦争を放棄する」という規定</a:t>
            </a:r>
          </a:p>
          <a:p>
            <a:r>
              <a:rPr lang="ja-JP" altLang="en-US" dirty="0">
                <a:latin typeface="HGP明朝E" panose="02020900000000000000" pitchFamily="18" charset="-128"/>
                <a:ea typeface="HGP明朝E" panose="02020900000000000000" pitchFamily="18" charset="-128"/>
              </a:rPr>
              <a:t>しかし、同氏自身の判断で削除。</a:t>
            </a:r>
          </a:p>
          <a:p>
            <a:endParaRPr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44089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66311037-5E36-4780-AD89-3E60AFEC3DDB}"/>
              </a:ext>
            </a:extLst>
          </p:cNvPr>
          <p:cNvSpPr>
            <a:spLocks noGrp="1"/>
          </p:cNvSpPr>
          <p:nvPr>
            <p:ph type="title"/>
          </p:nvPr>
        </p:nvSpPr>
        <p:spPr>
          <a:xfrm>
            <a:off x="643467" y="321734"/>
            <a:ext cx="10905066" cy="1135737"/>
          </a:xfrm>
        </p:spPr>
        <p:txBody>
          <a:bodyPr>
            <a:normAutofit fontScale="90000"/>
          </a:bodyPr>
          <a:lstStyle/>
          <a:p>
            <a:r>
              <a:rPr kumimoji="1" lang="ja-JP" altLang="en-US" sz="4000" dirty="0">
                <a:latin typeface="HGP明朝E" panose="02020900000000000000" pitchFamily="18" charset="-128"/>
                <a:ea typeface="HGP明朝E" panose="02020900000000000000" pitchFamily="18" charset="-128"/>
              </a:rPr>
              <a:t>バイデン氏（当時副大統領）の発言</a:t>
            </a:r>
            <a:br>
              <a:rPr kumimoji="1" lang="en-US" altLang="ja-JP" sz="4000" dirty="0">
                <a:latin typeface="HGP明朝E" panose="02020900000000000000" pitchFamily="18" charset="-128"/>
                <a:ea typeface="HGP明朝E" panose="02020900000000000000" pitchFamily="18" charset="-128"/>
              </a:rPr>
            </a:br>
            <a:r>
              <a:rPr kumimoji="1" lang="en-US" altLang="ja-JP" sz="4000" dirty="0">
                <a:latin typeface="HGP明朝E" panose="02020900000000000000" pitchFamily="18" charset="-128"/>
                <a:ea typeface="HGP明朝E" panose="02020900000000000000" pitchFamily="18" charset="-128"/>
              </a:rPr>
              <a:t>2016</a:t>
            </a:r>
            <a:r>
              <a:rPr kumimoji="1" lang="ja-JP" altLang="en-US" sz="4000" dirty="0">
                <a:latin typeface="HGP明朝E" panose="02020900000000000000" pitchFamily="18" charset="-128"/>
                <a:ea typeface="HGP明朝E" panose="02020900000000000000" pitchFamily="18" charset="-128"/>
              </a:rPr>
              <a:t>年</a:t>
            </a:r>
            <a:r>
              <a:rPr kumimoji="1" lang="en-US" altLang="ja-JP" sz="4000" dirty="0">
                <a:latin typeface="HGP明朝E" panose="02020900000000000000" pitchFamily="18" charset="-128"/>
                <a:ea typeface="HGP明朝E" panose="02020900000000000000" pitchFamily="18" charset="-128"/>
              </a:rPr>
              <a:t>8</a:t>
            </a:r>
            <a:r>
              <a:rPr kumimoji="1" lang="ja-JP" altLang="en-US" sz="4000" dirty="0">
                <a:latin typeface="HGP明朝E" panose="02020900000000000000" pitchFamily="18" charset="-128"/>
                <a:ea typeface="HGP明朝E" panose="02020900000000000000" pitchFamily="18" charset="-128"/>
              </a:rPr>
              <a:t>月</a:t>
            </a:r>
          </a:p>
        </p:txBody>
      </p:sp>
      <p:sp>
        <p:nvSpPr>
          <p:cNvPr id="3" name="コンテンツ プレースホルダー 2">
            <a:extLst>
              <a:ext uri="{FF2B5EF4-FFF2-40B4-BE49-F238E27FC236}">
                <a16:creationId xmlns:a16="http://schemas.microsoft.com/office/drawing/2014/main" id="{193EC640-42E2-4F30-AFFB-C445C7470775}"/>
              </a:ext>
            </a:extLst>
          </p:cNvPr>
          <p:cNvSpPr>
            <a:spLocks noGrp="1"/>
          </p:cNvSpPr>
          <p:nvPr>
            <p:ph idx="1"/>
          </p:nvPr>
        </p:nvSpPr>
        <p:spPr>
          <a:xfrm>
            <a:off x="643469" y="1782981"/>
            <a:ext cx="4008384" cy="4393982"/>
          </a:xfrm>
        </p:spPr>
        <p:txBody>
          <a:bodyPr>
            <a:normAutofit/>
          </a:bodyPr>
          <a:lstStyle/>
          <a:p>
            <a:r>
              <a:rPr kumimoji="1" lang="ja-JP" altLang="en-US" dirty="0">
                <a:latin typeface="HGP明朝E" panose="02020900000000000000" pitchFamily="18" charset="-128"/>
                <a:ea typeface="HGP明朝E" panose="02020900000000000000" pitchFamily="18" charset="-128"/>
              </a:rPr>
              <a:t>「（日本が）核保有国になりえないとする日本国憲法を、</a:t>
            </a:r>
            <a:r>
              <a:rPr kumimoji="1" lang="ja-JP" altLang="en-US" dirty="0">
                <a:highlight>
                  <a:srgbClr val="FFFF00"/>
                </a:highlight>
                <a:latin typeface="HGP明朝E" panose="02020900000000000000" pitchFamily="18" charset="-128"/>
                <a:ea typeface="HGP明朝E" panose="02020900000000000000" pitchFamily="18" charset="-128"/>
              </a:rPr>
              <a:t>私たちが書いた</a:t>
            </a:r>
            <a:r>
              <a:rPr kumimoji="1" lang="ja-JP" altLang="en-US" dirty="0">
                <a:latin typeface="HGP明朝E" panose="02020900000000000000" pitchFamily="18" charset="-128"/>
                <a:ea typeface="HGP明朝E" panose="02020900000000000000" pitchFamily="18" charset="-128"/>
              </a:rPr>
              <a:t>ことを彼（トランプ氏）は知らないのか。学校で習わなかったのか」</a:t>
            </a: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GP明朝E" panose="02020900000000000000" pitchFamily="18" charset="-128"/>
                <a:ea typeface="HGP明朝E" panose="02020900000000000000" pitchFamily="18" charset="-128"/>
              </a:endParaRPr>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GP明朝E" panose="02020900000000000000" pitchFamily="18" charset="-128"/>
                <a:ea typeface="HGP明朝E" panose="02020900000000000000" pitchFamily="18" charset="-128"/>
              </a:endParaRPr>
            </a:p>
          </p:txBody>
        </p:sp>
      </p:grpSp>
      <p:pic>
        <p:nvPicPr>
          <p:cNvPr id="1026" name="Picture 2" descr="ソース画像を表示">
            <a:extLst>
              <a:ext uri="{FF2B5EF4-FFF2-40B4-BE49-F238E27FC236}">
                <a16:creationId xmlns:a16="http://schemas.microsoft.com/office/drawing/2014/main" id="{D7A30E40-CBC0-4BBB-9017-0B1EF1F2E5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64711" y="1782981"/>
            <a:ext cx="5914429" cy="4361892"/>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GP明朝E" panose="02020900000000000000" pitchFamily="18" charset="-128"/>
                <a:ea typeface="HGP明朝E" panose="02020900000000000000" pitchFamily="18" charset="-128"/>
              </a:endParaRPr>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HGP明朝E" panose="02020900000000000000" pitchFamily="18" charset="-128"/>
                <a:ea typeface="HGP明朝E" panose="02020900000000000000" pitchFamily="18" charset="-128"/>
              </a:endParaRPr>
            </a:p>
          </p:txBody>
        </p:sp>
      </p:grpSp>
    </p:spTree>
    <p:extLst>
      <p:ext uri="{BB962C8B-B14F-4D97-AF65-F5344CB8AC3E}">
        <p14:creationId xmlns:p14="http://schemas.microsoft.com/office/powerpoint/2010/main" val="10758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58DD7-631F-4A79-B4FF-76624BFA7451}"/>
              </a:ext>
            </a:extLst>
          </p:cNvPr>
          <p:cNvSpPr>
            <a:spLocks noGrp="1"/>
          </p:cNvSpPr>
          <p:nvPr>
            <p:ph type="title"/>
          </p:nvPr>
        </p:nvSpPr>
        <p:spPr>
          <a:xfrm>
            <a:off x="4965430" y="629268"/>
            <a:ext cx="6586491" cy="1286160"/>
          </a:xfrm>
        </p:spPr>
        <p:txBody>
          <a:bodyPr anchor="b">
            <a:normAutofit/>
          </a:bodyPr>
          <a:lstStyle/>
          <a:p>
            <a:r>
              <a:rPr kumimoji="1" lang="ja-JP" altLang="en-US" sz="3700">
                <a:latin typeface="HGP明朝E" panose="02020900000000000000" pitchFamily="18" charset="-128"/>
                <a:ea typeface="HGP明朝E" panose="02020900000000000000" pitchFamily="18" charset="-128"/>
              </a:rPr>
              <a:t>「産経」　櫻井よしこ　美しきつよき国へ　</a:t>
            </a:r>
            <a:r>
              <a:rPr lang="en-US" altLang="ja-JP" sz="3700">
                <a:latin typeface="HGP明朝E" panose="02020900000000000000" pitchFamily="18" charset="-128"/>
                <a:ea typeface="HGP明朝E" panose="02020900000000000000" pitchFamily="18" charset="-128"/>
              </a:rPr>
              <a:t>2018</a:t>
            </a:r>
            <a:r>
              <a:rPr lang="ja-JP" altLang="en-US" sz="3700">
                <a:latin typeface="HGP明朝E" panose="02020900000000000000" pitchFamily="18" charset="-128"/>
                <a:ea typeface="HGP明朝E" panose="02020900000000000000" pitchFamily="18" charset="-128"/>
              </a:rPr>
              <a:t>年</a:t>
            </a:r>
            <a:r>
              <a:rPr lang="en-US" altLang="ja-JP" sz="3700">
                <a:latin typeface="HGP明朝E" panose="02020900000000000000" pitchFamily="18" charset="-128"/>
                <a:ea typeface="HGP明朝E" panose="02020900000000000000" pitchFamily="18" charset="-128"/>
              </a:rPr>
              <a:t>1</a:t>
            </a:r>
            <a:r>
              <a:rPr lang="ja-JP" altLang="en-US" sz="3700">
                <a:latin typeface="HGP明朝E" panose="02020900000000000000" pitchFamily="18" charset="-128"/>
                <a:ea typeface="HGP明朝E" panose="02020900000000000000" pitchFamily="18" charset="-128"/>
              </a:rPr>
              <a:t>月</a:t>
            </a:r>
            <a:r>
              <a:rPr lang="en-US" altLang="ja-JP" sz="3700">
                <a:latin typeface="HGP明朝E" panose="02020900000000000000" pitchFamily="18" charset="-128"/>
                <a:ea typeface="HGP明朝E" panose="02020900000000000000" pitchFamily="18" charset="-128"/>
              </a:rPr>
              <a:t>8</a:t>
            </a:r>
            <a:r>
              <a:rPr lang="ja-JP" altLang="en-US" sz="3700">
                <a:latin typeface="HGP明朝E" panose="02020900000000000000" pitchFamily="18" charset="-128"/>
                <a:ea typeface="HGP明朝E" panose="02020900000000000000" pitchFamily="18" charset="-128"/>
              </a:rPr>
              <a:t>日</a:t>
            </a:r>
            <a:endParaRPr kumimoji="1" lang="ja-JP" altLang="en-US" sz="3700">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108732C1-225C-47D7-B210-CCAE32CAC218}"/>
              </a:ext>
            </a:extLst>
          </p:cNvPr>
          <p:cNvSpPr>
            <a:spLocks noGrp="1"/>
          </p:cNvSpPr>
          <p:nvPr>
            <p:ph idx="1"/>
          </p:nvPr>
        </p:nvSpPr>
        <p:spPr>
          <a:xfrm>
            <a:off x="4965431" y="2438400"/>
            <a:ext cx="6586489" cy="3785419"/>
          </a:xfrm>
        </p:spPr>
        <p:txBody>
          <a:bodyPr>
            <a:normAutofit/>
          </a:bodyPr>
          <a:lstStyle/>
          <a:p>
            <a:r>
              <a:rPr kumimoji="1" lang="ja-JP" altLang="en-US" sz="3200" dirty="0">
                <a:latin typeface="HGP明朝E" panose="02020900000000000000" pitchFamily="18" charset="-128"/>
                <a:ea typeface="HGP明朝E" panose="02020900000000000000" pitchFamily="18" charset="-128"/>
              </a:rPr>
              <a:t>米政治学者サミュエル・ハンチントンが米国の「根絶政策」と呼んだ日本国憲法一文字も変えることなく今日に至っている。</a:t>
            </a:r>
          </a:p>
        </p:txBody>
      </p:sp>
      <p:pic>
        <p:nvPicPr>
          <p:cNvPr id="2050" name="Picture 2" descr="ソース画像を表示">
            <a:extLst>
              <a:ext uri="{FF2B5EF4-FFF2-40B4-BE49-F238E27FC236}">
                <a16:creationId xmlns:a16="http://schemas.microsoft.com/office/drawing/2014/main" id="{5ED8F1AA-6784-45FA-BC9A-2A01AA3C83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052"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F6D4D"/>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3693C2B-AB93-405A-BC72-3AAB3487E37B}"/>
              </a:ext>
            </a:extLst>
          </p:cNvPr>
          <p:cNvSpPr txBox="1"/>
          <p:nvPr/>
        </p:nvSpPr>
        <p:spPr>
          <a:xfrm>
            <a:off x="4775200" y="5914571"/>
            <a:ext cx="3998686" cy="369332"/>
          </a:xfrm>
          <a:prstGeom prst="rect">
            <a:avLst/>
          </a:prstGeom>
          <a:noFill/>
        </p:spPr>
        <p:txBody>
          <a:bodyPr wrap="square" rtlCol="0">
            <a:spAutoFit/>
          </a:bodyPr>
          <a:lstStyle/>
          <a:p>
            <a:r>
              <a:rPr kumimoji="1" lang="ja-JP" altLang="en-US" dirty="0">
                <a:latin typeface="HGP明朝E" panose="02020900000000000000" pitchFamily="18" charset="-128"/>
                <a:ea typeface="HGP明朝E" panose="02020900000000000000" pitchFamily="18" charset="-128"/>
              </a:rPr>
              <a:t>ハンチントン氏は</a:t>
            </a:r>
            <a:r>
              <a:rPr kumimoji="1" lang="en-US" altLang="ja-JP" dirty="0">
                <a:latin typeface="HGP明朝E" panose="02020900000000000000" pitchFamily="18" charset="-128"/>
                <a:ea typeface="HGP明朝E" panose="02020900000000000000" pitchFamily="18" charset="-128"/>
              </a:rPr>
              <a:t>2008</a:t>
            </a:r>
            <a:r>
              <a:rPr kumimoji="1" lang="ja-JP" altLang="en-US" dirty="0">
                <a:latin typeface="HGP明朝E" panose="02020900000000000000" pitchFamily="18" charset="-128"/>
                <a:ea typeface="HGP明朝E" panose="02020900000000000000" pitchFamily="18" charset="-128"/>
              </a:rPr>
              <a:t>年に逝去</a:t>
            </a:r>
            <a:endParaRPr kumimoji="1" lang="en-US" altLang="ja-JP"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34511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267DDE-4F14-42FB-A10A-60F3E93CD4F8}"/>
              </a:ext>
            </a:extLst>
          </p:cNvPr>
          <p:cNvSpPr>
            <a:spLocks noGrp="1"/>
          </p:cNvSpPr>
          <p:nvPr>
            <p:ph type="title"/>
          </p:nvPr>
        </p:nvSpPr>
        <p:spPr>
          <a:xfrm>
            <a:off x="4965430" y="629268"/>
            <a:ext cx="6950168" cy="1286160"/>
          </a:xfrm>
        </p:spPr>
        <p:txBody>
          <a:bodyPr anchor="b">
            <a:normAutofit/>
          </a:bodyPr>
          <a:lstStyle/>
          <a:p>
            <a:r>
              <a:rPr kumimoji="1" lang="zh-TW" altLang="en-US" sz="4100">
                <a:latin typeface="HGP明朝E" panose="02020900000000000000" pitchFamily="18" charset="-128"/>
                <a:ea typeface="HGP明朝E" panose="02020900000000000000" pitchFamily="18" charset="-128"/>
              </a:rPr>
              <a:t>「表現者」　西部邁氏</a:t>
            </a:r>
            <a:r>
              <a:rPr kumimoji="1" lang="ja-JP" altLang="en-US" sz="4100">
                <a:latin typeface="HGP明朝E" panose="02020900000000000000" pitchFamily="18" charset="-128"/>
                <a:ea typeface="HGP明朝E" panose="02020900000000000000" pitchFamily="18" charset="-128"/>
              </a:rPr>
              <a:t>　</a:t>
            </a:r>
            <a:r>
              <a:rPr kumimoji="1" lang="en-US" altLang="zh-TW" sz="4100">
                <a:latin typeface="HGP明朝E" panose="02020900000000000000" pitchFamily="18" charset="-128"/>
                <a:ea typeface="HGP明朝E" panose="02020900000000000000" pitchFamily="18" charset="-128"/>
              </a:rPr>
              <a:t>2018</a:t>
            </a:r>
            <a:r>
              <a:rPr kumimoji="1" lang="zh-TW" altLang="en-US" sz="4100">
                <a:latin typeface="HGP明朝E" panose="02020900000000000000" pitchFamily="18" charset="-128"/>
                <a:ea typeface="HGP明朝E" panose="02020900000000000000" pitchFamily="18" charset="-128"/>
              </a:rPr>
              <a:t>年　</a:t>
            </a:r>
            <a:endParaRPr kumimoji="1" lang="ja-JP" altLang="en-US" sz="4100">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77F462FB-7F22-425D-BB76-B368C74455E4}"/>
              </a:ext>
            </a:extLst>
          </p:cNvPr>
          <p:cNvSpPr>
            <a:spLocks noGrp="1"/>
          </p:cNvSpPr>
          <p:nvPr>
            <p:ph idx="1"/>
          </p:nvPr>
        </p:nvSpPr>
        <p:spPr>
          <a:xfrm>
            <a:off x="4965431" y="2438400"/>
            <a:ext cx="7029680" cy="4075990"/>
          </a:xfrm>
        </p:spPr>
        <p:txBody>
          <a:bodyPr>
            <a:normAutofit/>
          </a:bodyPr>
          <a:lstStyle/>
          <a:p>
            <a:r>
              <a:rPr kumimoji="1" lang="ja-JP" altLang="en-US" sz="2400" dirty="0">
                <a:latin typeface="HGP明朝E" panose="02020900000000000000" pitchFamily="18" charset="-128"/>
                <a:ea typeface="HGP明朝E" panose="02020900000000000000" pitchFamily="18" charset="-128"/>
              </a:rPr>
              <a:t>日本国憲法は「米定」のものであって、「欽定」でも「民定」でもない。あっさりいって、それは日本国民の常識を変更することに狙いがあったのであり、さらには皇室の存在意義をうすめることをも意図して作られたものである。</a:t>
            </a:r>
          </a:p>
          <a:p>
            <a:r>
              <a:rPr kumimoji="1" lang="ja-JP" altLang="en-US" sz="2400" dirty="0">
                <a:latin typeface="HGP明朝E" panose="02020900000000000000" pitchFamily="18" charset="-128"/>
                <a:ea typeface="HGP明朝E" panose="02020900000000000000" pitchFamily="18" charset="-128"/>
              </a:rPr>
              <a:t>アメリカの意図によってつくられた実験国家「戦後ニッポン」の設計書なのであった。</a:t>
            </a:r>
          </a:p>
          <a:p>
            <a:r>
              <a:rPr kumimoji="1" lang="ja-JP" altLang="en-US" sz="2400" dirty="0">
                <a:latin typeface="HGP明朝E" panose="02020900000000000000" pitchFamily="18" charset="-128"/>
                <a:ea typeface="HGP明朝E" panose="02020900000000000000" pitchFamily="18" charset="-128"/>
              </a:rPr>
              <a:t>今、明治期・大正期の煤（すす）だらけの書庫の中から「立憲主義」という単語を取り出して世間に喧伝しようとする知識人が少なくない。</a:t>
            </a:r>
          </a:p>
          <a:p>
            <a:endParaRPr kumimoji="1" lang="ja-JP" altLang="en-US" sz="2400" dirty="0">
              <a:latin typeface="HGP明朝E" panose="02020900000000000000" pitchFamily="18" charset="-128"/>
              <a:ea typeface="HGP明朝E" panose="02020900000000000000" pitchFamily="18" charset="-128"/>
            </a:endParaRPr>
          </a:p>
        </p:txBody>
      </p:sp>
      <p:pic>
        <p:nvPicPr>
          <p:cNvPr id="3074" name="Picture 2" descr="父は満足し、警察宛ての遺書も書いたのに…」と長女 西部邁氏自殺ほう助事件 〈dot.〉 | AERA dot. (アエラドット)">
            <a:extLst>
              <a:ext uri="{FF2B5EF4-FFF2-40B4-BE49-F238E27FC236}">
                <a16:creationId xmlns:a16="http://schemas.microsoft.com/office/drawing/2014/main" id="{F0D13AB4-870D-458F-B0AA-C75F6F666A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14" r="5979"/>
          <a:stretch/>
        </p:blipFill>
        <p:spPr bwMode="auto">
          <a:xfrm>
            <a:off x="20" y="10"/>
            <a:ext cx="4891527"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75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3328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憲法改正の「チャンス」　豪徳寺塾</Template>
  <TotalTime>16</TotalTime>
  <Words>991</Words>
  <Application>Microsoft Office PowerPoint</Application>
  <PresentationFormat>ワイド画面</PresentationFormat>
  <Paragraphs>68</Paragraphs>
  <Slides>16</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HGP明朝E</vt:lpstr>
      <vt:lpstr>游ゴシック</vt:lpstr>
      <vt:lpstr>游ゴシック Light</vt:lpstr>
      <vt:lpstr>Arial</vt:lpstr>
      <vt:lpstr>Calibri</vt:lpstr>
      <vt:lpstr>Office テーマ</vt:lpstr>
      <vt:lpstr>憲法改正の好機到来</vt:lpstr>
      <vt:lpstr>衆議院選挙の結果</vt:lpstr>
      <vt:lpstr>岸田首相　所信表明演説（6日）</vt:lpstr>
      <vt:lpstr>PowerPoint プレゼンテーション</vt:lpstr>
      <vt:lpstr>改憲論　前提　そもそも・・・</vt:lpstr>
      <vt:lpstr>憲法草案作成者・責任者 チャールズ・ケーディス氏（元民政局次長）</vt:lpstr>
      <vt:lpstr>バイデン氏（当時副大統領）の発言 2016年8月</vt:lpstr>
      <vt:lpstr>「産経」　櫻井よしこ　美しきつよき国へ　2018年1月8日</vt:lpstr>
      <vt:lpstr>「表現者」　西部邁氏　2018年　</vt:lpstr>
      <vt:lpstr>PowerPoint プレゼンテーション</vt:lpstr>
      <vt:lpstr>二、左翼が「改憲」を反対する理由</vt:lpstr>
      <vt:lpstr>三、改憲案及び内容</vt:lpstr>
      <vt:lpstr>PowerPoint プレゼンテーション</vt:lpstr>
      <vt:lpstr>安倍元首相発言　12月1日　 民間機関のオンライン会合</vt:lpstr>
      <vt:lpstr>台湾有事への備え</vt:lpstr>
      <vt:lpstr>憲法について　我々の視点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憲法改正の好機到来</dc:title>
  <dc:creator>watanabe yoshio</dc:creator>
  <cp:revision>2</cp:revision>
  <cp:lastPrinted>2021-12-03T04:11:27Z</cp:lastPrinted>
  <dcterms:created xsi:type="dcterms:W3CDTF">2021-12-09T04:09:17Z</dcterms:created>
  <dcterms:modified xsi:type="dcterms:W3CDTF">2021-12-11T08:52:35Z</dcterms:modified>
</cp:coreProperties>
</file>