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58" r:id="rId6"/>
    <p:sldId id="379" r:id="rId7"/>
    <p:sldId id="380" r:id="rId8"/>
    <p:sldId id="381" r:id="rId9"/>
    <p:sldId id="384" r:id="rId10"/>
    <p:sldId id="386" r:id="rId11"/>
    <p:sldId id="387" r:id="rId12"/>
    <p:sldId id="388" r:id="rId13"/>
    <p:sldId id="338" r:id="rId14"/>
    <p:sldId id="455" r:id="rId15"/>
    <p:sldId id="448" r:id="rId16"/>
    <p:sldId id="450" r:id="rId17"/>
    <p:sldId id="454" r:id="rId18"/>
    <p:sldId id="449" r:id="rId19"/>
    <p:sldId id="452" r:id="rId20"/>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0" d="100"/>
          <a:sy n="90" d="100"/>
        </p:scale>
        <p:origin x="114"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5EDBA-ADB9-4276-9360-ECB0E1E3F4CA}"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BA0864CE-1556-42AE-BCC2-48BF92E65B64}">
      <dgm:prSet/>
      <dgm:spPr/>
      <dgm:t>
        <a:bodyPr/>
        <a:lstStyle/>
        <a:p>
          <a:r>
            <a:rPr lang="ja-JP" dirty="0">
              <a:latin typeface="HGP明朝E" panose="02020900000000000000" pitchFamily="18" charset="-128"/>
              <a:ea typeface="HGP明朝E" panose="02020900000000000000" pitchFamily="18" charset="-128"/>
            </a:rPr>
            <a:t>①国連の経済制裁</a:t>
          </a:r>
          <a:endParaRPr lang="en-US" dirty="0">
            <a:latin typeface="HGP明朝E" panose="02020900000000000000" pitchFamily="18" charset="-128"/>
            <a:ea typeface="HGP明朝E" panose="02020900000000000000" pitchFamily="18" charset="-128"/>
          </a:endParaRPr>
        </a:p>
      </dgm:t>
    </dgm:pt>
    <dgm:pt modelId="{BE4BBD64-716F-4534-83C7-ABD6B2A4D490}" type="parTrans" cxnId="{9A5E7BAE-0DBF-46E4-B923-8C307E00B60B}">
      <dgm:prSet/>
      <dgm:spPr/>
      <dgm:t>
        <a:bodyPr/>
        <a:lstStyle/>
        <a:p>
          <a:endParaRPr lang="en-US"/>
        </a:p>
      </dgm:t>
    </dgm:pt>
    <dgm:pt modelId="{F33D5CE4-9E0F-4F43-9F18-7239BDFB05F9}" type="sibTrans" cxnId="{9A5E7BAE-0DBF-46E4-B923-8C307E00B60B}">
      <dgm:prSet/>
      <dgm:spPr/>
      <dgm:t>
        <a:bodyPr/>
        <a:lstStyle/>
        <a:p>
          <a:endParaRPr lang="en-US"/>
        </a:p>
      </dgm:t>
    </dgm:pt>
    <dgm:pt modelId="{11AD5AC4-8A78-47BA-85A5-F8DE922F703D}">
      <dgm:prSet/>
      <dgm:spPr/>
      <dgm:t>
        <a:bodyPr/>
        <a:lstStyle/>
        <a:p>
          <a:r>
            <a:rPr lang="ja-JP" dirty="0">
              <a:latin typeface="HGP明朝E" panose="02020900000000000000" pitchFamily="18" charset="-128"/>
              <a:ea typeface="HGP明朝E" panose="02020900000000000000" pitchFamily="18" charset="-128"/>
            </a:rPr>
            <a:t>②コロナ禍での中朝国境封鎖</a:t>
          </a:r>
          <a:endParaRPr lang="en-US" dirty="0">
            <a:latin typeface="HGP明朝E" panose="02020900000000000000" pitchFamily="18" charset="-128"/>
            <a:ea typeface="HGP明朝E" panose="02020900000000000000" pitchFamily="18" charset="-128"/>
          </a:endParaRPr>
        </a:p>
      </dgm:t>
    </dgm:pt>
    <dgm:pt modelId="{D80A41D0-A411-4197-9EEC-3D8444130BDA}" type="parTrans" cxnId="{0370A90F-4D0A-4385-8842-625E6EAE9046}">
      <dgm:prSet/>
      <dgm:spPr/>
      <dgm:t>
        <a:bodyPr/>
        <a:lstStyle/>
        <a:p>
          <a:endParaRPr lang="en-US"/>
        </a:p>
      </dgm:t>
    </dgm:pt>
    <dgm:pt modelId="{E9B43D61-79C2-4D64-9844-6F9AEAB7FBB5}" type="sibTrans" cxnId="{0370A90F-4D0A-4385-8842-625E6EAE9046}">
      <dgm:prSet/>
      <dgm:spPr/>
      <dgm:t>
        <a:bodyPr/>
        <a:lstStyle/>
        <a:p>
          <a:endParaRPr lang="en-US"/>
        </a:p>
      </dgm:t>
    </dgm:pt>
    <dgm:pt modelId="{2D240AF1-C9BA-4376-A52D-5FB0977910EB}">
      <dgm:prSet/>
      <dgm:spPr/>
      <dgm:t>
        <a:bodyPr/>
        <a:lstStyle/>
        <a:p>
          <a:r>
            <a:rPr lang="ja-JP" dirty="0">
              <a:latin typeface="HGP明朝E" panose="02020900000000000000" pitchFamily="18" charset="-128"/>
              <a:ea typeface="HGP明朝E" panose="02020900000000000000" pitchFamily="18" charset="-128"/>
            </a:rPr>
            <a:t>③自然災害の影響</a:t>
          </a:r>
          <a:endParaRPr lang="en-US" dirty="0">
            <a:latin typeface="HGP明朝E" panose="02020900000000000000" pitchFamily="18" charset="-128"/>
            <a:ea typeface="HGP明朝E" panose="02020900000000000000" pitchFamily="18" charset="-128"/>
          </a:endParaRPr>
        </a:p>
      </dgm:t>
    </dgm:pt>
    <dgm:pt modelId="{5FA60FD7-9D2F-4388-93E5-0DC03405DD96}" type="parTrans" cxnId="{6690B2AA-52E5-433D-9009-6B30D84095F1}">
      <dgm:prSet/>
      <dgm:spPr/>
      <dgm:t>
        <a:bodyPr/>
        <a:lstStyle/>
        <a:p>
          <a:endParaRPr lang="en-US"/>
        </a:p>
      </dgm:t>
    </dgm:pt>
    <dgm:pt modelId="{2DF18E55-73DE-495D-8668-55D57B8D815E}" type="sibTrans" cxnId="{6690B2AA-52E5-433D-9009-6B30D84095F1}">
      <dgm:prSet/>
      <dgm:spPr/>
      <dgm:t>
        <a:bodyPr/>
        <a:lstStyle/>
        <a:p>
          <a:endParaRPr lang="en-US"/>
        </a:p>
      </dgm:t>
    </dgm:pt>
    <dgm:pt modelId="{F83952E8-921C-4BD4-8797-BC45BB55FAFF}" type="pres">
      <dgm:prSet presAssocID="{BA15EDBA-ADB9-4276-9360-ECB0E1E3F4CA}" presName="linear" presStyleCnt="0">
        <dgm:presLayoutVars>
          <dgm:dir/>
          <dgm:animLvl val="lvl"/>
          <dgm:resizeHandles val="exact"/>
        </dgm:presLayoutVars>
      </dgm:prSet>
      <dgm:spPr/>
    </dgm:pt>
    <dgm:pt modelId="{618AAC47-C7E5-4205-83F0-04E7F4126D0D}" type="pres">
      <dgm:prSet presAssocID="{BA0864CE-1556-42AE-BCC2-48BF92E65B64}" presName="parentLin" presStyleCnt="0"/>
      <dgm:spPr/>
    </dgm:pt>
    <dgm:pt modelId="{27C8D599-985E-4D3B-AD07-E2C590F280A3}" type="pres">
      <dgm:prSet presAssocID="{BA0864CE-1556-42AE-BCC2-48BF92E65B64}" presName="parentLeftMargin" presStyleLbl="node1" presStyleIdx="0" presStyleCnt="3"/>
      <dgm:spPr/>
    </dgm:pt>
    <dgm:pt modelId="{3D9C37DF-87DC-46BA-94D9-2D38E2E905C8}" type="pres">
      <dgm:prSet presAssocID="{BA0864CE-1556-42AE-BCC2-48BF92E65B64}" presName="parentText" presStyleLbl="node1" presStyleIdx="0" presStyleCnt="3">
        <dgm:presLayoutVars>
          <dgm:chMax val="0"/>
          <dgm:bulletEnabled val="1"/>
        </dgm:presLayoutVars>
      </dgm:prSet>
      <dgm:spPr/>
    </dgm:pt>
    <dgm:pt modelId="{72AF7618-3050-46F0-A43A-A9495B27F230}" type="pres">
      <dgm:prSet presAssocID="{BA0864CE-1556-42AE-BCC2-48BF92E65B64}" presName="negativeSpace" presStyleCnt="0"/>
      <dgm:spPr/>
    </dgm:pt>
    <dgm:pt modelId="{59237A35-15EB-43F0-92FA-8216346F382B}" type="pres">
      <dgm:prSet presAssocID="{BA0864CE-1556-42AE-BCC2-48BF92E65B64}" presName="childText" presStyleLbl="conFgAcc1" presStyleIdx="0" presStyleCnt="3">
        <dgm:presLayoutVars>
          <dgm:bulletEnabled val="1"/>
        </dgm:presLayoutVars>
      </dgm:prSet>
      <dgm:spPr/>
    </dgm:pt>
    <dgm:pt modelId="{D5BBF73F-C493-4E05-82A8-64044A70452A}" type="pres">
      <dgm:prSet presAssocID="{F33D5CE4-9E0F-4F43-9F18-7239BDFB05F9}" presName="spaceBetweenRectangles" presStyleCnt="0"/>
      <dgm:spPr/>
    </dgm:pt>
    <dgm:pt modelId="{E4F7D1C7-5E13-467A-94AE-F3D671DB6E14}" type="pres">
      <dgm:prSet presAssocID="{11AD5AC4-8A78-47BA-85A5-F8DE922F703D}" presName="parentLin" presStyleCnt="0"/>
      <dgm:spPr/>
    </dgm:pt>
    <dgm:pt modelId="{A9446719-A2EF-423A-9DB1-85EF23A9D221}" type="pres">
      <dgm:prSet presAssocID="{11AD5AC4-8A78-47BA-85A5-F8DE922F703D}" presName="parentLeftMargin" presStyleLbl="node1" presStyleIdx="0" presStyleCnt="3"/>
      <dgm:spPr/>
    </dgm:pt>
    <dgm:pt modelId="{DA0075E5-D91D-4564-81EC-EC1A7E5D5798}" type="pres">
      <dgm:prSet presAssocID="{11AD5AC4-8A78-47BA-85A5-F8DE922F703D}" presName="parentText" presStyleLbl="node1" presStyleIdx="1" presStyleCnt="3" custLinFactNeighborX="-4475" custLinFactNeighborY="606">
        <dgm:presLayoutVars>
          <dgm:chMax val="0"/>
          <dgm:bulletEnabled val="1"/>
        </dgm:presLayoutVars>
      </dgm:prSet>
      <dgm:spPr/>
    </dgm:pt>
    <dgm:pt modelId="{6BF0B294-2995-4363-A2F6-CB00C5120642}" type="pres">
      <dgm:prSet presAssocID="{11AD5AC4-8A78-47BA-85A5-F8DE922F703D}" presName="negativeSpace" presStyleCnt="0"/>
      <dgm:spPr/>
    </dgm:pt>
    <dgm:pt modelId="{7E4D68B5-721F-491B-BA08-559E1C775917}" type="pres">
      <dgm:prSet presAssocID="{11AD5AC4-8A78-47BA-85A5-F8DE922F703D}" presName="childText" presStyleLbl="conFgAcc1" presStyleIdx="1" presStyleCnt="3">
        <dgm:presLayoutVars>
          <dgm:bulletEnabled val="1"/>
        </dgm:presLayoutVars>
      </dgm:prSet>
      <dgm:spPr/>
    </dgm:pt>
    <dgm:pt modelId="{E49B2691-4CF3-462A-B42F-A6FBA78C74B6}" type="pres">
      <dgm:prSet presAssocID="{E9B43D61-79C2-4D64-9844-6F9AEAB7FBB5}" presName="spaceBetweenRectangles" presStyleCnt="0"/>
      <dgm:spPr/>
    </dgm:pt>
    <dgm:pt modelId="{8BA69CB2-6752-4627-A98D-00F91484C067}" type="pres">
      <dgm:prSet presAssocID="{2D240AF1-C9BA-4376-A52D-5FB0977910EB}" presName="parentLin" presStyleCnt="0"/>
      <dgm:spPr/>
    </dgm:pt>
    <dgm:pt modelId="{7F84631F-3B94-46C4-BFB8-F686ABECB57A}" type="pres">
      <dgm:prSet presAssocID="{2D240AF1-C9BA-4376-A52D-5FB0977910EB}" presName="parentLeftMargin" presStyleLbl="node1" presStyleIdx="1" presStyleCnt="3"/>
      <dgm:spPr/>
    </dgm:pt>
    <dgm:pt modelId="{C10B2A15-6B11-4D8E-ADCE-2CEDA774CC6E}" type="pres">
      <dgm:prSet presAssocID="{2D240AF1-C9BA-4376-A52D-5FB0977910EB}" presName="parentText" presStyleLbl="node1" presStyleIdx="2" presStyleCnt="3">
        <dgm:presLayoutVars>
          <dgm:chMax val="0"/>
          <dgm:bulletEnabled val="1"/>
        </dgm:presLayoutVars>
      </dgm:prSet>
      <dgm:spPr/>
    </dgm:pt>
    <dgm:pt modelId="{51D52CC0-0B82-4DE0-A939-81C8ACA231AB}" type="pres">
      <dgm:prSet presAssocID="{2D240AF1-C9BA-4376-A52D-5FB0977910EB}" presName="negativeSpace" presStyleCnt="0"/>
      <dgm:spPr/>
    </dgm:pt>
    <dgm:pt modelId="{90827466-35FF-47A2-884A-496F7AB46CA2}" type="pres">
      <dgm:prSet presAssocID="{2D240AF1-C9BA-4376-A52D-5FB0977910EB}" presName="childText" presStyleLbl="conFgAcc1" presStyleIdx="2" presStyleCnt="3">
        <dgm:presLayoutVars>
          <dgm:bulletEnabled val="1"/>
        </dgm:presLayoutVars>
      </dgm:prSet>
      <dgm:spPr/>
    </dgm:pt>
  </dgm:ptLst>
  <dgm:cxnLst>
    <dgm:cxn modelId="{0370A90F-4D0A-4385-8842-625E6EAE9046}" srcId="{BA15EDBA-ADB9-4276-9360-ECB0E1E3F4CA}" destId="{11AD5AC4-8A78-47BA-85A5-F8DE922F703D}" srcOrd="1" destOrd="0" parTransId="{D80A41D0-A411-4197-9EEC-3D8444130BDA}" sibTransId="{E9B43D61-79C2-4D64-9844-6F9AEAB7FBB5}"/>
    <dgm:cxn modelId="{D53DA319-2BAC-4703-9143-0A90B958943E}" type="presOf" srcId="{BA0864CE-1556-42AE-BCC2-48BF92E65B64}" destId="{3D9C37DF-87DC-46BA-94D9-2D38E2E905C8}" srcOrd="1" destOrd="0" presId="urn:microsoft.com/office/officeart/2005/8/layout/list1"/>
    <dgm:cxn modelId="{5CDC6C2D-2DD2-4E46-A22D-94CAD1E22E46}" type="presOf" srcId="{11AD5AC4-8A78-47BA-85A5-F8DE922F703D}" destId="{A9446719-A2EF-423A-9DB1-85EF23A9D221}" srcOrd="0" destOrd="0" presId="urn:microsoft.com/office/officeart/2005/8/layout/list1"/>
    <dgm:cxn modelId="{84207A40-072D-4568-B1EF-C9D326BAF93E}" type="presOf" srcId="{2D240AF1-C9BA-4376-A52D-5FB0977910EB}" destId="{C10B2A15-6B11-4D8E-ADCE-2CEDA774CC6E}" srcOrd="1" destOrd="0" presId="urn:microsoft.com/office/officeart/2005/8/layout/list1"/>
    <dgm:cxn modelId="{9267E045-91E2-40DB-9D52-156103A0248C}" type="presOf" srcId="{BA15EDBA-ADB9-4276-9360-ECB0E1E3F4CA}" destId="{F83952E8-921C-4BD4-8797-BC45BB55FAFF}" srcOrd="0" destOrd="0" presId="urn:microsoft.com/office/officeart/2005/8/layout/list1"/>
    <dgm:cxn modelId="{E1C4BA6C-40B5-4052-9464-AFE40EE42BC0}" type="presOf" srcId="{BA0864CE-1556-42AE-BCC2-48BF92E65B64}" destId="{27C8D599-985E-4D3B-AD07-E2C590F280A3}" srcOrd="0" destOrd="0" presId="urn:microsoft.com/office/officeart/2005/8/layout/list1"/>
    <dgm:cxn modelId="{42DE7A7B-02A8-41DC-8C5D-86134A2AEA75}" type="presOf" srcId="{11AD5AC4-8A78-47BA-85A5-F8DE922F703D}" destId="{DA0075E5-D91D-4564-81EC-EC1A7E5D5798}" srcOrd="1" destOrd="0" presId="urn:microsoft.com/office/officeart/2005/8/layout/list1"/>
    <dgm:cxn modelId="{6690B2AA-52E5-433D-9009-6B30D84095F1}" srcId="{BA15EDBA-ADB9-4276-9360-ECB0E1E3F4CA}" destId="{2D240AF1-C9BA-4376-A52D-5FB0977910EB}" srcOrd="2" destOrd="0" parTransId="{5FA60FD7-9D2F-4388-93E5-0DC03405DD96}" sibTransId="{2DF18E55-73DE-495D-8668-55D57B8D815E}"/>
    <dgm:cxn modelId="{9A5E7BAE-0DBF-46E4-B923-8C307E00B60B}" srcId="{BA15EDBA-ADB9-4276-9360-ECB0E1E3F4CA}" destId="{BA0864CE-1556-42AE-BCC2-48BF92E65B64}" srcOrd="0" destOrd="0" parTransId="{BE4BBD64-716F-4534-83C7-ABD6B2A4D490}" sibTransId="{F33D5CE4-9E0F-4F43-9F18-7239BDFB05F9}"/>
    <dgm:cxn modelId="{A64B00BF-5ACD-4780-A742-CBAB34BD4DFE}" type="presOf" srcId="{2D240AF1-C9BA-4376-A52D-5FB0977910EB}" destId="{7F84631F-3B94-46C4-BFB8-F686ABECB57A}" srcOrd="0" destOrd="0" presId="urn:microsoft.com/office/officeart/2005/8/layout/list1"/>
    <dgm:cxn modelId="{75940136-6DC3-458D-BEB3-B2F1D31FF55F}" type="presParOf" srcId="{F83952E8-921C-4BD4-8797-BC45BB55FAFF}" destId="{618AAC47-C7E5-4205-83F0-04E7F4126D0D}" srcOrd="0" destOrd="0" presId="urn:microsoft.com/office/officeart/2005/8/layout/list1"/>
    <dgm:cxn modelId="{477F0BD3-47E7-460D-B43A-8D4D4F062D04}" type="presParOf" srcId="{618AAC47-C7E5-4205-83F0-04E7F4126D0D}" destId="{27C8D599-985E-4D3B-AD07-E2C590F280A3}" srcOrd="0" destOrd="0" presId="urn:microsoft.com/office/officeart/2005/8/layout/list1"/>
    <dgm:cxn modelId="{B79634F1-B0A7-4E67-9E96-BD2E5FDABCED}" type="presParOf" srcId="{618AAC47-C7E5-4205-83F0-04E7F4126D0D}" destId="{3D9C37DF-87DC-46BA-94D9-2D38E2E905C8}" srcOrd="1" destOrd="0" presId="urn:microsoft.com/office/officeart/2005/8/layout/list1"/>
    <dgm:cxn modelId="{9369C6F3-491F-4815-8491-38A6B438D83E}" type="presParOf" srcId="{F83952E8-921C-4BD4-8797-BC45BB55FAFF}" destId="{72AF7618-3050-46F0-A43A-A9495B27F230}" srcOrd="1" destOrd="0" presId="urn:microsoft.com/office/officeart/2005/8/layout/list1"/>
    <dgm:cxn modelId="{A87CE086-A0D4-45B5-9328-A3FE82078F2B}" type="presParOf" srcId="{F83952E8-921C-4BD4-8797-BC45BB55FAFF}" destId="{59237A35-15EB-43F0-92FA-8216346F382B}" srcOrd="2" destOrd="0" presId="urn:microsoft.com/office/officeart/2005/8/layout/list1"/>
    <dgm:cxn modelId="{AEF8EBEC-CBFB-455E-8AF4-F4E45F440680}" type="presParOf" srcId="{F83952E8-921C-4BD4-8797-BC45BB55FAFF}" destId="{D5BBF73F-C493-4E05-82A8-64044A70452A}" srcOrd="3" destOrd="0" presId="urn:microsoft.com/office/officeart/2005/8/layout/list1"/>
    <dgm:cxn modelId="{A7F06D81-178A-4290-9588-C79B5B4357C2}" type="presParOf" srcId="{F83952E8-921C-4BD4-8797-BC45BB55FAFF}" destId="{E4F7D1C7-5E13-467A-94AE-F3D671DB6E14}" srcOrd="4" destOrd="0" presId="urn:microsoft.com/office/officeart/2005/8/layout/list1"/>
    <dgm:cxn modelId="{C58247B8-E784-4433-93D5-1DA2491DD306}" type="presParOf" srcId="{E4F7D1C7-5E13-467A-94AE-F3D671DB6E14}" destId="{A9446719-A2EF-423A-9DB1-85EF23A9D221}" srcOrd="0" destOrd="0" presId="urn:microsoft.com/office/officeart/2005/8/layout/list1"/>
    <dgm:cxn modelId="{8E345D37-E35F-44BF-988A-AB58497BD1FE}" type="presParOf" srcId="{E4F7D1C7-5E13-467A-94AE-F3D671DB6E14}" destId="{DA0075E5-D91D-4564-81EC-EC1A7E5D5798}" srcOrd="1" destOrd="0" presId="urn:microsoft.com/office/officeart/2005/8/layout/list1"/>
    <dgm:cxn modelId="{43BB67AB-A402-47FB-9068-E416ADDA3EFF}" type="presParOf" srcId="{F83952E8-921C-4BD4-8797-BC45BB55FAFF}" destId="{6BF0B294-2995-4363-A2F6-CB00C5120642}" srcOrd="5" destOrd="0" presId="urn:microsoft.com/office/officeart/2005/8/layout/list1"/>
    <dgm:cxn modelId="{6F3F2E17-E7D0-479C-BFCE-0A6690861DBC}" type="presParOf" srcId="{F83952E8-921C-4BD4-8797-BC45BB55FAFF}" destId="{7E4D68B5-721F-491B-BA08-559E1C775917}" srcOrd="6" destOrd="0" presId="urn:microsoft.com/office/officeart/2005/8/layout/list1"/>
    <dgm:cxn modelId="{B99A6F61-5EC9-44CC-908A-6E53E4A2978B}" type="presParOf" srcId="{F83952E8-921C-4BD4-8797-BC45BB55FAFF}" destId="{E49B2691-4CF3-462A-B42F-A6FBA78C74B6}" srcOrd="7" destOrd="0" presId="urn:microsoft.com/office/officeart/2005/8/layout/list1"/>
    <dgm:cxn modelId="{07F5FC69-125D-4CD0-B85C-7F4D22AD7D5E}" type="presParOf" srcId="{F83952E8-921C-4BD4-8797-BC45BB55FAFF}" destId="{8BA69CB2-6752-4627-A98D-00F91484C067}" srcOrd="8" destOrd="0" presId="urn:microsoft.com/office/officeart/2005/8/layout/list1"/>
    <dgm:cxn modelId="{066EC70C-102D-40C3-B942-0CEBF8C328CE}" type="presParOf" srcId="{8BA69CB2-6752-4627-A98D-00F91484C067}" destId="{7F84631F-3B94-46C4-BFB8-F686ABECB57A}" srcOrd="0" destOrd="0" presId="urn:microsoft.com/office/officeart/2005/8/layout/list1"/>
    <dgm:cxn modelId="{D09D99FC-0BDC-4BBB-AE15-36095B79D0A1}" type="presParOf" srcId="{8BA69CB2-6752-4627-A98D-00F91484C067}" destId="{C10B2A15-6B11-4D8E-ADCE-2CEDA774CC6E}" srcOrd="1" destOrd="0" presId="urn:microsoft.com/office/officeart/2005/8/layout/list1"/>
    <dgm:cxn modelId="{BF966ADF-E665-4651-8261-72D5069318EC}" type="presParOf" srcId="{F83952E8-921C-4BD4-8797-BC45BB55FAFF}" destId="{51D52CC0-0B82-4DE0-A939-81C8ACA231AB}" srcOrd="9" destOrd="0" presId="urn:microsoft.com/office/officeart/2005/8/layout/list1"/>
    <dgm:cxn modelId="{6C250620-6D30-4D6F-99D0-B7EF1ECF8D6B}" type="presParOf" srcId="{F83952E8-921C-4BD4-8797-BC45BB55FAFF}" destId="{90827466-35FF-47A2-884A-496F7AB46CA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37A35-15EB-43F0-92FA-8216346F382B}">
      <dsp:nvSpPr>
        <dsp:cNvPr id="0" name=""/>
        <dsp:cNvSpPr/>
      </dsp:nvSpPr>
      <dsp:spPr>
        <a:xfrm>
          <a:off x="0" y="473057"/>
          <a:ext cx="9906000" cy="78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C37DF-87DC-46BA-94D9-2D38E2E905C8}">
      <dsp:nvSpPr>
        <dsp:cNvPr id="0" name=""/>
        <dsp:cNvSpPr/>
      </dsp:nvSpPr>
      <dsp:spPr>
        <a:xfrm>
          <a:off x="495300" y="15497"/>
          <a:ext cx="6934200"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1377950">
            <a:lnSpc>
              <a:spcPct val="90000"/>
            </a:lnSpc>
            <a:spcBef>
              <a:spcPct val="0"/>
            </a:spcBef>
            <a:spcAft>
              <a:spcPct val="35000"/>
            </a:spcAft>
            <a:buNone/>
          </a:pPr>
          <a:r>
            <a:rPr lang="ja-JP" sz="3100" kern="1200" dirty="0">
              <a:latin typeface="HGP明朝E" panose="02020900000000000000" pitchFamily="18" charset="-128"/>
              <a:ea typeface="HGP明朝E" panose="02020900000000000000" pitchFamily="18" charset="-128"/>
            </a:rPr>
            <a:t>①国連の経済制裁</a:t>
          </a:r>
          <a:endParaRPr lang="en-US" sz="3100" kern="1200" dirty="0">
            <a:latin typeface="HGP明朝E" panose="02020900000000000000" pitchFamily="18" charset="-128"/>
            <a:ea typeface="HGP明朝E" panose="02020900000000000000" pitchFamily="18" charset="-128"/>
          </a:endParaRPr>
        </a:p>
      </dsp:txBody>
      <dsp:txXfrm>
        <a:off x="539972" y="60169"/>
        <a:ext cx="6844856" cy="825776"/>
      </dsp:txXfrm>
    </dsp:sp>
    <dsp:sp modelId="{7E4D68B5-721F-491B-BA08-559E1C775917}">
      <dsp:nvSpPr>
        <dsp:cNvPr id="0" name=""/>
        <dsp:cNvSpPr/>
      </dsp:nvSpPr>
      <dsp:spPr>
        <a:xfrm>
          <a:off x="0" y="1879217"/>
          <a:ext cx="9906000" cy="781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075E5-D91D-4564-81EC-EC1A7E5D5798}">
      <dsp:nvSpPr>
        <dsp:cNvPr id="0" name=""/>
        <dsp:cNvSpPr/>
      </dsp:nvSpPr>
      <dsp:spPr>
        <a:xfrm>
          <a:off x="473135" y="1427203"/>
          <a:ext cx="6934200" cy="9151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1377950">
            <a:lnSpc>
              <a:spcPct val="90000"/>
            </a:lnSpc>
            <a:spcBef>
              <a:spcPct val="0"/>
            </a:spcBef>
            <a:spcAft>
              <a:spcPct val="35000"/>
            </a:spcAft>
            <a:buNone/>
          </a:pPr>
          <a:r>
            <a:rPr lang="ja-JP" sz="3100" kern="1200" dirty="0">
              <a:latin typeface="HGP明朝E" panose="02020900000000000000" pitchFamily="18" charset="-128"/>
              <a:ea typeface="HGP明朝E" panose="02020900000000000000" pitchFamily="18" charset="-128"/>
            </a:rPr>
            <a:t>②コロナ禍での中朝国境封鎖</a:t>
          </a:r>
          <a:endParaRPr lang="en-US" sz="3100" kern="1200" dirty="0">
            <a:latin typeface="HGP明朝E" panose="02020900000000000000" pitchFamily="18" charset="-128"/>
            <a:ea typeface="HGP明朝E" panose="02020900000000000000" pitchFamily="18" charset="-128"/>
          </a:endParaRPr>
        </a:p>
      </dsp:txBody>
      <dsp:txXfrm>
        <a:off x="517807" y="1471875"/>
        <a:ext cx="6844856" cy="825776"/>
      </dsp:txXfrm>
    </dsp:sp>
    <dsp:sp modelId="{90827466-35FF-47A2-884A-496F7AB46CA2}">
      <dsp:nvSpPr>
        <dsp:cNvPr id="0" name=""/>
        <dsp:cNvSpPr/>
      </dsp:nvSpPr>
      <dsp:spPr>
        <a:xfrm>
          <a:off x="0" y="3285377"/>
          <a:ext cx="9906000" cy="781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0B2A15-6B11-4D8E-ADCE-2CEDA774CC6E}">
      <dsp:nvSpPr>
        <dsp:cNvPr id="0" name=""/>
        <dsp:cNvSpPr/>
      </dsp:nvSpPr>
      <dsp:spPr>
        <a:xfrm>
          <a:off x="495300" y="2827817"/>
          <a:ext cx="6934200" cy="9151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1377950">
            <a:lnSpc>
              <a:spcPct val="90000"/>
            </a:lnSpc>
            <a:spcBef>
              <a:spcPct val="0"/>
            </a:spcBef>
            <a:spcAft>
              <a:spcPct val="35000"/>
            </a:spcAft>
            <a:buNone/>
          </a:pPr>
          <a:r>
            <a:rPr lang="ja-JP" sz="3100" kern="1200" dirty="0">
              <a:latin typeface="HGP明朝E" panose="02020900000000000000" pitchFamily="18" charset="-128"/>
              <a:ea typeface="HGP明朝E" panose="02020900000000000000" pitchFamily="18" charset="-128"/>
            </a:rPr>
            <a:t>③自然災害の影響</a:t>
          </a:r>
          <a:endParaRPr lang="en-US" sz="3100" kern="1200" dirty="0">
            <a:latin typeface="HGP明朝E" panose="02020900000000000000" pitchFamily="18" charset="-128"/>
            <a:ea typeface="HGP明朝E" panose="02020900000000000000" pitchFamily="18" charset="-128"/>
          </a:endParaRPr>
        </a:p>
      </dsp:txBody>
      <dsp:txXfrm>
        <a:off x="539972" y="2872489"/>
        <a:ext cx="68448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818" cy="345604"/>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6751" y="1"/>
            <a:ext cx="4342818" cy="345604"/>
          </a:xfrm>
          <a:prstGeom prst="rect">
            <a:avLst/>
          </a:prstGeom>
        </p:spPr>
        <p:txBody>
          <a:bodyPr vert="horz" lIns="96625" tIns="48312" rIns="96625" bIns="48312" rtlCol="0"/>
          <a:lstStyle>
            <a:lvl1pPr algn="r">
              <a:defRPr sz="1300"/>
            </a:lvl1pPr>
          </a:lstStyle>
          <a:p>
            <a:fld id="{B10C9559-1DC8-4357-8238-9B8C156B986B}"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1002189" y="3314928"/>
            <a:ext cx="8017510" cy="2712215"/>
          </a:xfrm>
          <a:prstGeom prst="rect">
            <a:avLst/>
          </a:prstGeom>
        </p:spPr>
        <p:txBody>
          <a:bodyPr vert="horz" lIns="96625" tIns="48312" rIns="96625" bIns="48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818" cy="345603"/>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6751" y="6542560"/>
            <a:ext cx="4342818" cy="345603"/>
          </a:xfrm>
          <a:prstGeom prst="rect">
            <a:avLst/>
          </a:prstGeom>
        </p:spPr>
        <p:txBody>
          <a:bodyPr vert="horz" lIns="96625" tIns="48312" rIns="96625" bIns="48312" rtlCol="0" anchor="b"/>
          <a:lstStyle>
            <a:lvl1pPr algn="r">
              <a:defRPr sz="1300"/>
            </a:lvl1pPr>
          </a:lstStyle>
          <a:p>
            <a:fld id="{46C8CBD4-A9D5-4DE3-A4F8-6EEC7116B40A}" type="slidenum">
              <a:rPr kumimoji="1" lang="ja-JP" altLang="en-US" smtClean="0"/>
              <a:t>‹#›</a:t>
            </a:fld>
            <a:endParaRPr kumimoji="1" lang="ja-JP" altLang="en-US"/>
          </a:p>
        </p:txBody>
      </p:sp>
    </p:spTree>
    <p:extLst>
      <p:ext uri="{BB962C8B-B14F-4D97-AF65-F5344CB8AC3E}">
        <p14:creationId xmlns:p14="http://schemas.microsoft.com/office/powerpoint/2010/main" val="22575653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日本が動いて南北統一への道を開く</a:t>
            </a:r>
          </a:p>
        </p:txBody>
      </p:sp>
      <p:sp>
        <p:nvSpPr>
          <p:cNvPr id="4" name="スライド番号プレースホルダー 3"/>
          <p:cNvSpPr>
            <a:spLocks noGrp="1"/>
          </p:cNvSpPr>
          <p:nvPr>
            <p:ph type="sldNum" sz="quarter" idx="5"/>
          </p:nvPr>
        </p:nvSpPr>
        <p:spPr/>
        <p:txBody>
          <a:bodyPr/>
          <a:lstStyle/>
          <a:p>
            <a:pPr defTabSz="1021032">
              <a:defRPr/>
            </a:pPr>
            <a:fld id="{4801E6D7-8498-41F9-A04F-FF9C7FF0709C}" type="slidenum">
              <a:rPr lang="ja-JP" altLang="en-US" sz="1500">
                <a:solidFill>
                  <a:prstClr val="black"/>
                </a:solidFill>
                <a:latin typeface="游ゴシック" panose="020F0502020204030204"/>
                <a:ea typeface="游ゴシック" panose="020B0400000000000000" pitchFamily="50" charset="-128"/>
              </a:rPr>
              <a:pPr defTabSz="1021032">
                <a:defRPr/>
              </a:pPr>
              <a:t>18</a:t>
            </a:fld>
            <a:endParaRPr lang="ja-JP" altLang="en-US" sz="15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3303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2064-D527-4EE6-AF7B-C2237D17526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C1D02C5-C107-4A99-8674-78FD5CB06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E8ED31-BB8D-4AED-BEFA-066FE5E8C0E5}"/>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5" name="フッター プレースホルダー 4">
            <a:extLst>
              <a:ext uri="{FF2B5EF4-FFF2-40B4-BE49-F238E27FC236}">
                <a16:creationId xmlns:a16="http://schemas.microsoft.com/office/drawing/2014/main" id="{AE4A409E-7D33-4E4F-BC49-D606BB312F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A5F75C-813E-4424-BD59-589B4C8C8E70}"/>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363735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FC4F55-6E75-4138-A21F-C476C9E7856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5BAA50-E048-4702-8588-3FC76D08510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5E9B2B-1BDC-48C3-B7E1-51964185B923}"/>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5" name="フッター プレースホルダー 4">
            <a:extLst>
              <a:ext uri="{FF2B5EF4-FFF2-40B4-BE49-F238E27FC236}">
                <a16:creationId xmlns:a16="http://schemas.microsoft.com/office/drawing/2014/main" id="{8AFB8F7F-B11F-42A7-B8A2-9F7FE0794F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9F6349-1317-4A56-BF12-E6BD8E237BE6}"/>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187719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ACC7E57-CD7D-4AAA-A9F8-CB29267502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A21656-99E6-4222-83A3-16460447B45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A816D6-1F64-413D-B05B-7E4FBD53F414}"/>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5" name="フッター プレースホルダー 4">
            <a:extLst>
              <a:ext uri="{FF2B5EF4-FFF2-40B4-BE49-F238E27FC236}">
                <a16:creationId xmlns:a16="http://schemas.microsoft.com/office/drawing/2014/main" id="{C6882E6B-D578-4B25-925C-D1487D3D1A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000553-1380-4633-B63C-67A42F1CA2F2}"/>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244302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9B4F3A-DCFE-477F-B22C-CDD1921C83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077D07-0A09-4AAF-B6FD-A4E033B1C1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E581F5-3C0E-4D86-AFB2-4F6637D49A74}"/>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5" name="フッター プレースホルダー 4">
            <a:extLst>
              <a:ext uri="{FF2B5EF4-FFF2-40B4-BE49-F238E27FC236}">
                <a16:creationId xmlns:a16="http://schemas.microsoft.com/office/drawing/2014/main" id="{10ADD469-627D-4D9F-863A-2B59D9A936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B0C560-7455-4DAA-812D-9D58943B36F3}"/>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305293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67086-A96D-4BA0-B5BD-69812D43722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22E448-85E5-430B-82C2-75D291EDB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D5DC77-ECEE-4A35-92E0-8ADFD3990EE0}"/>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5" name="フッター プレースホルダー 4">
            <a:extLst>
              <a:ext uri="{FF2B5EF4-FFF2-40B4-BE49-F238E27FC236}">
                <a16:creationId xmlns:a16="http://schemas.microsoft.com/office/drawing/2014/main" id="{474F0212-6156-43A6-8307-7275233EA7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A67044-AC7A-47AC-B289-732D3732F101}"/>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274189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B475A-C000-439A-BBBC-BE0CC3F2697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37623A-C589-4C6F-88C0-AD74FD30940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9671DC-53FF-4E2F-92C3-A5FF20D0C41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4EFEFAE-BD8A-44C7-97E4-3FD99EEDC55E}"/>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6" name="フッター プレースホルダー 5">
            <a:extLst>
              <a:ext uri="{FF2B5EF4-FFF2-40B4-BE49-F238E27FC236}">
                <a16:creationId xmlns:a16="http://schemas.microsoft.com/office/drawing/2014/main" id="{62F85AA3-4BAF-49D2-AA7D-1B797806F2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D5DF26-FBA9-4EA2-9366-BFC8CAC9F12C}"/>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127060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E7975-2187-4994-AF86-23167F9D89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94A959-0367-4152-9966-0480C112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A413AF3-6A62-40CE-928E-0FB5B0ED170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E9BB003-3C5A-43D0-ABF2-7E7919186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9C5AA8B-07EB-4B03-84E4-C4D57C6248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2939B3-0C8D-4CFE-AE39-E232F4E31066}"/>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8" name="フッター プレースホルダー 7">
            <a:extLst>
              <a:ext uri="{FF2B5EF4-FFF2-40B4-BE49-F238E27FC236}">
                <a16:creationId xmlns:a16="http://schemas.microsoft.com/office/drawing/2014/main" id="{5F518425-0665-4EF6-A869-FD3774DC227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0915071-2CF4-4EAA-8C4B-19B3BFAED62E}"/>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196513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E9325-88CD-46E1-BC2E-F70FBF89233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43059AD-84C4-454C-9FA0-F294F7587246}"/>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4" name="フッター プレースホルダー 3">
            <a:extLst>
              <a:ext uri="{FF2B5EF4-FFF2-40B4-BE49-F238E27FC236}">
                <a16:creationId xmlns:a16="http://schemas.microsoft.com/office/drawing/2014/main" id="{AD94C638-9FDF-4C75-ACDE-4486BA2064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ECB095B-87D0-4B82-850B-0BC96318A0DB}"/>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371228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7B72801-5820-48A9-AA3F-833E33A24793}"/>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3" name="フッター プレースホルダー 2">
            <a:extLst>
              <a:ext uri="{FF2B5EF4-FFF2-40B4-BE49-F238E27FC236}">
                <a16:creationId xmlns:a16="http://schemas.microsoft.com/office/drawing/2014/main" id="{E13990BF-B19D-4CC5-8E65-EF3C0006D9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43DD2D2-4014-4C13-8B67-0C0F1901C525}"/>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133637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1410-B224-463D-BB4F-24AD3065F0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5A5B3C-CBA8-421C-B209-86DE8356B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9388E4B-DBEC-423B-9DF2-C6E60D492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EEA667-0D2B-4A73-8B70-0A6340AA6921}"/>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6" name="フッター プレースホルダー 5">
            <a:extLst>
              <a:ext uri="{FF2B5EF4-FFF2-40B4-BE49-F238E27FC236}">
                <a16:creationId xmlns:a16="http://schemas.microsoft.com/office/drawing/2014/main" id="{EDD278E8-1D88-4A5A-ACE4-00E646C9CF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45A563-A2EF-4011-BFE8-FFC00832C253}"/>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70494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8FFEE-9DE9-4512-B35F-CF72956FEC6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1759B2F-20CE-4C7F-B7D3-701156B61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B03A707-672D-4260-9982-CC45235F7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9C679F-CD35-4138-AE72-80CCDEC1A920}"/>
              </a:ext>
            </a:extLst>
          </p:cNvPr>
          <p:cNvSpPr>
            <a:spLocks noGrp="1"/>
          </p:cNvSpPr>
          <p:nvPr>
            <p:ph type="dt" sz="half" idx="10"/>
          </p:nvPr>
        </p:nvSpPr>
        <p:spPr/>
        <p:txBody>
          <a:bodyPr/>
          <a:lstStyle/>
          <a:p>
            <a:fld id="{8DF883B3-EC8F-4AFA-B336-A70EE6CC0D73}" type="datetimeFigureOut">
              <a:rPr kumimoji="1" lang="ja-JP" altLang="en-US" smtClean="0"/>
              <a:t>2022/1/13</a:t>
            </a:fld>
            <a:endParaRPr kumimoji="1" lang="ja-JP" altLang="en-US"/>
          </a:p>
        </p:txBody>
      </p:sp>
      <p:sp>
        <p:nvSpPr>
          <p:cNvPr id="6" name="フッター プレースホルダー 5">
            <a:extLst>
              <a:ext uri="{FF2B5EF4-FFF2-40B4-BE49-F238E27FC236}">
                <a16:creationId xmlns:a16="http://schemas.microsoft.com/office/drawing/2014/main" id="{0253A2D7-E3AB-4936-8E4C-B123DBF196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A3C034-8F73-4B25-835D-E54EE4C11B67}"/>
              </a:ext>
            </a:extLst>
          </p:cNvPr>
          <p:cNvSpPr>
            <a:spLocks noGrp="1"/>
          </p:cNvSpPr>
          <p:nvPr>
            <p:ph type="sldNum" sz="quarter" idx="12"/>
          </p:nvPr>
        </p:nvSpPr>
        <p:spPr/>
        <p:txBody>
          <a:body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317480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ED09EC-7E52-4853-BBD0-60ED62833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28F158-4C2A-41E8-A39E-2A83734E0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11D4C1-4415-44F9-910F-BD3D40A39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883B3-EC8F-4AFA-B336-A70EE6CC0D73}" type="datetimeFigureOut">
              <a:rPr kumimoji="1" lang="ja-JP" altLang="en-US" smtClean="0"/>
              <a:t>2022/1/13</a:t>
            </a:fld>
            <a:endParaRPr kumimoji="1" lang="ja-JP" altLang="en-US"/>
          </a:p>
        </p:txBody>
      </p:sp>
      <p:sp>
        <p:nvSpPr>
          <p:cNvPr id="5" name="フッター プレースホルダー 4">
            <a:extLst>
              <a:ext uri="{FF2B5EF4-FFF2-40B4-BE49-F238E27FC236}">
                <a16:creationId xmlns:a16="http://schemas.microsoft.com/office/drawing/2014/main" id="{CCA15783-A5C1-4362-B3F0-BC4164ECB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31E9069-F3AA-445D-A8DA-8024292A6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BAA1A-FED0-4D78-94D3-D35C6D3CABF8}" type="slidenum">
              <a:rPr kumimoji="1" lang="ja-JP" altLang="en-US" smtClean="0"/>
              <a:t>‹#›</a:t>
            </a:fld>
            <a:endParaRPr kumimoji="1" lang="ja-JP" altLang="en-US"/>
          </a:p>
        </p:txBody>
      </p:sp>
    </p:spTree>
    <p:extLst>
      <p:ext uri="{BB962C8B-B14F-4D97-AF65-F5344CB8AC3E}">
        <p14:creationId xmlns:p14="http://schemas.microsoft.com/office/powerpoint/2010/main" val="1326560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EFAE-067B-4F40-A2FB-505135FAFF86}"/>
              </a:ext>
            </a:extLst>
          </p:cNvPr>
          <p:cNvSpPr>
            <a:spLocks noGrp="1"/>
          </p:cNvSpPr>
          <p:nvPr>
            <p:ph type="ctrTitle"/>
          </p:nvPr>
        </p:nvSpPr>
        <p:spPr/>
        <p:txBody>
          <a:bodyPr/>
          <a:lstStyle/>
          <a:p>
            <a:r>
              <a:rPr kumimoji="1" lang="en-US" altLang="ja-JP" dirty="0">
                <a:latin typeface="HGP明朝E" panose="02020900000000000000" pitchFamily="18" charset="-128"/>
                <a:ea typeface="HGP明朝E" panose="02020900000000000000" pitchFamily="18" charset="-128"/>
              </a:rPr>
              <a:t>2022</a:t>
            </a:r>
            <a:r>
              <a:rPr kumimoji="1" lang="ja-JP" altLang="en-US" dirty="0">
                <a:latin typeface="HGP明朝E" panose="02020900000000000000" pitchFamily="18" charset="-128"/>
                <a:ea typeface="HGP明朝E" panose="02020900000000000000" pitchFamily="18" charset="-128"/>
              </a:rPr>
              <a:t>年波乱と突破の一年</a:t>
            </a:r>
          </a:p>
        </p:txBody>
      </p:sp>
      <p:sp>
        <p:nvSpPr>
          <p:cNvPr id="3" name="字幕 2">
            <a:extLst>
              <a:ext uri="{FF2B5EF4-FFF2-40B4-BE49-F238E27FC236}">
                <a16:creationId xmlns:a16="http://schemas.microsoft.com/office/drawing/2014/main" id="{12846A9D-DBDA-442D-BADD-AEAF30A4E78E}"/>
              </a:ext>
            </a:extLst>
          </p:cNvPr>
          <p:cNvSpPr>
            <a:spLocks noGrp="1"/>
          </p:cNvSpPr>
          <p:nvPr>
            <p:ph type="subTitle" idx="1"/>
          </p:nvPr>
        </p:nvSpPr>
        <p:spPr/>
        <p:txBody>
          <a:bodyPr/>
          <a:lstStyle/>
          <a:p>
            <a:r>
              <a:rPr kumimoji="1" lang="ja-JP" altLang="en-US" dirty="0">
                <a:latin typeface="HGP明朝E" panose="02020900000000000000" pitchFamily="18" charset="-128"/>
                <a:ea typeface="HGP明朝E" panose="02020900000000000000" pitchFamily="18" charset="-128"/>
              </a:rPr>
              <a:t>情報パック</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279664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601E82F-F964-4AEF-97A5-CFB01563DABE}"/>
              </a:ext>
            </a:extLst>
          </p:cNvPr>
          <p:cNvPicPr>
            <a:picLocks noChangeAspect="1"/>
          </p:cNvPicPr>
          <p:nvPr/>
        </p:nvPicPr>
        <p:blipFill rotWithShape="1">
          <a:blip r:embed="rId2"/>
          <a:srcRect l="24010" r="9762"/>
          <a:stretch/>
        </p:blipFill>
        <p:spPr>
          <a:xfrm>
            <a:off x="4299265" y="-478"/>
            <a:ext cx="8074479" cy="6857990"/>
          </a:xfrm>
          <a:prstGeom prst="rect">
            <a:avLst/>
          </a:prstGeom>
        </p:spPr>
      </p:pic>
      <p:sp>
        <p:nvSpPr>
          <p:cNvPr id="35" name="Freeform: Shape 3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4" name="Freeform: Shape 3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B45B0C5D-66C9-47F0-9132-8FB31AB93177}"/>
              </a:ext>
            </a:extLst>
          </p:cNvPr>
          <p:cNvSpPr>
            <a:spLocks noGrp="1"/>
          </p:cNvSpPr>
          <p:nvPr>
            <p:ph idx="1"/>
          </p:nvPr>
        </p:nvSpPr>
        <p:spPr>
          <a:xfrm>
            <a:off x="253999" y="254001"/>
            <a:ext cx="7231585" cy="6473370"/>
          </a:xfrm>
        </p:spPr>
        <p:txBody>
          <a:bodyPr>
            <a:normAutofit fontScale="92500"/>
          </a:bodyPr>
          <a:lstStyle/>
          <a:p>
            <a:pPr marL="0" marR="0" indent="0">
              <a:lnSpc>
                <a:spcPct val="110000"/>
              </a:lnSpc>
              <a:spcBef>
                <a:spcPts val="0"/>
              </a:spcBef>
              <a:spcAft>
                <a:spcPts val="0"/>
              </a:spcAft>
              <a:buNone/>
            </a:pPr>
            <a:r>
              <a:rPr lang="en-US" altLang="ja-JP" dirty="0">
                <a:effectLst/>
                <a:latin typeface="HGP明朝E" panose="02020900000000000000" pitchFamily="18" charset="-128"/>
                <a:ea typeface="HGP明朝E" panose="02020900000000000000" pitchFamily="18" charset="-128"/>
              </a:rPr>
              <a:t>11</a:t>
            </a:r>
            <a:r>
              <a:rPr lang="ja-JP" altLang="ja-JP" dirty="0">
                <a:effectLst/>
                <a:latin typeface="HGP明朝E" panose="02020900000000000000" pitchFamily="18" charset="-128"/>
                <a:ea typeface="HGP明朝E" panose="02020900000000000000" pitchFamily="18" charset="-128"/>
              </a:rPr>
              <a:t>月</a:t>
            </a:r>
            <a:r>
              <a:rPr lang="en-US" altLang="ja-JP" dirty="0">
                <a:effectLst/>
                <a:latin typeface="HGP明朝E" panose="02020900000000000000" pitchFamily="18" charset="-128"/>
                <a:ea typeface="HGP明朝E" panose="02020900000000000000" pitchFamily="18" charset="-128"/>
              </a:rPr>
              <a:t>22</a:t>
            </a:r>
            <a:r>
              <a:rPr lang="ja-JP" altLang="ja-JP" dirty="0">
                <a:effectLst/>
                <a:latin typeface="HGP明朝E" panose="02020900000000000000" pitchFamily="18" charset="-128"/>
                <a:ea typeface="HGP明朝E" panose="02020900000000000000" pitchFamily="18" charset="-128"/>
              </a:rPr>
              <a:t>日</a:t>
            </a:r>
            <a:endParaRPr lang="en-US" altLang="ja-JP" dirty="0">
              <a:effectLst/>
              <a:latin typeface="HGP明朝E" panose="02020900000000000000" pitchFamily="18" charset="-128"/>
              <a:ea typeface="HGP明朝E" panose="02020900000000000000" pitchFamily="18" charset="-128"/>
            </a:endParaRPr>
          </a:p>
          <a:p>
            <a:pPr marL="0" marR="0">
              <a:lnSpc>
                <a:spcPct val="110000"/>
              </a:lnSpc>
              <a:spcBef>
                <a:spcPts val="0"/>
              </a:spcBef>
              <a:spcAft>
                <a:spcPts val="0"/>
              </a:spcAft>
            </a:pPr>
            <a:r>
              <a:rPr lang="ja-JP" altLang="ja-JP" dirty="0">
                <a:effectLst/>
                <a:latin typeface="HGP明朝E" panose="02020900000000000000" pitchFamily="18" charset="-128"/>
                <a:ea typeface="HGP明朝E" panose="02020900000000000000" pitchFamily="18" charset="-128"/>
              </a:rPr>
              <a:t>米ニューヨークの市庁舎から高さ約</a:t>
            </a:r>
            <a:r>
              <a:rPr lang="en-US" altLang="ja-JP" dirty="0">
                <a:effectLst/>
                <a:latin typeface="HGP明朝E" panose="02020900000000000000" pitchFamily="18" charset="-128"/>
                <a:ea typeface="HGP明朝E" panose="02020900000000000000" pitchFamily="18" charset="-128"/>
              </a:rPr>
              <a:t>2</a:t>
            </a:r>
            <a:r>
              <a:rPr lang="ja-JP" altLang="ja-JP" dirty="0">
                <a:effectLst/>
                <a:latin typeface="HGP明朝E" panose="02020900000000000000" pitchFamily="18" charset="-128"/>
                <a:ea typeface="HGP明朝E" panose="02020900000000000000" pitchFamily="18" charset="-128"/>
              </a:rPr>
              <a:t>・</a:t>
            </a:r>
            <a:r>
              <a:rPr lang="en-US" altLang="ja-JP" dirty="0">
                <a:effectLst/>
                <a:latin typeface="HGP明朝E" panose="02020900000000000000" pitchFamily="18" charset="-128"/>
                <a:ea typeface="HGP明朝E" panose="02020900000000000000" pitchFamily="18" charset="-128"/>
              </a:rPr>
              <a:t>1</a:t>
            </a:r>
            <a:r>
              <a:rPr lang="ja-JP" altLang="ja-JP" dirty="0">
                <a:effectLst/>
                <a:latin typeface="HGP明朝E" panose="02020900000000000000" pitchFamily="18" charset="-128"/>
                <a:ea typeface="HGP明朝E" panose="02020900000000000000" pitchFamily="18" charset="-128"/>
              </a:rPr>
              <a:t>メートルの</a:t>
            </a:r>
            <a:endParaRPr lang="en-US" altLang="ja-JP" dirty="0">
              <a:effectLst/>
              <a:latin typeface="HGP明朝E" panose="02020900000000000000" pitchFamily="18" charset="-128"/>
              <a:ea typeface="HGP明朝E" panose="02020900000000000000" pitchFamily="18" charset="-128"/>
            </a:endParaRPr>
          </a:p>
          <a:p>
            <a:pPr marL="0" marR="0" indent="0">
              <a:lnSpc>
                <a:spcPct val="110000"/>
              </a:lnSpc>
              <a:spcBef>
                <a:spcPts val="0"/>
              </a:spcBef>
              <a:spcAft>
                <a:spcPts val="0"/>
              </a:spcAft>
              <a:buNone/>
            </a:pPr>
            <a:r>
              <a:rPr lang="ja-JP" altLang="en-US" dirty="0">
                <a:effectLst/>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像が撤去された</a:t>
            </a:r>
            <a:endParaRPr lang="en-US" altLang="ja-JP" dirty="0">
              <a:effectLst/>
              <a:latin typeface="HGP明朝E" panose="02020900000000000000" pitchFamily="18" charset="-128"/>
              <a:ea typeface="HGP明朝E" panose="02020900000000000000" pitchFamily="18" charset="-128"/>
            </a:endParaRPr>
          </a:p>
          <a:p>
            <a:pPr marL="0" marR="0" indent="0">
              <a:lnSpc>
                <a:spcPct val="110000"/>
              </a:lnSpc>
              <a:spcBef>
                <a:spcPts val="0"/>
              </a:spcBef>
              <a:spcAft>
                <a:spcPts val="0"/>
              </a:spcAft>
              <a:buNone/>
            </a:pPr>
            <a:endParaRPr lang="ja-JP" altLang="ja-JP" dirty="0">
              <a:effectLst/>
              <a:latin typeface="HGP明朝E" panose="02020900000000000000" pitchFamily="18" charset="-128"/>
              <a:ea typeface="HGP明朝E" panose="02020900000000000000" pitchFamily="18" charset="-128"/>
            </a:endParaRPr>
          </a:p>
          <a:p>
            <a:pPr marL="457200" lvl="1">
              <a:lnSpc>
                <a:spcPct val="110000"/>
              </a:lnSpc>
              <a:spcBef>
                <a:spcPts val="0"/>
              </a:spcBef>
            </a:pPr>
            <a:r>
              <a:rPr lang="ja-JP" altLang="ja-JP" dirty="0">
                <a:solidFill>
                  <a:srgbClr val="FFFF00"/>
                </a:solidFill>
                <a:effectLst/>
                <a:latin typeface="HGP明朝E" panose="02020900000000000000" pitchFamily="18" charset="-128"/>
                <a:ea typeface="HGP明朝E" panose="02020900000000000000" pitchFamily="18" charset="-128"/>
              </a:rPr>
              <a:t>独立宣言の起草に携わり、「建国の父」の一人に数えられる</a:t>
            </a:r>
            <a:r>
              <a:rPr lang="ja-JP" altLang="ja-JP" b="1" dirty="0">
                <a:solidFill>
                  <a:srgbClr val="FFFF00"/>
                </a:solidFill>
                <a:effectLst/>
                <a:latin typeface="HGP明朝E" panose="02020900000000000000" pitchFamily="18" charset="-128"/>
                <a:ea typeface="HGP明朝E" panose="02020900000000000000" pitchFamily="18" charset="-128"/>
              </a:rPr>
              <a:t>トーマス・ジェファーソン第三代大統領</a:t>
            </a:r>
            <a:r>
              <a:rPr lang="ja-JP" altLang="ja-JP" dirty="0">
                <a:solidFill>
                  <a:srgbClr val="FFFF00"/>
                </a:solidFill>
                <a:effectLst/>
                <a:latin typeface="HGP明朝E" panose="02020900000000000000" pitchFamily="18" charset="-128"/>
                <a:ea typeface="HGP明朝E" panose="02020900000000000000" pitchFamily="18" charset="-128"/>
              </a:rPr>
              <a:t>の像</a:t>
            </a:r>
            <a:r>
              <a:rPr lang="ja-JP" altLang="ja-JP" dirty="0">
                <a:effectLst/>
                <a:latin typeface="HGP明朝E" panose="02020900000000000000" pitchFamily="18" charset="-128"/>
                <a:ea typeface="HGP明朝E" panose="02020900000000000000" pitchFamily="18" charset="-128"/>
              </a:rPr>
              <a:t>である。</a:t>
            </a:r>
            <a:endParaRPr lang="en-US" altLang="ja-JP" dirty="0">
              <a:effectLst/>
              <a:latin typeface="HGP明朝E" panose="02020900000000000000" pitchFamily="18" charset="-128"/>
              <a:ea typeface="HGP明朝E" panose="02020900000000000000" pitchFamily="18" charset="-128"/>
            </a:endParaRPr>
          </a:p>
          <a:p>
            <a:pPr marL="457200" lvl="1">
              <a:lnSpc>
                <a:spcPct val="110000"/>
              </a:lnSpc>
              <a:spcBef>
                <a:spcPts val="0"/>
              </a:spcBef>
            </a:pPr>
            <a:endParaRPr lang="ja-JP" altLang="ja-JP" dirty="0">
              <a:effectLst/>
              <a:latin typeface="HGP明朝E" panose="02020900000000000000" pitchFamily="18" charset="-128"/>
              <a:ea typeface="HGP明朝E" panose="02020900000000000000" pitchFamily="18" charset="-128"/>
            </a:endParaRPr>
          </a:p>
          <a:p>
            <a:pPr marL="0" marR="0" indent="0">
              <a:lnSpc>
                <a:spcPct val="110000"/>
              </a:lnSpc>
              <a:spcBef>
                <a:spcPts val="0"/>
              </a:spcBef>
              <a:spcAft>
                <a:spcPts val="0"/>
              </a:spcAft>
              <a:buNone/>
            </a:pPr>
            <a:r>
              <a:rPr lang="ja-JP" altLang="ja-JP" dirty="0">
                <a:effectLst/>
                <a:latin typeface="HGP明朝E" panose="02020900000000000000" pitchFamily="18" charset="-128"/>
                <a:ea typeface="HGP明朝E" panose="02020900000000000000" pitchFamily="18" charset="-128"/>
              </a:rPr>
              <a:t>理由</a:t>
            </a:r>
          </a:p>
          <a:p>
            <a:pPr marL="0" marR="0">
              <a:lnSpc>
                <a:spcPct val="110000"/>
              </a:lnSpc>
              <a:spcBef>
                <a:spcPts val="0"/>
              </a:spcBef>
              <a:spcAft>
                <a:spcPts val="0"/>
              </a:spcAft>
            </a:pPr>
            <a:r>
              <a:rPr lang="ja-JP" altLang="ja-JP" dirty="0">
                <a:effectLst/>
                <a:latin typeface="HGP明朝E" panose="02020900000000000000" pitchFamily="18" charset="-128"/>
                <a:ea typeface="HGP明朝E" panose="02020900000000000000" pitchFamily="18" charset="-128"/>
              </a:rPr>
              <a:t>奴隷を所有していたジェファーソンの像を不快に</a:t>
            </a:r>
            <a:endParaRPr lang="en-US" altLang="ja-JP" dirty="0">
              <a:effectLst/>
              <a:latin typeface="HGP明朝E" panose="02020900000000000000" pitchFamily="18" charset="-128"/>
              <a:ea typeface="HGP明朝E" panose="02020900000000000000" pitchFamily="18" charset="-128"/>
            </a:endParaRPr>
          </a:p>
          <a:p>
            <a:pPr marL="0" marR="0" indent="0">
              <a:lnSpc>
                <a:spcPct val="110000"/>
              </a:lnSpc>
              <a:spcBef>
                <a:spcPts val="0"/>
              </a:spcBef>
              <a:spcAft>
                <a:spcPts val="0"/>
              </a:spcAft>
              <a:buNone/>
            </a:pPr>
            <a:r>
              <a:rPr lang="ja-JP" altLang="en-US" dirty="0">
                <a:effectLst/>
                <a:latin typeface="HGP明朝E" panose="02020900000000000000" pitchFamily="18" charset="-128"/>
                <a:ea typeface="HGP明朝E" panose="02020900000000000000" pitchFamily="18" charset="-128"/>
              </a:rPr>
              <a:t>　</a:t>
            </a:r>
            <a:r>
              <a:rPr lang="ja-JP" altLang="ja-JP" dirty="0">
                <a:effectLst/>
                <a:latin typeface="HGP明朝E" panose="02020900000000000000" pitchFamily="18" charset="-128"/>
                <a:ea typeface="HGP明朝E" panose="02020900000000000000" pitchFamily="18" charset="-128"/>
              </a:rPr>
              <a:t>思う人々から苦情が出たため</a:t>
            </a:r>
          </a:p>
          <a:p>
            <a:pPr marL="457200" lvl="1">
              <a:lnSpc>
                <a:spcPct val="110000"/>
              </a:lnSpc>
              <a:spcBef>
                <a:spcPts val="0"/>
              </a:spcBef>
            </a:pPr>
            <a:endParaRPr lang="ja-JP" altLang="ja-JP" dirty="0">
              <a:effectLst/>
              <a:latin typeface="HGP明朝E" panose="02020900000000000000" pitchFamily="18" charset="-128"/>
              <a:ea typeface="HGP明朝E" panose="02020900000000000000" pitchFamily="18" charset="-128"/>
            </a:endParaRPr>
          </a:p>
          <a:p>
            <a:pPr marL="0" marR="0" indent="0">
              <a:lnSpc>
                <a:spcPct val="110000"/>
              </a:lnSpc>
              <a:spcBef>
                <a:spcPts val="0"/>
              </a:spcBef>
              <a:spcAft>
                <a:spcPts val="0"/>
              </a:spcAft>
              <a:buNone/>
            </a:pPr>
            <a:r>
              <a:rPr lang="ja-JP" altLang="ja-JP" dirty="0">
                <a:effectLst/>
                <a:latin typeface="HGP明朝E" panose="02020900000000000000" pitchFamily="18" charset="-128"/>
                <a:ea typeface="HGP明朝E" panose="02020900000000000000" pitchFamily="18" charset="-128"/>
              </a:rPr>
              <a:t>英の歴史家のアンドルー・ロバーツ氏</a:t>
            </a:r>
            <a:endParaRPr lang="ja-JP" altLang="ja-JP" sz="2400" dirty="0">
              <a:effectLst/>
              <a:latin typeface="HGP明朝E" panose="02020900000000000000" pitchFamily="18" charset="-128"/>
              <a:ea typeface="HGP明朝E" panose="02020900000000000000" pitchFamily="18" charset="-128"/>
            </a:endParaRPr>
          </a:p>
          <a:p>
            <a:pPr marL="457200" lvl="1">
              <a:lnSpc>
                <a:spcPct val="110000"/>
              </a:lnSpc>
              <a:spcBef>
                <a:spcPts val="0"/>
              </a:spcBef>
            </a:pPr>
            <a:r>
              <a:rPr lang="ja-JP" altLang="ja-JP" dirty="0">
                <a:solidFill>
                  <a:srgbClr val="FFFF00"/>
                </a:solidFill>
                <a:effectLst/>
                <a:latin typeface="HGP明朝E" panose="02020900000000000000" pitchFamily="18" charset="-128"/>
                <a:ea typeface="HGP明朝E" panose="02020900000000000000" pitchFamily="18" charset="-128"/>
              </a:rPr>
              <a:t>「建国の父への批判は、危険なほど自己破滅的な退廃の明らかな兆候だ」との警告</a:t>
            </a:r>
          </a:p>
          <a:p>
            <a:pPr>
              <a:lnSpc>
                <a:spcPct val="11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93056862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0F7948-EA42-478F-B94E-6780150E6C28}"/>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朝鮮半島　大統領選、北朝鮮が動く</a:t>
            </a:r>
          </a:p>
        </p:txBody>
      </p:sp>
      <p:sp>
        <p:nvSpPr>
          <p:cNvPr id="4" name="テキスト プレースホルダー 3">
            <a:extLst>
              <a:ext uri="{FF2B5EF4-FFF2-40B4-BE49-F238E27FC236}">
                <a16:creationId xmlns:a16="http://schemas.microsoft.com/office/drawing/2014/main" id="{4A7EB3A6-7BEB-45CE-8BB6-5ADB58BE8FF9}"/>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59973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61138-1232-4B66-A3AC-871871287674}"/>
              </a:ext>
            </a:extLst>
          </p:cNvPr>
          <p:cNvSpPr>
            <a:spLocks noGrp="1"/>
          </p:cNvSpPr>
          <p:nvPr>
            <p:ph type="title"/>
          </p:nvPr>
        </p:nvSpPr>
        <p:spPr>
          <a:xfrm>
            <a:off x="648929" y="629266"/>
            <a:ext cx="3505495" cy="1622321"/>
          </a:xfrm>
        </p:spPr>
        <p:txBody>
          <a:bodyPr>
            <a:normAutofit/>
          </a:bodyPr>
          <a:lstStyle/>
          <a:p>
            <a:r>
              <a:rPr kumimoji="1" lang="ja-JP" altLang="en-US" sz="3700">
                <a:latin typeface="HGP明朝E" panose="02020900000000000000" pitchFamily="18" charset="-128"/>
                <a:ea typeface="HGP明朝E" panose="02020900000000000000" pitchFamily="18" charset="-128"/>
              </a:rPr>
              <a:t>韓国大統領選挙　</a:t>
            </a:r>
            <a:r>
              <a:rPr kumimoji="1" lang="en-US" altLang="ja-JP" sz="3700">
                <a:latin typeface="HGP明朝E" panose="02020900000000000000" pitchFamily="18" charset="-128"/>
                <a:ea typeface="HGP明朝E" panose="02020900000000000000" pitchFamily="18" charset="-128"/>
              </a:rPr>
              <a:t>3</a:t>
            </a:r>
            <a:r>
              <a:rPr kumimoji="1" lang="ja-JP" altLang="en-US" sz="3700">
                <a:latin typeface="HGP明朝E" panose="02020900000000000000" pitchFamily="18" charset="-128"/>
                <a:ea typeface="HGP明朝E" panose="02020900000000000000" pitchFamily="18" charset="-128"/>
              </a:rPr>
              <a:t>月</a:t>
            </a:r>
            <a:r>
              <a:rPr kumimoji="1" lang="en-US" altLang="ja-JP" sz="3700">
                <a:latin typeface="HGP明朝E" panose="02020900000000000000" pitchFamily="18" charset="-128"/>
                <a:ea typeface="HGP明朝E" panose="02020900000000000000" pitchFamily="18" charset="-128"/>
              </a:rPr>
              <a:t>9</a:t>
            </a:r>
            <a:r>
              <a:rPr kumimoji="1" lang="ja-JP" altLang="en-US" sz="3700">
                <a:latin typeface="HGP明朝E" panose="02020900000000000000" pitchFamily="18" charset="-128"/>
                <a:ea typeface="HGP明朝E" panose="02020900000000000000" pitchFamily="18" charset="-128"/>
              </a:rPr>
              <a:t>日投開票</a:t>
            </a:r>
          </a:p>
        </p:txBody>
      </p:sp>
      <p:sp>
        <p:nvSpPr>
          <p:cNvPr id="3" name="コンテンツ プレースホルダー 2">
            <a:extLst>
              <a:ext uri="{FF2B5EF4-FFF2-40B4-BE49-F238E27FC236}">
                <a16:creationId xmlns:a16="http://schemas.microsoft.com/office/drawing/2014/main" id="{E5A476F9-62F0-4E72-8C11-050817CFA48C}"/>
              </a:ext>
            </a:extLst>
          </p:cNvPr>
          <p:cNvSpPr>
            <a:spLocks noGrp="1"/>
          </p:cNvSpPr>
          <p:nvPr>
            <p:ph idx="1"/>
          </p:nvPr>
        </p:nvSpPr>
        <p:spPr>
          <a:xfrm>
            <a:off x="648931" y="2124136"/>
            <a:ext cx="3505494" cy="4105364"/>
          </a:xfrm>
        </p:spPr>
        <p:txBody>
          <a:bodyPr>
            <a:normAutofit/>
          </a:bodyPr>
          <a:lstStyle/>
          <a:p>
            <a:pPr marL="0" indent="0">
              <a:buNone/>
            </a:pPr>
            <a:r>
              <a:rPr kumimoji="1" lang="ja-JP" altLang="en-US" sz="2000" dirty="0">
                <a:latin typeface="HGP明朝E" panose="02020900000000000000" pitchFamily="18" charset="-128"/>
                <a:ea typeface="HGP明朝E" panose="02020900000000000000" pitchFamily="18" charset="-128"/>
              </a:rPr>
              <a:t>与党「</a:t>
            </a:r>
            <a:r>
              <a:rPr lang="ja-JP" altLang="en-US" sz="2000" dirty="0">
                <a:latin typeface="HGP明朝E" panose="02020900000000000000" pitchFamily="18" charset="-128"/>
                <a:ea typeface="HGP明朝E" panose="02020900000000000000" pitchFamily="18" charset="-128"/>
              </a:rPr>
              <a:t>共</a:t>
            </a:r>
            <a:r>
              <a:rPr kumimoji="1" lang="ja-JP" altLang="en-US" sz="2000" dirty="0">
                <a:latin typeface="HGP明朝E" panose="02020900000000000000" pitchFamily="18" charset="-128"/>
                <a:ea typeface="HGP明朝E" panose="02020900000000000000" pitchFamily="18" charset="-128"/>
              </a:rPr>
              <a:t>に民主党」</a:t>
            </a:r>
            <a:endParaRPr kumimoji="1" lang="en-US" altLang="ja-JP" sz="2000" dirty="0">
              <a:latin typeface="HGP明朝E" panose="02020900000000000000" pitchFamily="18" charset="-128"/>
              <a:ea typeface="HGP明朝E" panose="02020900000000000000" pitchFamily="18" charset="-128"/>
            </a:endParaRPr>
          </a:p>
          <a:p>
            <a:r>
              <a:rPr kumimoji="1" lang="ja-JP" altLang="en-US" sz="2000" dirty="0">
                <a:latin typeface="HGP明朝E" panose="02020900000000000000" pitchFamily="18" charset="-128"/>
                <a:ea typeface="HGP明朝E" panose="02020900000000000000" pitchFamily="18" charset="-128"/>
              </a:rPr>
              <a:t>李在明候補（前京畿道知事）</a:t>
            </a:r>
            <a:endParaRPr kumimoji="1" lang="en-US" altLang="ja-JP" sz="2000" dirty="0">
              <a:latin typeface="HGP明朝E" panose="02020900000000000000" pitchFamily="18" charset="-128"/>
              <a:ea typeface="HGP明朝E" panose="02020900000000000000" pitchFamily="18" charset="-128"/>
            </a:endParaRPr>
          </a:p>
          <a:p>
            <a:pPr lvl="1"/>
            <a:r>
              <a:rPr lang="ja-JP" altLang="en-US" sz="1600" dirty="0">
                <a:latin typeface="HGP明朝E" panose="02020900000000000000" pitchFamily="18" charset="-128"/>
                <a:ea typeface="HGP明朝E" panose="02020900000000000000" pitchFamily="18" charset="-128"/>
              </a:rPr>
              <a:t>本人の城南市長時代の疑惑</a:t>
            </a:r>
            <a:endParaRPr lang="en-US" altLang="ja-JP" sz="1600" dirty="0">
              <a:latin typeface="HGP明朝E" panose="02020900000000000000" pitchFamily="18" charset="-128"/>
              <a:ea typeface="HGP明朝E" panose="02020900000000000000" pitchFamily="18" charset="-128"/>
            </a:endParaRPr>
          </a:p>
          <a:p>
            <a:pPr lvl="1"/>
            <a:r>
              <a:rPr kumimoji="1" lang="ja-JP" altLang="en-US" sz="1600" dirty="0">
                <a:latin typeface="HGP明朝E" panose="02020900000000000000" pitchFamily="18" charset="-128"/>
                <a:ea typeface="HGP明朝E" panose="02020900000000000000" pitchFamily="18" charset="-128"/>
              </a:rPr>
              <a:t>長男の疑惑</a:t>
            </a:r>
            <a:endParaRPr kumimoji="1" lang="en-US" altLang="ja-JP" sz="1600" dirty="0">
              <a:latin typeface="HGP明朝E" panose="02020900000000000000" pitchFamily="18" charset="-128"/>
              <a:ea typeface="HGP明朝E" panose="02020900000000000000" pitchFamily="18" charset="-128"/>
            </a:endParaRPr>
          </a:p>
          <a:p>
            <a:endParaRPr kumimoji="1" lang="en-US" altLang="ja-JP" sz="2000" dirty="0">
              <a:latin typeface="HGP明朝E" panose="02020900000000000000" pitchFamily="18" charset="-128"/>
              <a:ea typeface="HGP明朝E" panose="02020900000000000000" pitchFamily="18" charset="-128"/>
            </a:endParaRPr>
          </a:p>
          <a:p>
            <a:pPr marL="0" indent="0">
              <a:buNone/>
            </a:pPr>
            <a:r>
              <a:rPr lang="ja-JP" altLang="en-US" sz="2000" dirty="0">
                <a:latin typeface="HGP明朝E" panose="02020900000000000000" pitchFamily="18" charset="-128"/>
                <a:ea typeface="HGP明朝E" panose="02020900000000000000" pitchFamily="18" charset="-128"/>
              </a:rPr>
              <a:t>野党「国民の力」</a:t>
            </a:r>
            <a:endParaRPr lang="en-US" altLang="ja-JP" sz="2000" dirty="0">
              <a:latin typeface="HGP明朝E" panose="02020900000000000000" pitchFamily="18" charset="-128"/>
              <a:ea typeface="HGP明朝E" panose="02020900000000000000" pitchFamily="18" charset="-128"/>
            </a:endParaRPr>
          </a:p>
          <a:p>
            <a:r>
              <a:rPr lang="ja-JP" altLang="en-US" sz="2000" dirty="0">
                <a:latin typeface="HGP明朝E" panose="02020900000000000000" pitchFamily="18" charset="-128"/>
                <a:ea typeface="HGP明朝E" panose="02020900000000000000" pitchFamily="18" charset="-128"/>
              </a:rPr>
              <a:t>尹錫悦候補（前検察総長）</a:t>
            </a:r>
            <a:endParaRPr lang="en-US" altLang="ja-JP" sz="2000" dirty="0">
              <a:latin typeface="HGP明朝E" panose="02020900000000000000" pitchFamily="18" charset="-128"/>
              <a:ea typeface="HGP明朝E" panose="02020900000000000000" pitchFamily="18" charset="-128"/>
            </a:endParaRPr>
          </a:p>
          <a:p>
            <a:pPr lvl="1"/>
            <a:r>
              <a:rPr kumimoji="1" lang="ja-JP" altLang="en-US" sz="1600" dirty="0">
                <a:latin typeface="HGP明朝E" panose="02020900000000000000" pitchFamily="18" charset="-128"/>
                <a:ea typeface="HGP明朝E" panose="02020900000000000000" pitchFamily="18" charset="-128"/>
              </a:rPr>
              <a:t>義母、妻の疑惑（謝罪）</a:t>
            </a:r>
            <a:endParaRPr kumimoji="1" lang="en-US" altLang="ja-JP" sz="1600" dirty="0">
              <a:latin typeface="HGP明朝E" panose="02020900000000000000" pitchFamily="18" charset="-128"/>
              <a:ea typeface="HGP明朝E" panose="02020900000000000000" pitchFamily="18" charset="-128"/>
            </a:endParaRPr>
          </a:p>
          <a:p>
            <a:pPr lvl="1"/>
            <a:r>
              <a:rPr lang="ja-JP" altLang="en-US" sz="1600" dirty="0">
                <a:latin typeface="HGP明朝E" panose="02020900000000000000" pitchFamily="18" charset="-128"/>
                <a:ea typeface="HGP明朝E" panose="02020900000000000000" pitchFamily="18" charset="-128"/>
              </a:rPr>
              <a:t>過去の捜査手法への批判</a:t>
            </a:r>
            <a:endParaRPr lang="en-US" altLang="ja-JP" sz="1600" dirty="0">
              <a:latin typeface="HGP明朝E" panose="02020900000000000000" pitchFamily="18" charset="-128"/>
              <a:ea typeface="HGP明朝E" panose="02020900000000000000" pitchFamily="18" charset="-128"/>
            </a:endParaRPr>
          </a:p>
          <a:p>
            <a:pPr lvl="1"/>
            <a:r>
              <a:rPr kumimoji="1" lang="ja-JP" altLang="en-US" sz="1600" dirty="0">
                <a:latin typeface="HGP明朝E" panose="02020900000000000000" pitchFamily="18" charset="-128"/>
                <a:ea typeface="HGP明朝E" panose="02020900000000000000" pitchFamily="18" charset="-128"/>
              </a:rPr>
              <a:t>選挙対策本部の一時休止</a:t>
            </a:r>
            <a:endParaRPr kumimoji="1" lang="en-US" altLang="ja-JP" sz="1600" dirty="0">
              <a:latin typeface="HGP明朝E" panose="02020900000000000000" pitchFamily="18" charset="-128"/>
              <a:ea typeface="HGP明朝E" panose="02020900000000000000" pitchFamily="18" charset="-128"/>
            </a:endParaRPr>
          </a:p>
          <a:p>
            <a:pPr marL="457200" lvl="1" indent="0">
              <a:buNone/>
            </a:pPr>
            <a:r>
              <a:rPr kumimoji="1" lang="ja-JP" altLang="en-US" sz="1600" dirty="0">
                <a:latin typeface="HGP明朝E" panose="02020900000000000000" pitchFamily="18" charset="-128"/>
                <a:ea typeface="HGP明朝E" panose="02020900000000000000" pitchFamily="18" charset="-128"/>
              </a:rPr>
              <a:t>　（</a:t>
            </a:r>
            <a:r>
              <a:rPr kumimoji="1" lang="en-US" altLang="ja-JP" sz="1600" dirty="0">
                <a:latin typeface="HGP明朝E" panose="02020900000000000000" pitchFamily="18" charset="-128"/>
                <a:ea typeface="HGP明朝E" panose="02020900000000000000" pitchFamily="18" charset="-128"/>
              </a:rPr>
              <a:t>1</a:t>
            </a:r>
            <a:r>
              <a:rPr kumimoji="1" lang="ja-JP" altLang="en-US" sz="1600" dirty="0">
                <a:latin typeface="HGP明朝E" panose="02020900000000000000" pitchFamily="18" charset="-128"/>
                <a:ea typeface="HGP明朝E" panose="02020900000000000000" pitchFamily="18" charset="-128"/>
              </a:rPr>
              <a:t>月</a:t>
            </a:r>
            <a:r>
              <a:rPr kumimoji="1" lang="en-US" altLang="ja-JP" sz="1600" dirty="0">
                <a:latin typeface="HGP明朝E" panose="02020900000000000000" pitchFamily="18" charset="-128"/>
                <a:ea typeface="HGP明朝E" panose="02020900000000000000" pitchFamily="18" charset="-128"/>
              </a:rPr>
              <a:t>4</a:t>
            </a:r>
            <a:r>
              <a:rPr kumimoji="1" lang="ja-JP" altLang="en-US" sz="1600" dirty="0">
                <a:latin typeface="HGP明朝E" panose="02020900000000000000" pitchFamily="18" charset="-128"/>
                <a:ea typeface="HGP明朝E" panose="02020900000000000000" pitchFamily="18" charset="-128"/>
              </a:rPr>
              <a:t>日）</a:t>
            </a:r>
            <a:endParaRPr kumimoji="1" lang="en-US" altLang="ja-JP" sz="1600" dirty="0">
              <a:latin typeface="HGP明朝E" panose="02020900000000000000" pitchFamily="18" charset="-128"/>
              <a:ea typeface="HGP明朝E" panose="02020900000000000000" pitchFamily="18" charset="-128"/>
            </a:endParaRPr>
          </a:p>
          <a:p>
            <a:pPr marL="457200" lvl="1" indent="0">
              <a:buNone/>
            </a:pPr>
            <a:r>
              <a:rPr lang="ja-JP" altLang="en-US" sz="1600" dirty="0">
                <a:latin typeface="HGP明朝E" panose="02020900000000000000" pitchFamily="18" charset="-128"/>
                <a:ea typeface="HGP明朝E" panose="02020900000000000000" pitchFamily="18" charset="-128"/>
              </a:rPr>
              <a:t>　内部対立が原因</a:t>
            </a:r>
            <a:endParaRPr kumimoji="1" lang="en-US" altLang="ja-JP" sz="1600" dirty="0">
              <a:latin typeface="HGP明朝E" panose="02020900000000000000" pitchFamily="18" charset="-128"/>
              <a:ea typeface="HGP明朝E" panose="02020900000000000000" pitchFamily="18" charset="-128"/>
            </a:endParaRPr>
          </a:p>
          <a:p>
            <a:pPr marL="0" indent="0">
              <a:buNone/>
            </a:pPr>
            <a:endParaRPr kumimoji="1" lang="ja-JP" altLang="en-US" sz="2000" dirty="0">
              <a:latin typeface="HGP明朝E" panose="02020900000000000000" pitchFamily="18" charset="-128"/>
              <a:ea typeface="HGP明朝E" panose="02020900000000000000" pitchFamily="18" charset="-128"/>
            </a:endParaRPr>
          </a:p>
        </p:txBody>
      </p:sp>
      <p:sp>
        <p:nvSpPr>
          <p:cNvPr id="1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4" name="図 3">
            <a:extLst>
              <a:ext uri="{FF2B5EF4-FFF2-40B4-BE49-F238E27FC236}">
                <a16:creationId xmlns:a16="http://schemas.microsoft.com/office/drawing/2014/main" id="{ADEB0FB7-AF40-4C5E-BDB7-C968F9F7BC55}"/>
              </a:ext>
            </a:extLst>
          </p:cNvPr>
          <p:cNvPicPr>
            <a:picLocks noChangeAspect="1"/>
          </p:cNvPicPr>
          <p:nvPr/>
        </p:nvPicPr>
        <p:blipFill>
          <a:blip r:embed="rId2"/>
          <a:stretch>
            <a:fillRect/>
          </a:stretch>
        </p:blipFill>
        <p:spPr>
          <a:xfrm>
            <a:off x="5405862" y="1177652"/>
            <a:ext cx="6019331" cy="4499449"/>
          </a:xfrm>
          <a:prstGeom prst="rect">
            <a:avLst/>
          </a:prstGeom>
          <a:effectLst/>
        </p:spPr>
      </p:pic>
    </p:spTree>
    <p:extLst>
      <p:ext uri="{BB962C8B-B14F-4D97-AF65-F5344CB8AC3E}">
        <p14:creationId xmlns:p14="http://schemas.microsoft.com/office/powerpoint/2010/main" val="21843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3D90BD0-4D28-44F8-BFA8-179B26B708EE}"/>
              </a:ext>
            </a:extLst>
          </p:cNvPr>
          <p:cNvSpPr>
            <a:spLocks noGrp="1"/>
          </p:cNvSpPr>
          <p:nvPr>
            <p:ph type="title"/>
          </p:nvPr>
        </p:nvSpPr>
        <p:spPr>
          <a:xfrm>
            <a:off x="761801" y="296712"/>
            <a:ext cx="9906199" cy="1157242"/>
          </a:xfrm>
        </p:spPr>
        <p:txBody>
          <a:bodyPr>
            <a:normAutofit/>
          </a:bodyPr>
          <a:lstStyle/>
          <a:p>
            <a:pPr algn="ctr"/>
            <a:r>
              <a:rPr lang="ja-JP" altLang="en-US" dirty="0">
                <a:latin typeface="HGP明朝E" panose="02020900000000000000" pitchFamily="18" charset="-128"/>
                <a:ea typeface="HGP明朝E" panose="02020900000000000000" pitchFamily="18" charset="-128"/>
              </a:rPr>
              <a:t>北朝鮮の動向　「三重苦」（六重苦説も）</a:t>
            </a:r>
          </a:p>
        </p:txBody>
      </p:sp>
      <p:graphicFrame>
        <p:nvGraphicFramePr>
          <p:cNvPr id="7" name="コンテンツ プレースホルダー 4">
            <a:extLst>
              <a:ext uri="{FF2B5EF4-FFF2-40B4-BE49-F238E27FC236}">
                <a16:creationId xmlns:a16="http://schemas.microsoft.com/office/drawing/2014/main" id="{042840B5-CD1A-44E0-8030-D78B3E4AD4A5}"/>
              </a:ext>
            </a:extLst>
          </p:cNvPr>
          <p:cNvGraphicFramePr>
            <a:graphicFrameLocks noGrp="1"/>
          </p:cNvGraphicFramePr>
          <p:nvPr>
            <p:ph idx="1"/>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69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T]専門家を悩ませる金正恩氏「激痩せ」の理由: 日本経済新聞">
            <a:extLst>
              <a:ext uri="{FF2B5EF4-FFF2-40B4-BE49-F238E27FC236}">
                <a16:creationId xmlns:a16="http://schemas.microsoft.com/office/drawing/2014/main" id="{E46DBB67-1E37-4A3E-B115-17D5C7DB6A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81" b="2797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AB62A7B4-F276-426F-A8DA-B3DF8587DE67}"/>
              </a:ext>
            </a:extLst>
          </p:cNvPr>
          <p:cNvSpPr>
            <a:spLocks noGrp="1"/>
          </p:cNvSpPr>
          <p:nvPr>
            <p:ph idx="1"/>
          </p:nvPr>
        </p:nvSpPr>
        <p:spPr>
          <a:xfrm>
            <a:off x="4223982" y="3752850"/>
            <a:ext cx="7485413" cy="2452687"/>
          </a:xfrm>
        </p:spPr>
        <p:txBody>
          <a:bodyPr anchor="ctr">
            <a:normAutofit lnSpcReduction="10000"/>
          </a:bodyPr>
          <a:lstStyle/>
          <a:p>
            <a:pPr marL="0" indent="0">
              <a:buNone/>
            </a:pPr>
            <a:r>
              <a:rPr kumimoji="1" lang="ja-JP" altLang="en-US" dirty="0">
                <a:latin typeface="HGP明朝E" panose="02020900000000000000" pitchFamily="18" charset="-128"/>
                <a:ea typeface="HGP明朝E" panose="02020900000000000000" pitchFamily="18" charset="-128"/>
              </a:rPr>
              <a:t>４、金正恩総書記の体調問題</a:t>
            </a:r>
            <a:endParaRPr kumimoji="1" lang="en-US" altLang="ja-JP" dirty="0">
              <a:latin typeface="HGP明朝E" panose="02020900000000000000" pitchFamily="18" charset="-128"/>
              <a:ea typeface="HGP明朝E" panose="02020900000000000000" pitchFamily="18" charset="-128"/>
            </a:endParaRPr>
          </a:p>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５、中朝関係　悪化の原因？</a:t>
            </a:r>
            <a:endParaRPr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６、国内の不満が高まっている</a:t>
            </a:r>
          </a:p>
        </p:txBody>
      </p:sp>
    </p:spTree>
    <p:extLst>
      <p:ext uri="{BB962C8B-B14F-4D97-AF65-F5344CB8AC3E}">
        <p14:creationId xmlns:p14="http://schemas.microsoft.com/office/powerpoint/2010/main" val="151076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A10388-7D9C-4DB6-ADB3-6985A6747C07}"/>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日本の「役割」　米韓との連携</a:t>
            </a:r>
            <a:br>
              <a:rPr kumimoji="1" lang="en-US" altLang="ja-JP" dirty="0">
                <a:latin typeface="HGP明朝E" panose="02020900000000000000" pitchFamily="18" charset="-128"/>
                <a:ea typeface="HGP明朝E" panose="02020900000000000000" pitchFamily="18" charset="-128"/>
              </a:rPr>
            </a:br>
            <a:r>
              <a:rPr kumimoji="1" lang="ja-JP" altLang="en-US" dirty="0">
                <a:latin typeface="HGP明朝E" panose="02020900000000000000" pitchFamily="18" charset="-128"/>
                <a:ea typeface="HGP明朝E" panose="02020900000000000000" pitchFamily="18" charset="-128"/>
              </a:rPr>
              <a:t>　</a:t>
            </a:r>
            <a:r>
              <a:rPr kumimoji="1" lang="ja-JP" altLang="en-US" sz="4000" dirty="0">
                <a:latin typeface="HGP明朝E" panose="02020900000000000000" pitchFamily="18" charset="-128"/>
                <a:ea typeface="HGP明朝E" panose="02020900000000000000" pitchFamily="18" charset="-128"/>
              </a:rPr>
              <a:t>北朝鮮</a:t>
            </a:r>
            <a:r>
              <a:rPr lang="ja-JP" altLang="en-US" sz="4000" dirty="0">
                <a:latin typeface="HGP明朝E" panose="02020900000000000000" pitchFamily="18" charset="-128"/>
                <a:ea typeface="HGP明朝E" panose="02020900000000000000" pitchFamily="18" charset="-128"/>
              </a:rPr>
              <a:t>を動かす</a:t>
            </a:r>
            <a:endParaRPr kumimoji="1" lang="ja-JP" altLang="en-US" dirty="0">
              <a:latin typeface="HGP明朝E" panose="02020900000000000000" pitchFamily="18" charset="-128"/>
              <a:ea typeface="HGP明朝E" panose="02020900000000000000" pitchFamily="18" charset="-128"/>
            </a:endParaRPr>
          </a:p>
        </p:txBody>
      </p:sp>
      <p:sp>
        <p:nvSpPr>
          <p:cNvPr id="3" name="テキスト プレースホルダー 2">
            <a:extLst>
              <a:ext uri="{FF2B5EF4-FFF2-40B4-BE49-F238E27FC236}">
                <a16:creationId xmlns:a16="http://schemas.microsoft.com/office/drawing/2014/main" id="{68077634-BA02-4234-AADB-19D661EEF53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1411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23D6A96-AD4A-4988-924C-E79C5C21AC8E}"/>
              </a:ext>
            </a:extLst>
          </p:cNvPr>
          <p:cNvSpPr>
            <a:spLocks noGrp="1"/>
          </p:cNvSpPr>
          <p:nvPr>
            <p:ph type="title"/>
          </p:nvPr>
        </p:nvSpPr>
        <p:spPr>
          <a:xfrm>
            <a:off x="640079" y="325369"/>
            <a:ext cx="4794845" cy="1956841"/>
          </a:xfrm>
        </p:spPr>
        <p:txBody>
          <a:bodyPr anchor="b">
            <a:normAutofit/>
          </a:bodyPr>
          <a:lstStyle/>
          <a:p>
            <a:r>
              <a:rPr kumimoji="1" lang="ja-JP" altLang="en-US" sz="5400" dirty="0">
                <a:latin typeface="HGP明朝E" panose="02020900000000000000" pitchFamily="18" charset="-128"/>
                <a:ea typeface="HGP明朝E" panose="02020900000000000000" pitchFamily="18" charset="-128"/>
              </a:rPr>
              <a:t>今年が最も重要、勝負の年</a:t>
            </a:r>
          </a:p>
        </p:txBody>
      </p:sp>
      <p:sp>
        <p:nvSpPr>
          <p:cNvPr id="10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32EEA016-4D58-47E4-8B66-1AF9A25CD1C0}"/>
              </a:ext>
            </a:extLst>
          </p:cNvPr>
          <p:cNvSpPr>
            <a:spLocks noGrp="1"/>
          </p:cNvSpPr>
          <p:nvPr>
            <p:ph idx="1"/>
          </p:nvPr>
        </p:nvSpPr>
        <p:spPr>
          <a:xfrm>
            <a:off x="640080" y="2872899"/>
            <a:ext cx="4657634" cy="3779244"/>
          </a:xfrm>
        </p:spPr>
        <p:txBody>
          <a:bodyPr>
            <a:normAutofit/>
          </a:bodyPr>
          <a:lstStyle/>
          <a:p>
            <a:pPr marL="0" marR="0" indent="0">
              <a:spcBef>
                <a:spcPts val="0"/>
              </a:spcBef>
              <a:spcAft>
                <a:spcPts val="0"/>
              </a:spcAft>
              <a:buNone/>
            </a:pPr>
            <a:r>
              <a:rPr lang="ja-JP" altLang="ja-JP" sz="2000" dirty="0">
                <a:effectLst/>
                <a:latin typeface="HGP明朝E" panose="02020900000000000000" pitchFamily="18" charset="-128"/>
                <a:ea typeface="HGP明朝E" panose="02020900000000000000" pitchFamily="18" charset="-128"/>
              </a:rPr>
              <a:t>根拠は北朝鮮の体制危機</a:t>
            </a:r>
            <a:endParaRPr lang="en-US" altLang="ja-JP" sz="20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endParaRPr lang="ja-JP" altLang="ja-JP" sz="20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sz="2000" dirty="0">
                <a:effectLst/>
                <a:latin typeface="HGP明朝E" panose="02020900000000000000" pitchFamily="18" charset="-128"/>
                <a:ea typeface="HGP明朝E" panose="02020900000000000000" pitchFamily="18" charset="-128"/>
              </a:rPr>
              <a:t>一昨年</a:t>
            </a:r>
            <a:r>
              <a:rPr lang="en-US" altLang="ja-JP" sz="2000" dirty="0">
                <a:effectLst/>
                <a:latin typeface="HGP明朝E" panose="02020900000000000000" pitchFamily="18" charset="-128"/>
                <a:ea typeface="HGP明朝E" panose="02020900000000000000" pitchFamily="18" charset="-128"/>
              </a:rPr>
              <a:t>10</a:t>
            </a:r>
            <a:r>
              <a:rPr lang="ja-JP" altLang="ja-JP" sz="2000" dirty="0">
                <a:effectLst/>
                <a:latin typeface="HGP明朝E" panose="02020900000000000000" pitchFamily="18" charset="-128"/>
                <a:ea typeface="HGP明朝E" panose="02020900000000000000" pitchFamily="18" charset="-128"/>
              </a:rPr>
              <a:t>月、金正恩</a:t>
            </a:r>
            <a:r>
              <a:rPr lang="ja-JP" altLang="en-US" sz="2000" dirty="0">
                <a:effectLst/>
                <a:latin typeface="HGP明朝E" panose="02020900000000000000" pitchFamily="18" charset="-128"/>
                <a:ea typeface="HGP明朝E" panose="02020900000000000000" pitchFamily="18" charset="-128"/>
              </a:rPr>
              <a:t>総書記　党創建</a:t>
            </a:r>
            <a:r>
              <a:rPr lang="en-US" altLang="ja-JP" sz="2000" dirty="0">
                <a:effectLst/>
                <a:latin typeface="HGP明朝E" panose="02020900000000000000" pitchFamily="18" charset="-128"/>
                <a:ea typeface="HGP明朝E" panose="02020900000000000000" pitchFamily="18" charset="-128"/>
              </a:rPr>
              <a:t>75</a:t>
            </a:r>
            <a:r>
              <a:rPr lang="ja-JP" altLang="en-US" sz="2000" dirty="0">
                <a:effectLst/>
                <a:latin typeface="HGP明朝E" panose="02020900000000000000" pitchFamily="18" charset="-128"/>
                <a:ea typeface="HGP明朝E" panose="02020900000000000000" pitchFamily="18" charset="-128"/>
              </a:rPr>
              <a:t>周年軍事パレードでの演説</a:t>
            </a:r>
            <a:endParaRPr lang="en-US" altLang="ja-JP" sz="20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endParaRPr lang="en-US" altLang="ja-JP" sz="20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en-US" sz="2000" dirty="0">
                <a:effectLst/>
                <a:latin typeface="HGP明朝E" panose="02020900000000000000" pitchFamily="18" charset="-128"/>
                <a:ea typeface="HGP明朝E" panose="02020900000000000000" pitchFamily="18" charset="-128"/>
              </a:rPr>
              <a:t>金</a:t>
            </a:r>
            <a:r>
              <a:rPr lang="ja-JP" altLang="ja-JP" sz="2000" dirty="0">
                <a:effectLst/>
                <a:latin typeface="HGP明朝E" panose="02020900000000000000" pitchFamily="18" charset="-128"/>
                <a:ea typeface="HGP明朝E" panose="02020900000000000000" pitchFamily="18" charset="-128"/>
              </a:rPr>
              <a:t>氏は涙を流して「今の</a:t>
            </a:r>
            <a:r>
              <a:rPr lang="ja-JP" altLang="en-US" sz="2000" dirty="0">
                <a:effectLst/>
                <a:latin typeface="HGP明朝E" panose="02020900000000000000" pitchFamily="18" charset="-128"/>
                <a:ea typeface="HGP明朝E" panose="02020900000000000000" pitchFamily="18" charset="-128"/>
              </a:rPr>
              <a:t>この惑星に</a:t>
            </a:r>
            <a:r>
              <a:rPr lang="ja-JP" altLang="ja-JP" sz="2000" dirty="0">
                <a:effectLst/>
                <a:latin typeface="HGP明朝E" panose="02020900000000000000" pitchFamily="18" charset="-128"/>
                <a:ea typeface="HGP明朝E" panose="02020900000000000000" pitchFamily="18" charset="-128"/>
              </a:rPr>
              <a:t>、苛酷で長期的な制裁のため、あらゆるものが不足している状況の下で、非常防疫も行い、ひどい自然災害も復旧しなければならないという途方もない挑戦と困難に直面している国は我が国だけ」と演説</a:t>
            </a:r>
            <a:endParaRPr lang="en-US" altLang="ja-JP" sz="20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endParaRPr lang="en-US" altLang="ja-JP" sz="2000" dirty="0">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en-US" altLang="ja-JP" sz="2000" dirty="0">
                <a:solidFill>
                  <a:srgbClr val="FF0000"/>
                </a:solidFill>
                <a:effectLst/>
                <a:latin typeface="HGP明朝E" panose="02020900000000000000" pitchFamily="18" charset="-128"/>
                <a:ea typeface="HGP明朝E" panose="02020900000000000000" pitchFamily="18" charset="-128"/>
              </a:rPr>
              <a:t>※</a:t>
            </a:r>
            <a:r>
              <a:rPr lang="ja-JP" altLang="en-US" sz="2000" dirty="0">
                <a:solidFill>
                  <a:srgbClr val="FF0000"/>
                </a:solidFill>
                <a:effectLst/>
                <a:latin typeface="HGP明朝E" panose="02020900000000000000" pitchFamily="18" charset="-128"/>
                <a:ea typeface="HGP明朝E" panose="02020900000000000000" pitchFamily="18" charset="-128"/>
              </a:rPr>
              <a:t>中国からの祝賀団が来なかった</a:t>
            </a:r>
            <a:endParaRPr lang="ja-JP" altLang="ja-JP" sz="2000" dirty="0">
              <a:solidFill>
                <a:srgbClr val="FF0000"/>
              </a:solidFill>
              <a:effectLst/>
              <a:latin typeface="HGP明朝E" panose="02020900000000000000" pitchFamily="18" charset="-128"/>
              <a:ea typeface="HGP明朝E" panose="02020900000000000000" pitchFamily="18" charset="-128"/>
            </a:endParaRPr>
          </a:p>
          <a:p>
            <a:endParaRPr kumimoji="1" lang="ja-JP" altLang="en-US" sz="2000" dirty="0">
              <a:latin typeface="HGP明朝E" panose="02020900000000000000" pitchFamily="18" charset="-128"/>
              <a:ea typeface="HGP明朝E" panose="02020900000000000000" pitchFamily="18" charset="-128"/>
            </a:endParaRPr>
          </a:p>
        </p:txBody>
      </p:sp>
      <p:pic>
        <p:nvPicPr>
          <p:cNvPr id="1026" name="Picture 2" descr="字幕：金正恩氏の目にも涙…？ 国民に大仰な感謝と謝罪、その真意は 写真1枚 国際ニュース：AFPBB News">
            <a:extLst>
              <a:ext uri="{FF2B5EF4-FFF2-40B4-BE49-F238E27FC236}">
                <a16:creationId xmlns:a16="http://schemas.microsoft.com/office/drawing/2014/main" id="{78A074D2-173D-4DEA-A9D5-62F450FE1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63" r="27416"/>
          <a:stretch/>
        </p:blipFill>
        <p:spPr bwMode="auto">
          <a:xfrm>
            <a:off x="5311703" y="10"/>
            <a:ext cx="754993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4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C0B071-6DD5-484D-BE57-EEA790B6923E}"/>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涙の演説　</a:t>
            </a:r>
          </a:p>
        </p:txBody>
      </p:sp>
      <p:sp>
        <p:nvSpPr>
          <p:cNvPr id="3" name="コンテンツ プレースホルダー 2">
            <a:extLst>
              <a:ext uri="{FF2B5EF4-FFF2-40B4-BE49-F238E27FC236}">
                <a16:creationId xmlns:a16="http://schemas.microsoft.com/office/drawing/2014/main" id="{FFC7F978-C218-4612-9C2F-0EF43DD4E25F}"/>
              </a:ext>
            </a:extLst>
          </p:cNvPr>
          <p:cNvSpPr>
            <a:spLocks noGrp="1"/>
          </p:cNvSpPr>
          <p:nvPr>
            <p:ph idx="1"/>
          </p:nvPr>
        </p:nvSpPr>
        <p:spPr/>
        <p:txBody>
          <a:bodyPr>
            <a:normAutofit/>
          </a:bodyPr>
          <a:lstStyle/>
          <a:p>
            <a:r>
              <a:rPr kumimoji="1" lang="ja-JP" altLang="en-US" sz="3600" dirty="0">
                <a:latin typeface="HGP明朝E" panose="02020900000000000000" pitchFamily="18" charset="-128"/>
                <a:ea typeface="HGP明朝E" panose="02020900000000000000" pitchFamily="18" charset="-128"/>
              </a:rPr>
              <a:t>「わたしはまだ努力と真心が足りず、わが人民は生活上の困難を脱することができずにいる」</a:t>
            </a:r>
            <a:endParaRPr kumimoji="1" lang="en-US" altLang="ja-JP" sz="3600" dirty="0">
              <a:latin typeface="HGP明朝E" panose="02020900000000000000" pitchFamily="18" charset="-128"/>
              <a:ea typeface="HGP明朝E" panose="02020900000000000000" pitchFamily="18" charset="-128"/>
            </a:endParaRPr>
          </a:p>
          <a:p>
            <a:endParaRPr kumimoji="1" lang="en-US" altLang="ja-JP" sz="3600" dirty="0">
              <a:latin typeface="HGP明朝E" panose="02020900000000000000" pitchFamily="18" charset="-128"/>
              <a:ea typeface="HGP明朝E" panose="02020900000000000000" pitchFamily="18" charset="-128"/>
            </a:endParaRPr>
          </a:p>
          <a:p>
            <a:r>
              <a:rPr lang="ja-JP" altLang="en-US" sz="3600" dirty="0">
                <a:latin typeface="HGP明朝E" panose="02020900000000000000" pitchFamily="18" charset="-128"/>
                <a:ea typeface="HGP明朝E" panose="02020900000000000000" pitchFamily="18" charset="-128"/>
              </a:rPr>
              <a:t>「天のようで海のようなわが人民のあまりにも厚い信頼を受けるだけで、ただの一度も満足にこたることができず、本当に申し訳ない」</a:t>
            </a:r>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08706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2FF1592-7091-4542-BCA7-4639B8C3DFA5}"/>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日朝平壌宣言は生きている</a:t>
            </a:r>
          </a:p>
        </p:txBody>
      </p:sp>
      <p:sp>
        <p:nvSpPr>
          <p:cNvPr id="5" name="コンテンツ プレースホルダー 4">
            <a:extLst>
              <a:ext uri="{FF2B5EF4-FFF2-40B4-BE49-F238E27FC236}">
                <a16:creationId xmlns:a16="http://schemas.microsoft.com/office/drawing/2014/main" id="{644A0CC3-D810-43E6-A2DB-F03B67B0032F}"/>
              </a:ext>
            </a:extLst>
          </p:cNvPr>
          <p:cNvSpPr>
            <a:spLocks noGrp="1"/>
          </p:cNvSpPr>
          <p:nvPr>
            <p:ph idx="1"/>
          </p:nvPr>
        </p:nvSpPr>
        <p:spPr/>
        <p:txBody>
          <a:bodyPr>
            <a:normAutofit/>
          </a:bodyPr>
          <a:lstStyle/>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中枢部で「拉致被害者を帰して多額の経済支援を得たいが、</a:t>
            </a:r>
            <a:r>
              <a:rPr lang="en-US" altLang="ja-JP" dirty="0">
                <a:effectLst/>
                <a:latin typeface="HGP明朝E" panose="02020900000000000000" pitchFamily="18" charset="-128"/>
                <a:ea typeface="HGP明朝E" panose="02020900000000000000" pitchFamily="18" charset="-128"/>
              </a:rPr>
              <a:t>2002</a:t>
            </a:r>
            <a:r>
              <a:rPr lang="ja-JP" altLang="ja-JP" dirty="0">
                <a:effectLst/>
                <a:latin typeface="HGP明朝E" panose="02020900000000000000" pitchFamily="18" charset="-128"/>
                <a:ea typeface="HGP明朝E" panose="02020900000000000000" pitchFamily="18" charset="-128"/>
              </a:rPr>
              <a:t>年に一度『死亡』と通報してしまった被害者をどういう言い訳を付けて帰すのか」という検討が進んでいるという内部情報も</a:t>
            </a:r>
            <a:r>
              <a:rPr lang="ja-JP" altLang="en-US" dirty="0">
                <a:effectLst/>
                <a:latin typeface="HGP明朝E" panose="02020900000000000000" pitchFamily="18" charset="-128"/>
                <a:ea typeface="HGP明朝E" panose="02020900000000000000" pitchFamily="18" charset="-128"/>
              </a:rPr>
              <a:t>（西岡力氏）</a:t>
            </a:r>
            <a:endParaRPr lang="ja-JP"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ja-JP"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北朝鮮が日本から多額の経済支援を得るためには、拉致被害者の親の世代の家族が健全のうちに全被害者を一括して返すしか道はない</a:t>
            </a:r>
          </a:p>
          <a:p>
            <a:pPr marL="0" marR="0">
              <a:spcBef>
                <a:spcPts val="0"/>
              </a:spcBef>
              <a:spcAft>
                <a:spcPts val="0"/>
              </a:spcAft>
            </a:pPr>
            <a:endParaRPr lang="ja-JP"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「全拉致被害者の即時一括帰国」以外道はない</a:t>
            </a:r>
          </a:p>
          <a:p>
            <a:endParaRPr lang="ja-JP" altLang="en-US"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27081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A701A2-63BA-496A-807C-C7B350891214}"/>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日本が北朝鮮を動かす</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南北統一への環境を作る</a:t>
            </a:r>
          </a:p>
        </p:txBody>
      </p:sp>
      <p:sp>
        <p:nvSpPr>
          <p:cNvPr id="5" name="テキスト プレースホルダー 4">
            <a:extLst>
              <a:ext uri="{FF2B5EF4-FFF2-40B4-BE49-F238E27FC236}">
                <a16:creationId xmlns:a16="http://schemas.microsoft.com/office/drawing/2014/main" id="{B24A9ADA-1D75-48E3-A2B4-C02C8481F6D9}"/>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46917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ACA848-9FF1-48A5-92CB-578671909C06}"/>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岸田政権　</a:t>
            </a:r>
            <a:r>
              <a:rPr kumimoji="1" lang="en-US" altLang="ja-JP" dirty="0">
                <a:latin typeface="HGP明朝E" panose="02020900000000000000" pitchFamily="18" charset="-128"/>
                <a:ea typeface="HGP明朝E" panose="02020900000000000000" pitchFamily="18" charset="-128"/>
              </a:rPr>
              <a:t>100</a:t>
            </a:r>
            <a:r>
              <a:rPr kumimoji="1" lang="ja-JP" altLang="en-US" dirty="0">
                <a:latin typeface="HGP明朝E" panose="02020900000000000000" pitchFamily="18" charset="-128"/>
                <a:ea typeface="HGP明朝E" panose="02020900000000000000" pitchFamily="18" charset="-128"/>
              </a:rPr>
              <a:t>日超え</a:t>
            </a:r>
          </a:p>
        </p:txBody>
      </p:sp>
      <p:sp>
        <p:nvSpPr>
          <p:cNvPr id="3" name="コンテンツ プレースホルダー 2">
            <a:extLst>
              <a:ext uri="{FF2B5EF4-FFF2-40B4-BE49-F238E27FC236}">
                <a16:creationId xmlns:a16="http://schemas.microsoft.com/office/drawing/2014/main" id="{111C4FC8-BBAA-4A3F-86E6-5B8B60CE3B9C}"/>
              </a:ext>
            </a:extLst>
          </p:cNvPr>
          <p:cNvSpPr>
            <a:spLocks noGrp="1"/>
          </p:cNvSpPr>
          <p:nvPr>
            <p:ph idx="1"/>
          </p:nvPr>
        </p:nvSpPr>
        <p:spPr>
          <a:xfrm>
            <a:off x="838200" y="1825625"/>
            <a:ext cx="10515600" cy="4785764"/>
          </a:xfrm>
        </p:spPr>
        <p:txBody>
          <a:bodyPr>
            <a:normAutofit fontScale="92500" lnSpcReduction="10000"/>
          </a:bodyPr>
          <a:lstStyle/>
          <a:p>
            <a:pPr marL="0" indent="0">
              <a:buNone/>
            </a:pPr>
            <a:r>
              <a:rPr kumimoji="1" lang="ja-JP" altLang="en-US" dirty="0">
                <a:highlight>
                  <a:srgbClr val="FFFF00"/>
                </a:highlight>
                <a:latin typeface="HGP明朝E" panose="02020900000000000000" pitchFamily="18" charset="-128"/>
                <a:ea typeface="HGP明朝E" panose="02020900000000000000" pitchFamily="18" charset="-128"/>
              </a:rPr>
              <a:t>政権の安定性の必須要件</a:t>
            </a:r>
            <a:endParaRPr kumimoji="1" lang="en-US" altLang="ja-JP" dirty="0">
              <a:highlight>
                <a:srgbClr val="FFFF00"/>
              </a:highlight>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今夏の参議院議員選挙の勝利</a:t>
            </a:r>
            <a:endParaRPr kumimoji="1"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pPr marL="0" indent="0">
              <a:buNone/>
            </a:pPr>
            <a:r>
              <a:rPr kumimoji="1" lang="ja-JP" altLang="en-US" dirty="0">
                <a:highlight>
                  <a:srgbClr val="FFFF00"/>
                </a:highlight>
                <a:latin typeface="HGP明朝E" panose="02020900000000000000" pitchFamily="18" charset="-128"/>
                <a:ea typeface="HGP明朝E" panose="02020900000000000000" pitchFamily="18" charset="-128"/>
              </a:rPr>
              <a:t>共産党</a:t>
            </a:r>
            <a:r>
              <a:rPr kumimoji="1" lang="ja-JP" altLang="en-US" dirty="0">
                <a:latin typeface="HGP明朝E" panose="02020900000000000000" pitchFamily="18" charset="-128"/>
                <a:ea typeface="HGP明朝E" panose="02020900000000000000" pitchFamily="18" charset="-128"/>
              </a:rPr>
              <a:t>　</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政権枠組み合意　固執</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立民　想定にない（泉代表）</a:t>
            </a:r>
            <a:endParaRPr lang="en-US" altLang="ja-JP" dirty="0">
              <a:latin typeface="HGP明朝E" panose="02020900000000000000" pitchFamily="18" charset="-128"/>
              <a:ea typeface="HGP明朝E" panose="02020900000000000000" pitchFamily="18" charset="-128"/>
            </a:endParaRPr>
          </a:p>
          <a:p>
            <a:pPr lvl="1"/>
            <a:endParaRPr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7</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15</a:t>
            </a:r>
            <a:r>
              <a:rPr kumimoji="1" lang="ja-JP" altLang="en-US" dirty="0">
                <a:latin typeface="HGP明朝E" panose="02020900000000000000" pitchFamily="18" charset="-128"/>
                <a:ea typeface="HGP明朝E" panose="02020900000000000000" pitchFamily="18" charset="-128"/>
              </a:rPr>
              <a:t>日　共産党創党</a:t>
            </a:r>
            <a:r>
              <a:rPr kumimoji="1" lang="en-US" altLang="ja-JP" dirty="0">
                <a:latin typeface="HGP明朝E" panose="02020900000000000000" pitchFamily="18" charset="-128"/>
                <a:ea typeface="HGP明朝E" panose="02020900000000000000" pitchFamily="18" charset="-128"/>
              </a:rPr>
              <a:t>100</a:t>
            </a:r>
            <a:r>
              <a:rPr kumimoji="1" lang="ja-JP" altLang="en-US" dirty="0">
                <a:latin typeface="HGP明朝E" panose="02020900000000000000" pitchFamily="18" charset="-128"/>
                <a:ea typeface="HGP明朝E" panose="02020900000000000000" pitchFamily="18" charset="-128"/>
              </a:rPr>
              <a:t>年</a:t>
            </a:r>
            <a:endParaRPr kumimoji="1" lang="en-US" altLang="ja-JP" dirty="0">
              <a:latin typeface="HGP明朝E" panose="02020900000000000000" pitchFamily="18" charset="-128"/>
              <a:ea typeface="HGP明朝E" panose="02020900000000000000" pitchFamily="18" charset="-128"/>
            </a:endParaRPr>
          </a:p>
          <a:p>
            <a:pPr lvl="1"/>
            <a:r>
              <a:rPr kumimoji="1" lang="en-US" altLang="ja-JP" dirty="0">
                <a:latin typeface="HGP明朝E" panose="02020900000000000000" pitchFamily="18" charset="-128"/>
                <a:ea typeface="HGP明朝E" panose="02020900000000000000" pitchFamily="18" charset="-128"/>
              </a:rPr>
              <a:t>2020</a:t>
            </a:r>
            <a:r>
              <a:rPr kumimoji="1" lang="ja-JP" altLang="en-US" dirty="0">
                <a:latin typeface="HGP明朝E" panose="02020900000000000000" pitchFamily="18" charset="-128"/>
                <a:ea typeface="HGP明朝E" panose="02020900000000000000" pitchFamily="18" charset="-128"/>
              </a:rPr>
              <a:t>年党大会</a:t>
            </a:r>
            <a:endParaRPr kumimoji="1" lang="en-US" altLang="ja-JP" dirty="0">
              <a:latin typeface="HGP明朝E" panose="02020900000000000000" pitchFamily="18" charset="-128"/>
              <a:ea typeface="HGP明朝E" panose="02020900000000000000" pitchFamily="18" charset="-128"/>
            </a:endParaRPr>
          </a:p>
          <a:p>
            <a:pPr lvl="1"/>
            <a:r>
              <a:rPr kumimoji="1" lang="en-US" altLang="ja-JP" dirty="0">
                <a:latin typeface="HGP明朝E" panose="02020900000000000000" pitchFamily="18" charset="-128"/>
                <a:ea typeface="HGP明朝E" panose="02020900000000000000" pitchFamily="18" charset="-128"/>
              </a:rPr>
              <a:t>100</a:t>
            </a:r>
            <a:r>
              <a:rPr kumimoji="1" lang="ja-JP" altLang="en-US" dirty="0">
                <a:latin typeface="HGP明朝E" panose="02020900000000000000" pitchFamily="18" charset="-128"/>
                <a:ea typeface="HGP明朝E" panose="02020900000000000000" pitchFamily="18" charset="-128"/>
              </a:rPr>
              <a:t>周年を前に野党政権樹立を目指す</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目標の無期延期</a:t>
            </a:r>
            <a:endParaRPr kumimoji="1" lang="en-US" altLang="ja-JP"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　</a:t>
            </a:r>
            <a:endParaRPr kumimoji="1"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1518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4" name="図 3" descr="メガネを掛けた男性と文字&#10;&#10;自動的に生成された説明">
            <a:extLst>
              <a:ext uri="{FF2B5EF4-FFF2-40B4-BE49-F238E27FC236}">
                <a16:creationId xmlns:a16="http://schemas.microsoft.com/office/drawing/2014/main" id="{3F3658D5-A3BE-4B04-AEA8-DA9FB420EC9D}"/>
              </a:ext>
            </a:extLst>
          </p:cNvPr>
          <p:cNvPicPr>
            <a:picLocks noChangeAspect="1"/>
          </p:cNvPicPr>
          <p:nvPr/>
        </p:nvPicPr>
        <p:blipFill>
          <a:blip r:embed="rId2"/>
          <a:stretch>
            <a:fillRect/>
          </a:stretch>
        </p:blipFill>
        <p:spPr>
          <a:xfrm>
            <a:off x="457200" y="468630"/>
            <a:ext cx="11277600" cy="5920740"/>
          </a:xfrm>
          <a:prstGeom prst="rect">
            <a:avLst/>
          </a:prstGeom>
        </p:spPr>
      </p:pic>
    </p:spTree>
    <p:extLst>
      <p:ext uri="{BB962C8B-B14F-4D97-AF65-F5344CB8AC3E}">
        <p14:creationId xmlns:p14="http://schemas.microsoft.com/office/powerpoint/2010/main" val="266621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4" name="タイトル 3">
            <a:extLst>
              <a:ext uri="{FF2B5EF4-FFF2-40B4-BE49-F238E27FC236}">
                <a16:creationId xmlns:a16="http://schemas.microsoft.com/office/drawing/2014/main" id="{231F8C87-7F11-464B-A9D5-F15B3C3C21C1}"/>
              </a:ext>
            </a:extLst>
          </p:cNvPr>
          <p:cNvSpPr>
            <a:spLocks noGrp="1"/>
          </p:cNvSpPr>
          <p:nvPr>
            <p:ph type="title"/>
          </p:nvPr>
        </p:nvSpPr>
        <p:spPr>
          <a:xfrm>
            <a:off x="838200" y="126579"/>
            <a:ext cx="10515600" cy="1325563"/>
          </a:xfrm>
        </p:spPr>
        <p:txBody>
          <a:bodyPr>
            <a:normAutofit/>
          </a:bodyPr>
          <a:lstStyle/>
          <a:p>
            <a:r>
              <a:rPr lang="ja-JP" altLang="en-US" sz="4000" dirty="0">
                <a:latin typeface="HGP明朝E" panose="02020900000000000000" pitchFamily="18" charset="-128"/>
                <a:ea typeface="HGP明朝E" panose="02020900000000000000" pitchFamily="18" charset="-128"/>
              </a:rPr>
              <a:t>ユーラシアグループが予想する今年の</a:t>
            </a:r>
            <a:r>
              <a:rPr lang="en-US" altLang="ja-JP" sz="4000" dirty="0">
                <a:latin typeface="HGP明朝E" panose="02020900000000000000" pitchFamily="18" charset="-128"/>
                <a:ea typeface="HGP明朝E" panose="02020900000000000000" pitchFamily="18" charset="-128"/>
              </a:rPr>
              <a:t>10</a:t>
            </a:r>
            <a:r>
              <a:rPr lang="ja-JP" altLang="en-US" sz="4000" dirty="0">
                <a:latin typeface="HGP明朝E" panose="02020900000000000000" pitchFamily="18" charset="-128"/>
                <a:ea typeface="HGP明朝E" panose="02020900000000000000" pitchFamily="18" charset="-128"/>
              </a:rPr>
              <a:t>大リスク</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コンテンツ プレースホルダー 4">
            <a:extLst>
              <a:ext uri="{FF2B5EF4-FFF2-40B4-BE49-F238E27FC236}">
                <a16:creationId xmlns:a16="http://schemas.microsoft.com/office/drawing/2014/main" id="{6D2500CF-0F90-4491-947F-DAC6A721A0E3}"/>
              </a:ext>
            </a:extLst>
          </p:cNvPr>
          <p:cNvSpPr>
            <a:spLocks noGrp="1"/>
          </p:cNvSpPr>
          <p:nvPr>
            <p:ph idx="1"/>
          </p:nvPr>
        </p:nvSpPr>
        <p:spPr>
          <a:xfrm>
            <a:off x="838200" y="1929384"/>
            <a:ext cx="10515600" cy="4670842"/>
          </a:xfrm>
        </p:spPr>
        <p:txBody>
          <a:bodyPr>
            <a:normAutofit/>
          </a:bodyPr>
          <a:lstStyle/>
          <a:p>
            <a:pPr marL="0" indent="0">
              <a:buNone/>
            </a:pPr>
            <a:r>
              <a:rPr lang="ja-JP" altLang="en-US" sz="2400" dirty="0">
                <a:latin typeface="HGP明朝E" panose="02020900000000000000" pitchFamily="18" charset="-128"/>
                <a:ea typeface="HGP明朝E" panose="02020900000000000000" pitchFamily="18" charset="-128"/>
              </a:rPr>
              <a:t>①中国・ゼロコロナ政策</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：中国のゼロコロナ政策が失敗し、感染拡大と世界経済の不況を招く</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②巨大</a:t>
            </a:r>
            <a:r>
              <a:rPr lang="en-US" altLang="ja-JP" sz="2400" dirty="0">
                <a:latin typeface="HGP明朝E" panose="02020900000000000000" pitchFamily="18" charset="-128"/>
                <a:ea typeface="HGP明朝E" panose="02020900000000000000" pitchFamily="18" charset="-128"/>
              </a:rPr>
              <a:t>IT</a:t>
            </a:r>
            <a:r>
              <a:rPr lang="ja-JP" altLang="en-US" sz="2400" dirty="0">
                <a:latin typeface="HGP明朝E" panose="02020900000000000000" pitchFamily="18" charset="-128"/>
                <a:ea typeface="HGP明朝E" panose="02020900000000000000" pitchFamily="18" charset="-128"/>
              </a:rPr>
              <a:t>企業が国家並みの影響力を持つ世界</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：サイバー空間のガバナンス不備で民主主義への不信や個人情報保護の失敗</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③米中間選挙</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：民主、共和両党の協力不能に。トランプ前大統領再登板に道筋も</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④中国内政</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：習近平政権の統制強化で中国経済が低迷</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⑤ロシア</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：ウクライナ侵攻ならソ連崩壊後、最悪の緊張に</a:t>
            </a:r>
            <a:endParaRPr lang="en-US" altLang="ja-JP" sz="2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307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05349FF-9204-4AC7-8E72-8B5C94C11D0A}"/>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中国、米国、ロシア　</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波乱要因</a:t>
            </a:r>
          </a:p>
        </p:txBody>
      </p:sp>
      <p:sp>
        <p:nvSpPr>
          <p:cNvPr id="5" name="テキスト プレースホルダー 4">
            <a:extLst>
              <a:ext uri="{FF2B5EF4-FFF2-40B4-BE49-F238E27FC236}">
                <a16:creationId xmlns:a16="http://schemas.microsoft.com/office/drawing/2014/main" id="{FBAC4053-4960-4202-999B-41FD4AFC44F6}"/>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22541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797F346-65A9-4BD3-954E-CF286C0EA4A9}"/>
              </a:ext>
            </a:extLst>
          </p:cNvPr>
          <p:cNvSpPr>
            <a:spLocks noGrp="1"/>
          </p:cNvSpPr>
          <p:nvPr>
            <p:ph idx="1"/>
          </p:nvPr>
        </p:nvSpPr>
        <p:spPr>
          <a:xfrm>
            <a:off x="838200" y="529771"/>
            <a:ext cx="10515600" cy="5647192"/>
          </a:xfrm>
        </p:spPr>
        <p:txBody>
          <a:bodyPr>
            <a:normAutofit/>
          </a:bodyPr>
          <a:lstStyle/>
          <a:p>
            <a:pPr marL="0" marR="0" indent="0">
              <a:spcBef>
                <a:spcPts val="0"/>
              </a:spcBef>
              <a:spcAft>
                <a:spcPts val="0"/>
              </a:spcAft>
              <a:buNone/>
            </a:pPr>
            <a:r>
              <a:rPr lang="ja-JP" altLang="ja-JP" dirty="0">
                <a:effectLst/>
                <a:latin typeface="HGP明朝E" panose="02020900000000000000" pitchFamily="18" charset="-128"/>
                <a:ea typeface="HGP明朝E" panose="02020900000000000000" pitchFamily="18" charset="-128"/>
              </a:rPr>
              <a:t>中国</a:t>
            </a:r>
            <a:r>
              <a:rPr lang="ja-JP" altLang="en-US" dirty="0">
                <a:effectLst/>
                <a:latin typeface="HGP明朝E" panose="02020900000000000000" pitchFamily="18" charset="-128"/>
                <a:ea typeface="HGP明朝E" panose="02020900000000000000" pitchFamily="18" charset="-128"/>
              </a:rPr>
              <a:t>の今</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スローモーションのように進む経済危機に直面している。</a:t>
            </a: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中国の現体制の安定性を損ない、世界経済に深刻な悪影響を及ぼす可能性も</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en-US" dirty="0">
                <a:effectLst/>
                <a:latin typeface="HGP明朝E" panose="02020900000000000000" pitchFamily="18" charset="-128"/>
                <a:ea typeface="HGP明朝E" panose="02020900000000000000" pitchFamily="18" charset="-128"/>
              </a:rPr>
              <a:t>不動産開発会社の中国恒大集団と佳兆業集団が、巨額の負債を「経営破綻」に陥った</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dirty="0">
                <a:effectLst/>
                <a:latin typeface="HGP明朝E" panose="02020900000000000000" pitchFamily="18" charset="-128"/>
                <a:ea typeface="HGP明朝E" panose="02020900000000000000" pitchFamily="18" charset="-128"/>
              </a:rPr>
              <a:t>不動産分野は中国経済の３０％を占めている</a:t>
            </a:r>
            <a:r>
              <a:rPr lang="ja-JP" altLang="en-US" dirty="0">
                <a:effectLst/>
                <a:latin typeface="HGP明朝E" panose="02020900000000000000" pitchFamily="18" charset="-128"/>
                <a:ea typeface="HGP明朝E" panose="02020900000000000000" pitchFamily="18" charset="-128"/>
              </a:rPr>
              <a:t>。</a:t>
            </a:r>
            <a:r>
              <a:rPr lang="ja-JP" altLang="ja-JP" dirty="0">
                <a:effectLst/>
                <a:latin typeface="HGP明朝E" panose="02020900000000000000" pitchFamily="18" charset="-128"/>
                <a:ea typeface="HGP明朝E" panose="02020900000000000000" pitchFamily="18" charset="-128"/>
              </a:rPr>
              <a:t>中国の年間経済成長率を６％以上に維持する主要因となってきた</a:t>
            </a:r>
            <a:r>
              <a:rPr lang="ja-JP" altLang="en-US" dirty="0">
                <a:effectLst/>
                <a:latin typeface="HGP明朝E" panose="02020900000000000000" pitchFamily="18" charset="-128"/>
                <a:ea typeface="HGP明朝E" panose="02020900000000000000" pitchFamily="18" charset="-128"/>
              </a:rPr>
              <a:t>。</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en-US" altLang="ja-JP" dirty="0">
              <a:effectLst/>
              <a:latin typeface="HGP明朝E" panose="02020900000000000000" pitchFamily="18" charset="-128"/>
              <a:ea typeface="HGP明朝E" panose="02020900000000000000" pitchFamily="18" charset="-128"/>
            </a:endParaRPr>
          </a:p>
          <a:p>
            <a:pPr marL="457200" lvl="1">
              <a:spcBef>
                <a:spcPts val="0"/>
              </a:spcBef>
            </a:pPr>
            <a:r>
              <a:rPr lang="ja-JP" altLang="ja-JP" dirty="0">
                <a:effectLst/>
                <a:latin typeface="HGP明朝E" panose="02020900000000000000" pitchFamily="18" charset="-128"/>
                <a:ea typeface="HGP明朝E" panose="02020900000000000000" pitchFamily="18" charset="-128"/>
              </a:rPr>
              <a:t>都市部の不動産市場は、もともと経済の工業化に伴う急激な都市開発需要を満たすために成長してきたが、現在は過剰供給状態に。</a:t>
            </a:r>
            <a:endParaRPr lang="en-US" altLang="ja-JP" dirty="0">
              <a:effectLst/>
              <a:latin typeface="HGP明朝E" panose="02020900000000000000" pitchFamily="18" charset="-128"/>
              <a:ea typeface="HGP明朝E" panose="02020900000000000000" pitchFamily="18" charset="-128"/>
            </a:endParaRPr>
          </a:p>
          <a:p>
            <a:pPr marL="457200" lvl="1">
              <a:spcBef>
                <a:spcPts val="0"/>
              </a:spcBef>
            </a:pPr>
            <a:r>
              <a:rPr lang="ja-JP" altLang="ja-JP" dirty="0">
                <a:effectLst/>
                <a:latin typeface="HGP明朝E" panose="02020900000000000000" pitchFamily="18" charset="-128"/>
                <a:ea typeface="HGP明朝E" panose="02020900000000000000" pitchFamily="18" charset="-128"/>
              </a:rPr>
              <a:t>都市部の世帯の９０％前後は持ち家で暮らしている。未契約の住戸数はむこう</a:t>
            </a:r>
            <a:r>
              <a:rPr lang="en-US" altLang="ja-JP" dirty="0">
                <a:effectLst/>
                <a:latin typeface="HGP明朝E" panose="02020900000000000000" pitchFamily="18" charset="-128"/>
                <a:ea typeface="HGP明朝E" panose="02020900000000000000" pitchFamily="18" charset="-128"/>
              </a:rPr>
              <a:t>10</a:t>
            </a:r>
            <a:r>
              <a:rPr lang="ja-JP" altLang="ja-JP" dirty="0">
                <a:effectLst/>
                <a:latin typeface="HGP明朝E" panose="02020900000000000000" pitchFamily="18" charset="-128"/>
                <a:ea typeface="HGP明朝E" panose="02020900000000000000" pitchFamily="18" charset="-128"/>
              </a:rPr>
              <a:t>年間の都市部への移住者の需要を賄うのに十分な量に達している。</a:t>
            </a:r>
            <a:endParaRPr lang="en-US" altLang="ja-JP"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en-US" altLang="ja-JP" dirty="0">
              <a:latin typeface="HGP明朝E" panose="02020900000000000000" pitchFamily="18" charset="-128"/>
              <a:ea typeface="HGP明朝E" panose="02020900000000000000" pitchFamily="18" charset="-128"/>
            </a:endParaRPr>
          </a:p>
          <a:p>
            <a:pPr marL="0" marR="0">
              <a:spcBef>
                <a:spcPts val="0"/>
              </a:spcBef>
              <a:spcAft>
                <a:spcPts val="0"/>
              </a:spcAft>
            </a:pPr>
            <a:endParaRPr lang="ja-JP" altLang="ja-JP" dirty="0">
              <a:effectLst/>
              <a:latin typeface="HGP明朝E" panose="02020900000000000000" pitchFamily="18" charset="-128"/>
              <a:ea typeface="HGP明朝E" panose="02020900000000000000" pitchFamily="18" charset="-128"/>
            </a:endParaRPr>
          </a:p>
          <a:p>
            <a:endParaRPr kumimoji="1" lang="ja-JP" altLang="en-US"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2623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C02199E-2D31-425A-B7CF-A5C1CA6E8C1A}"/>
              </a:ext>
            </a:extLst>
          </p:cNvPr>
          <p:cNvSpPr>
            <a:spLocks noGrp="1"/>
          </p:cNvSpPr>
          <p:nvPr>
            <p:ph idx="1"/>
          </p:nvPr>
        </p:nvSpPr>
        <p:spPr>
          <a:xfrm>
            <a:off x="838200" y="607707"/>
            <a:ext cx="10515600" cy="5569256"/>
          </a:xfrm>
        </p:spPr>
        <p:txBody>
          <a:bodyPr>
            <a:normAutofit/>
          </a:bodyPr>
          <a:lstStyle/>
          <a:p>
            <a:pPr marL="0" marR="0" indent="0">
              <a:spcBef>
                <a:spcPts val="0"/>
              </a:spcBef>
              <a:spcAft>
                <a:spcPts val="0"/>
              </a:spcAft>
              <a:buNone/>
            </a:pPr>
            <a:r>
              <a:rPr lang="ja-JP" altLang="ja-JP" sz="3200" dirty="0">
                <a:effectLst/>
                <a:latin typeface="HGP明朝E" panose="02020900000000000000" pitchFamily="18" charset="-128"/>
                <a:ea typeface="HGP明朝E" panose="02020900000000000000" pitchFamily="18" charset="-128"/>
              </a:rPr>
              <a:t>習</a:t>
            </a:r>
            <a:r>
              <a:rPr lang="ja-JP" altLang="en-US" sz="3200" dirty="0">
                <a:effectLst/>
                <a:latin typeface="HGP明朝E" panose="02020900000000000000" pitchFamily="18" charset="-128"/>
                <a:ea typeface="HGP明朝E" panose="02020900000000000000" pitchFamily="18" charset="-128"/>
              </a:rPr>
              <a:t>政権は</a:t>
            </a:r>
            <a:endParaRPr lang="en-US" altLang="ja-JP" sz="32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endParaRPr lang="ja-JP" altLang="ja-JP" sz="2400"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sz="2400" dirty="0">
                <a:effectLst/>
                <a:latin typeface="HGP明朝E" panose="02020900000000000000" pitchFamily="18" charset="-128"/>
                <a:ea typeface="HGP明朝E" panose="02020900000000000000" pitchFamily="18" charset="-128"/>
              </a:rPr>
              <a:t>中国共産党の支配力を再び強めたいという熱意から</a:t>
            </a:r>
            <a:r>
              <a:rPr lang="ja-JP" altLang="en-US" sz="2400" dirty="0">
                <a:effectLst/>
                <a:latin typeface="HGP明朝E" panose="02020900000000000000" pitchFamily="18" charset="-128"/>
                <a:ea typeface="HGP明朝E" panose="02020900000000000000" pitchFamily="18" charset="-128"/>
              </a:rPr>
              <a:t>、</a:t>
            </a:r>
            <a:r>
              <a:rPr lang="ja-JP" altLang="ja-JP" sz="2400" dirty="0">
                <a:effectLst/>
                <a:latin typeface="HGP明朝E" panose="02020900000000000000" pitchFamily="18" charset="-128"/>
                <a:ea typeface="HGP明朝E" panose="02020900000000000000" pitchFamily="18" charset="-128"/>
              </a:rPr>
              <a:t>中国で最も革新的な業界や、それを構築した起業家たちの一部に対する締め付けを行って</a:t>
            </a:r>
            <a:r>
              <a:rPr lang="ja-JP" altLang="en-US" sz="2400" dirty="0">
                <a:effectLst/>
                <a:latin typeface="HGP明朝E" panose="02020900000000000000" pitchFamily="18" charset="-128"/>
                <a:ea typeface="HGP明朝E" panose="02020900000000000000" pitchFamily="18" charset="-128"/>
              </a:rPr>
              <a:t>いる。</a:t>
            </a:r>
            <a:endParaRPr lang="en-US" altLang="ja-JP" sz="2400"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en-US" altLang="ja-JP" sz="2400" dirty="0">
              <a:latin typeface="HGP明朝E" panose="02020900000000000000" pitchFamily="18" charset="-128"/>
              <a:ea typeface="HGP明朝E" panose="02020900000000000000" pitchFamily="18" charset="-128"/>
            </a:endParaRPr>
          </a:p>
          <a:p>
            <a:pPr marL="0" marR="0">
              <a:spcBef>
                <a:spcPts val="0"/>
              </a:spcBef>
              <a:spcAft>
                <a:spcPts val="0"/>
              </a:spcAft>
            </a:pPr>
            <a:endParaRPr lang="ja-JP" altLang="ja-JP" sz="2400" dirty="0">
              <a:effectLst/>
              <a:latin typeface="HGP明朝E" panose="02020900000000000000" pitchFamily="18" charset="-128"/>
              <a:ea typeface="HGP明朝E" panose="02020900000000000000" pitchFamily="18" charset="-128"/>
            </a:endParaRPr>
          </a:p>
          <a:p>
            <a:pPr marL="0" marR="0" indent="0">
              <a:spcBef>
                <a:spcPts val="0"/>
              </a:spcBef>
              <a:spcAft>
                <a:spcPts val="0"/>
              </a:spcAft>
              <a:buNone/>
            </a:pPr>
            <a:r>
              <a:rPr lang="ja-JP" altLang="ja-JP" dirty="0">
                <a:effectLst/>
                <a:latin typeface="HGP明朝E" panose="02020900000000000000" pitchFamily="18" charset="-128"/>
                <a:ea typeface="HGP明朝E" panose="02020900000000000000" pitchFamily="18" charset="-128"/>
              </a:rPr>
              <a:t>共産党は</a:t>
            </a:r>
          </a:p>
          <a:p>
            <a:pPr marL="0" marR="0">
              <a:spcBef>
                <a:spcPts val="0"/>
              </a:spcBef>
              <a:spcAft>
                <a:spcPts val="0"/>
              </a:spcAft>
            </a:pPr>
            <a:r>
              <a:rPr lang="ja-JP" altLang="ja-JP" sz="2400" dirty="0">
                <a:effectLst/>
                <a:latin typeface="HGP明朝E" panose="02020900000000000000" pitchFamily="18" charset="-128"/>
                <a:ea typeface="HGP明朝E" panose="02020900000000000000" pitchFamily="18" charset="-128"/>
              </a:rPr>
              <a:t>国有企業に資金を振り向け</a:t>
            </a:r>
            <a:r>
              <a:rPr lang="ja-JP" altLang="en-US" sz="2400" dirty="0">
                <a:effectLst/>
                <a:latin typeface="HGP明朝E" panose="02020900000000000000" pitchFamily="18" charset="-128"/>
                <a:ea typeface="HGP明朝E" panose="02020900000000000000" pitchFamily="18" charset="-128"/>
              </a:rPr>
              <a:t>、</a:t>
            </a:r>
            <a:r>
              <a:rPr lang="ja-JP" altLang="ja-JP" sz="2400" dirty="0">
                <a:effectLst/>
                <a:latin typeface="HGP明朝E" panose="02020900000000000000" pitchFamily="18" charset="-128"/>
                <a:ea typeface="HGP明朝E" panose="02020900000000000000" pitchFamily="18" charset="-128"/>
              </a:rPr>
              <a:t>よりダイナミックで雇用を創出している民間部門に不利益を被らせている</a:t>
            </a:r>
            <a:r>
              <a:rPr lang="ja-JP" altLang="en-US" sz="2400" dirty="0">
                <a:effectLst/>
                <a:latin typeface="HGP明朝E" panose="02020900000000000000" pitchFamily="18" charset="-128"/>
                <a:ea typeface="HGP明朝E" panose="02020900000000000000" pitchFamily="18" charset="-128"/>
              </a:rPr>
              <a:t>。</a:t>
            </a:r>
            <a:endParaRPr lang="en-US" altLang="ja-JP" sz="2400" dirty="0">
              <a:effectLst/>
              <a:latin typeface="HGP明朝E" panose="02020900000000000000" pitchFamily="18" charset="-128"/>
              <a:ea typeface="HGP明朝E" panose="02020900000000000000" pitchFamily="18" charset="-128"/>
            </a:endParaRPr>
          </a:p>
          <a:p>
            <a:pPr marL="0" marR="0">
              <a:spcBef>
                <a:spcPts val="0"/>
              </a:spcBef>
              <a:spcAft>
                <a:spcPts val="0"/>
              </a:spcAft>
            </a:pPr>
            <a:r>
              <a:rPr lang="ja-JP" altLang="ja-JP" sz="2400" dirty="0">
                <a:effectLst/>
                <a:latin typeface="HGP明朝E" panose="02020900000000000000" pitchFamily="18" charset="-128"/>
                <a:ea typeface="HGP明朝E" panose="02020900000000000000" pitchFamily="18" charset="-128"/>
              </a:rPr>
              <a:t>大半の企業の経営委員会に工作員を送り込</a:t>
            </a:r>
            <a:r>
              <a:rPr lang="ja-JP" altLang="en-US" sz="2400" dirty="0">
                <a:effectLst/>
                <a:latin typeface="HGP明朝E" panose="02020900000000000000" pitchFamily="18" charset="-128"/>
                <a:ea typeface="HGP明朝E" panose="02020900000000000000" pitchFamily="18" charset="-128"/>
              </a:rPr>
              <a:t>み、</a:t>
            </a:r>
            <a:r>
              <a:rPr lang="ja-JP" altLang="ja-JP" sz="2400" dirty="0">
                <a:effectLst/>
                <a:latin typeface="HGP明朝E" panose="02020900000000000000" pitchFamily="18" charset="-128"/>
                <a:ea typeface="HGP明朝E" panose="02020900000000000000" pitchFamily="18" charset="-128"/>
              </a:rPr>
              <a:t>習政権に抵抗しているとみられるビジネスリーダーを罰し</a:t>
            </a:r>
            <a:r>
              <a:rPr lang="ja-JP" altLang="en-US" sz="2400" dirty="0">
                <a:effectLst/>
                <a:latin typeface="HGP明朝E" panose="02020900000000000000" pitchFamily="18" charset="-128"/>
                <a:ea typeface="HGP明朝E" panose="02020900000000000000" pitchFamily="18" charset="-128"/>
              </a:rPr>
              <a:t>て、</a:t>
            </a:r>
            <a:r>
              <a:rPr lang="ja-JP" altLang="ja-JP" sz="2400" dirty="0">
                <a:effectLst/>
                <a:latin typeface="HGP明朝E" panose="02020900000000000000" pitchFamily="18" charset="-128"/>
                <a:ea typeface="HGP明朝E" panose="02020900000000000000" pitchFamily="18" charset="-128"/>
              </a:rPr>
              <a:t>ライドシェア、民間の教育関係関連業者、ソーシャルメディア、オンラインによる民間医療といった新たな産業にたいする締め付けを</a:t>
            </a:r>
            <a:r>
              <a:rPr lang="ja-JP" altLang="en-US" sz="2400" dirty="0">
                <a:effectLst/>
                <a:latin typeface="HGP明朝E" panose="02020900000000000000" pitchFamily="18" charset="-128"/>
                <a:ea typeface="HGP明朝E" panose="02020900000000000000" pitchFamily="18" charset="-128"/>
              </a:rPr>
              <a:t>行っている。</a:t>
            </a:r>
            <a:endParaRPr lang="en-US" altLang="ja-JP" sz="2400" dirty="0">
              <a:effectLst/>
              <a:latin typeface="HGP明朝E" panose="02020900000000000000" pitchFamily="18" charset="-128"/>
              <a:ea typeface="HGP明朝E" panose="02020900000000000000" pitchFamily="18" charset="-128"/>
            </a:endParaRPr>
          </a:p>
          <a:p>
            <a:pPr marL="0" marR="0">
              <a:spcBef>
                <a:spcPts val="0"/>
              </a:spcBef>
              <a:spcAft>
                <a:spcPts val="0"/>
              </a:spcAft>
            </a:pPr>
            <a:endParaRPr lang="en-US" altLang="ja-JP" sz="2400" dirty="0">
              <a:latin typeface="HGP明朝E" panose="02020900000000000000" pitchFamily="18" charset="-128"/>
              <a:ea typeface="HGP明朝E" panose="02020900000000000000" pitchFamily="18" charset="-128"/>
            </a:endParaRPr>
          </a:p>
          <a:p>
            <a:pPr marL="0" marR="0">
              <a:spcBef>
                <a:spcPts val="0"/>
              </a:spcBef>
              <a:spcAft>
                <a:spcPts val="0"/>
              </a:spcAft>
            </a:pPr>
            <a:r>
              <a:rPr lang="ja-JP" altLang="en-US" dirty="0">
                <a:effectLst/>
                <a:highlight>
                  <a:srgbClr val="FFFF00"/>
                </a:highlight>
                <a:latin typeface="HGP明朝E" panose="02020900000000000000" pitchFamily="18" charset="-128"/>
                <a:ea typeface="HGP明朝E" panose="02020900000000000000" pitchFamily="18" charset="-128"/>
              </a:rPr>
              <a:t>ゼロコロナ政策が拍車をかける。</a:t>
            </a:r>
            <a:r>
              <a:rPr lang="ja-JP" altLang="ja-JP" dirty="0">
                <a:effectLst/>
                <a:highlight>
                  <a:srgbClr val="FFFF00"/>
                </a:highlight>
                <a:latin typeface="HGP明朝E" panose="02020900000000000000" pitchFamily="18" charset="-128"/>
                <a:ea typeface="HGP明朝E" panose="02020900000000000000" pitchFamily="18" charset="-128"/>
              </a:rPr>
              <a:t>成長に</a:t>
            </a:r>
            <a:r>
              <a:rPr lang="ja-JP" altLang="en-US" dirty="0">
                <a:effectLst/>
                <a:highlight>
                  <a:srgbClr val="FFFF00"/>
                </a:highlight>
                <a:latin typeface="HGP明朝E" panose="02020900000000000000" pitchFamily="18" charset="-128"/>
                <a:ea typeface="HGP明朝E" panose="02020900000000000000" pitchFamily="18" charset="-128"/>
              </a:rPr>
              <a:t>大きな</a:t>
            </a:r>
            <a:r>
              <a:rPr lang="ja-JP" altLang="ja-JP" dirty="0">
                <a:effectLst/>
                <a:highlight>
                  <a:srgbClr val="FFFF00"/>
                </a:highlight>
                <a:latin typeface="HGP明朝E" panose="02020900000000000000" pitchFamily="18" charset="-128"/>
                <a:ea typeface="HGP明朝E" panose="02020900000000000000" pitchFamily="18" charset="-128"/>
              </a:rPr>
              <a:t>打撃を及ぼす</a:t>
            </a:r>
            <a:r>
              <a:rPr lang="ja-JP" altLang="en-US" dirty="0">
                <a:effectLst/>
                <a:highlight>
                  <a:srgbClr val="FFFF00"/>
                </a:highlight>
                <a:latin typeface="HGP明朝E" panose="02020900000000000000" pitchFamily="18" charset="-128"/>
                <a:ea typeface="HGP明朝E" panose="02020900000000000000" pitchFamily="18" charset="-128"/>
              </a:rPr>
              <a:t>。</a:t>
            </a:r>
            <a:endParaRPr lang="ja-JP" altLang="ja-JP" dirty="0">
              <a:effectLst/>
              <a:highlight>
                <a:srgbClr val="FFFF00"/>
              </a:highlight>
              <a:latin typeface="HGP明朝E" panose="02020900000000000000" pitchFamily="18" charset="-128"/>
              <a:ea typeface="HGP明朝E" panose="02020900000000000000" pitchFamily="18" charset="-128"/>
            </a:endParaRPr>
          </a:p>
          <a:p>
            <a:pPr marL="0" marR="0">
              <a:spcBef>
                <a:spcPts val="0"/>
              </a:spcBef>
              <a:spcAft>
                <a:spcPts val="0"/>
              </a:spcAft>
            </a:pPr>
            <a:endParaRPr lang="ja-JP" altLang="ja-JP" sz="2400" dirty="0">
              <a:effectLst/>
              <a:latin typeface="HGP明朝E" panose="02020900000000000000" pitchFamily="18" charset="-128"/>
              <a:ea typeface="HGP明朝E" panose="02020900000000000000" pitchFamily="18" charset="-128"/>
            </a:endParaRPr>
          </a:p>
          <a:p>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30922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3B3206D8-1F5A-4433-8A74-E97D36EE1A4E}"/>
              </a:ext>
            </a:extLst>
          </p:cNvPr>
          <p:cNvSpPr>
            <a:spLocks noGrp="1"/>
          </p:cNvSpPr>
          <p:nvPr>
            <p:ph type="title"/>
          </p:nvPr>
        </p:nvSpPr>
        <p:spPr>
          <a:xfrm>
            <a:off x="630936" y="640080"/>
            <a:ext cx="4818888" cy="1481328"/>
          </a:xfrm>
        </p:spPr>
        <p:txBody>
          <a:bodyPr anchor="b">
            <a:normAutofit/>
          </a:bodyPr>
          <a:lstStyle/>
          <a:p>
            <a:r>
              <a:rPr kumimoji="1" lang="ja-JP" altLang="en-US" sz="5000" dirty="0">
                <a:latin typeface="HGP明朝E" panose="02020900000000000000" pitchFamily="18" charset="-128"/>
                <a:ea typeface="HGP明朝E" panose="02020900000000000000" pitchFamily="18" charset="-128"/>
              </a:rPr>
              <a:t>ロシア　</a:t>
            </a:r>
            <a:br>
              <a:rPr kumimoji="1" lang="en-US" altLang="ja-JP" sz="5000" dirty="0">
                <a:latin typeface="HGP明朝E" panose="02020900000000000000" pitchFamily="18" charset="-128"/>
                <a:ea typeface="HGP明朝E" panose="02020900000000000000" pitchFamily="18" charset="-128"/>
              </a:rPr>
            </a:br>
            <a:r>
              <a:rPr kumimoji="1" lang="ja-JP" altLang="en-US" sz="5000" dirty="0">
                <a:latin typeface="HGP明朝E" panose="02020900000000000000" pitchFamily="18" charset="-128"/>
                <a:ea typeface="HGP明朝E" panose="02020900000000000000" pitchFamily="18" charset="-128"/>
              </a:rPr>
              <a:t>プーチンの夢</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11259C2D-83AF-40D3-81DF-C7AD4F61D392}"/>
              </a:ext>
            </a:extLst>
          </p:cNvPr>
          <p:cNvSpPr>
            <a:spLocks noGrp="1"/>
          </p:cNvSpPr>
          <p:nvPr>
            <p:ph idx="1"/>
          </p:nvPr>
        </p:nvSpPr>
        <p:spPr>
          <a:xfrm>
            <a:off x="630936" y="2660904"/>
            <a:ext cx="4818888" cy="3547872"/>
          </a:xfrm>
        </p:spPr>
        <p:txBody>
          <a:bodyPr anchor="t">
            <a:normAutofit/>
          </a:bodyPr>
          <a:lstStyle/>
          <a:p>
            <a:r>
              <a:rPr kumimoji="1" lang="ja-JP" altLang="en-US" dirty="0">
                <a:latin typeface="HGP明朝E" panose="02020900000000000000" pitchFamily="18" charset="-128"/>
                <a:ea typeface="HGP明朝E" panose="02020900000000000000" pitchFamily="18" charset="-128"/>
              </a:rPr>
              <a:t>ウクライナの「併合」</a:t>
            </a:r>
            <a:endParaRPr kumimoji="1" lang="en-US" altLang="ja-JP" dirty="0">
              <a:latin typeface="HGP明朝E" panose="02020900000000000000" pitchFamily="18" charset="-128"/>
              <a:ea typeface="HGP明朝E" panose="02020900000000000000" pitchFamily="18" charset="-128"/>
            </a:endParaRPr>
          </a:p>
          <a:p>
            <a:pPr lvl="1"/>
            <a:r>
              <a:rPr lang="en-US" altLang="ja-JP" dirty="0">
                <a:latin typeface="HGP明朝E" panose="02020900000000000000" pitchFamily="18" charset="-128"/>
                <a:ea typeface="HGP明朝E" panose="02020900000000000000" pitchFamily="18" charset="-128"/>
              </a:rPr>
              <a:t>2014</a:t>
            </a:r>
            <a:r>
              <a:rPr lang="ja-JP" altLang="en-US" dirty="0">
                <a:latin typeface="HGP明朝E" panose="02020900000000000000" pitchFamily="18" charset="-128"/>
                <a:ea typeface="HGP明朝E" panose="02020900000000000000" pitchFamily="18" charset="-128"/>
              </a:rPr>
              <a:t>年クリミア併合　オバマ政権の「弱さ」が背景</a:t>
            </a:r>
            <a:endParaRPr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ウクライナ紛争</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昨年</a:t>
            </a:r>
            <a:r>
              <a:rPr lang="en-US" altLang="ja-JP" dirty="0">
                <a:latin typeface="HGP明朝E" panose="02020900000000000000" pitchFamily="18" charset="-128"/>
                <a:ea typeface="HGP明朝E" panose="02020900000000000000" pitchFamily="18" charset="-128"/>
              </a:rPr>
              <a:t>11</a:t>
            </a:r>
            <a:r>
              <a:rPr lang="ja-JP" altLang="en-US" dirty="0">
                <a:latin typeface="HGP明朝E" panose="02020900000000000000" pitchFamily="18" charset="-128"/>
                <a:ea typeface="HGP明朝E" panose="02020900000000000000" pitchFamily="18" charset="-128"/>
              </a:rPr>
              <a:t>月ごろから約</a:t>
            </a:r>
            <a:r>
              <a:rPr lang="en-US" altLang="ja-JP" dirty="0">
                <a:latin typeface="HGP明朝E" panose="02020900000000000000" pitchFamily="18" charset="-128"/>
                <a:ea typeface="HGP明朝E" panose="02020900000000000000" pitchFamily="18" charset="-128"/>
              </a:rPr>
              <a:t>10</a:t>
            </a:r>
            <a:r>
              <a:rPr lang="ja-JP" altLang="en-US" dirty="0">
                <a:latin typeface="HGP明朝E" panose="02020900000000000000" pitchFamily="18" charset="-128"/>
                <a:ea typeface="HGP明朝E" panose="02020900000000000000" pitchFamily="18" charset="-128"/>
              </a:rPr>
              <a:t>万の軍隊を終結</a:t>
            </a:r>
            <a:endParaRPr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米露首脳会談でも議題に</a:t>
            </a:r>
          </a:p>
        </p:txBody>
      </p:sp>
      <p:pic>
        <p:nvPicPr>
          <p:cNvPr id="4" name="図 3">
            <a:extLst>
              <a:ext uri="{FF2B5EF4-FFF2-40B4-BE49-F238E27FC236}">
                <a16:creationId xmlns:a16="http://schemas.microsoft.com/office/drawing/2014/main" id="{615AC936-A3B1-491A-B890-1E4D3F8827A6}"/>
              </a:ext>
            </a:extLst>
          </p:cNvPr>
          <p:cNvPicPr>
            <a:picLocks noChangeAspect="1"/>
          </p:cNvPicPr>
          <p:nvPr/>
        </p:nvPicPr>
        <p:blipFill>
          <a:blip r:embed="rId2"/>
          <a:stretch>
            <a:fillRect/>
          </a:stretch>
        </p:blipFill>
        <p:spPr>
          <a:xfrm>
            <a:off x="6388227" y="640080"/>
            <a:ext cx="4880610" cy="5577840"/>
          </a:xfrm>
          <a:prstGeom prst="rect">
            <a:avLst/>
          </a:prstGeom>
        </p:spPr>
      </p:pic>
    </p:spTree>
    <p:extLst>
      <p:ext uri="{BB962C8B-B14F-4D97-AF65-F5344CB8AC3E}">
        <p14:creationId xmlns:p14="http://schemas.microsoft.com/office/powerpoint/2010/main" val="338951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445E56-959A-4383-8E85-9699C2642A89}"/>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バイデンのアメリカ</a:t>
            </a:r>
          </a:p>
        </p:txBody>
      </p:sp>
      <p:sp>
        <p:nvSpPr>
          <p:cNvPr id="3" name="コンテンツ プレースホルダー 2">
            <a:extLst>
              <a:ext uri="{FF2B5EF4-FFF2-40B4-BE49-F238E27FC236}">
                <a16:creationId xmlns:a16="http://schemas.microsoft.com/office/drawing/2014/main" id="{27464665-20AE-4BDC-9E14-1BE2AE97F476}"/>
              </a:ext>
            </a:extLst>
          </p:cNvPr>
          <p:cNvSpPr>
            <a:spLocks noGrp="1"/>
          </p:cNvSpPr>
          <p:nvPr>
            <p:ph idx="1"/>
          </p:nvPr>
        </p:nvSpPr>
        <p:spPr/>
        <p:txBody>
          <a:bodyPr>
            <a:normAutofit/>
          </a:bodyPr>
          <a:lstStyle/>
          <a:p>
            <a:r>
              <a:rPr kumimoji="1" lang="ja-JP" altLang="en-US" sz="3600" dirty="0">
                <a:latin typeface="HGP明朝E" panose="02020900000000000000" pitchFamily="18" charset="-128"/>
                <a:ea typeface="HGP明朝E" panose="02020900000000000000" pitchFamily="18" charset="-128"/>
              </a:rPr>
              <a:t>注目の中間選挙</a:t>
            </a:r>
            <a:endParaRPr kumimoji="1" lang="en-US" altLang="ja-JP" sz="3600" dirty="0">
              <a:latin typeface="HGP明朝E" panose="02020900000000000000" pitchFamily="18" charset="-128"/>
              <a:ea typeface="HGP明朝E" panose="02020900000000000000" pitchFamily="18" charset="-128"/>
            </a:endParaRPr>
          </a:p>
          <a:p>
            <a:r>
              <a:rPr lang="ja-JP" altLang="en-US" sz="3600" b="0" i="0" dirty="0">
                <a:solidFill>
                  <a:srgbClr val="1E1E17"/>
                </a:solidFill>
                <a:effectLst/>
                <a:latin typeface="HGP明朝E" panose="02020900000000000000" pitchFamily="18" charset="-128"/>
                <a:ea typeface="HGP明朝E" panose="02020900000000000000" pitchFamily="18" charset="-128"/>
              </a:rPr>
              <a:t>２０２２年は１１月８日。連邦議会では上院（任期６年、定数１００）の約３分の１に当たる３４議席と下院（任期２年、定数４３５）の全議席が争われる。</a:t>
            </a:r>
            <a:endParaRPr lang="en-US" altLang="ja-JP" sz="3600" b="0" i="0" dirty="0">
              <a:solidFill>
                <a:srgbClr val="1E1E17"/>
              </a:solidFill>
              <a:effectLst/>
              <a:latin typeface="HGP明朝E" panose="02020900000000000000" pitchFamily="18" charset="-128"/>
              <a:ea typeface="HGP明朝E" panose="02020900000000000000" pitchFamily="18" charset="-128"/>
            </a:endParaRPr>
          </a:p>
          <a:p>
            <a:endParaRPr kumimoji="1" lang="en-US" altLang="ja-JP" sz="3600" dirty="0">
              <a:solidFill>
                <a:srgbClr val="1E1E17"/>
              </a:solidFill>
              <a:latin typeface="HGP明朝E" panose="02020900000000000000" pitchFamily="18" charset="-128"/>
              <a:ea typeface="HGP明朝E" panose="02020900000000000000" pitchFamily="18" charset="-128"/>
            </a:endParaRPr>
          </a:p>
          <a:p>
            <a:r>
              <a:rPr kumimoji="1" lang="ja-JP" altLang="en-US" sz="3600" dirty="0">
                <a:solidFill>
                  <a:srgbClr val="1E1E17"/>
                </a:solidFill>
                <a:latin typeface="HGP明朝E" panose="02020900000000000000" pitchFamily="18" charset="-128"/>
                <a:ea typeface="HGP明朝E" panose="02020900000000000000" pitchFamily="18" charset="-128"/>
              </a:rPr>
              <a:t>米軍アフガンから撤退、</a:t>
            </a:r>
            <a:r>
              <a:rPr kumimoji="1" lang="en-US" altLang="ja-JP" sz="3600" dirty="0">
                <a:solidFill>
                  <a:srgbClr val="1E1E17"/>
                </a:solidFill>
                <a:latin typeface="HGP明朝E" panose="02020900000000000000" pitchFamily="18" charset="-128"/>
                <a:ea typeface="HGP明朝E" panose="02020900000000000000" pitchFamily="18" charset="-128"/>
              </a:rPr>
              <a:t>AUKUS</a:t>
            </a:r>
            <a:r>
              <a:rPr kumimoji="1" lang="ja-JP" altLang="en-US" sz="3600" dirty="0">
                <a:solidFill>
                  <a:srgbClr val="1E1E17"/>
                </a:solidFill>
                <a:latin typeface="HGP明朝E" panose="02020900000000000000" pitchFamily="18" charset="-128"/>
                <a:ea typeface="HGP明朝E" panose="02020900000000000000" pitchFamily="18" charset="-128"/>
              </a:rPr>
              <a:t>結成とフランスの怒り、民主主義サミット開催と中露の結束</a:t>
            </a:r>
            <a:endParaRPr kumimoji="1" lang="en-US" altLang="ja-JP" sz="3600" dirty="0">
              <a:solidFill>
                <a:srgbClr val="1E1E17"/>
              </a:solidFill>
              <a:latin typeface="HGP明朝E" panose="02020900000000000000" pitchFamily="18" charset="-128"/>
              <a:ea typeface="HGP明朝E" panose="02020900000000000000" pitchFamily="18" charset="-128"/>
            </a:endParaRPr>
          </a:p>
          <a:p>
            <a:pPr marL="0" indent="0">
              <a:buNone/>
            </a:pPr>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9570142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1133</Words>
  <Application>Microsoft Office PowerPoint</Application>
  <PresentationFormat>ワイド画面</PresentationFormat>
  <Paragraphs>115</Paragraphs>
  <Slides>19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HGP明朝E</vt:lpstr>
      <vt:lpstr>游ゴシック</vt:lpstr>
      <vt:lpstr>游ゴシック Light</vt:lpstr>
      <vt:lpstr>Arial</vt:lpstr>
      <vt:lpstr>Office テーマ</vt:lpstr>
      <vt:lpstr>2022年波乱と突破の一年</vt:lpstr>
      <vt:lpstr>岸田政権　100日超え</vt:lpstr>
      <vt:lpstr>PowerPoint プレゼンテーション</vt:lpstr>
      <vt:lpstr>ユーラシアグループが予想する今年の10大リスク</vt:lpstr>
      <vt:lpstr>中国、米国、ロシア　 波乱要因</vt:lpstr>
      <vt:lpstr>PowerPoint プレゼンテーション</vt:lpstr>
      <vt:lpstr>PowerPoint プレゼンテーション</vt:lpstr>
      <vt:lpstr>ロシア　 プーチンの夢</vt:lpstr>
      <vt:lpstr>バイデンのアメリカ</vt:lpstr>
      <vt:lpstr>PowerPoint プレゼンテーション</vt:lpstr>
      <vt:lpstr>朝鮮半島　大統領選、北朝鮮が動く</vt:lpstr>
      <vt:lpstr>韓国大統領選挙　3月9日投開票</vt:lpstr>
      <vt:lpstr>北朝鮮の動向　「三重苦」（六重苦説も）</vt:lpstr>
      <vt:lpstr>PowerPoint プレゼンテーション</vt:lpstr>
      <vt:lpstr>日本の「役割」　米韓との連携 　北朝鮮を動かす</vt:lpstr>
      <vt:lpstr>今年が最も重要、勝負の年</vt:lpstr>
      <vt:lpstr>涙の演説　</vt:lpstr>
      <vt:lpstr>日朝平壌宣言は生きている</vt:lpstr>
      <vt:lpstr>日本が北朝鮮を動かす 南北統一への環境を作る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2022年波乱と突破の一年</dc:title>
  <dc:creator>watanabe yoshio</dc:creator>
  <cp:revision>3</cp:revision>
  <cp:lastPrinted>2022-01-12T02:43:05Z</cp:lastPrinted>
  <dcterms:created xsi:type="dcterms:W3CDTF">2022-01-12T02:25:53Z</dcterms:created>
  <dcterms:modified xsi:type="dcterms:W3CDTF">2022-01-13T10:28:55Z</dcterms:modified>
</cp:coreProperties>
</file>