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0021888" cy="6888163"/>
  <p:defaultTextStyle>
    <a:defPPr lvl="0">
      <a:defRPr lang="ja-JP"/>
    </a:defPPr>
    <a:lvl1pPr marL="0" lv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0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6900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D787A-823B-49E9-9BC3-1C9D91AA19BA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543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8462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6900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15BA-59A0-4181-BC05-43834C2D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8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45FE2-731A-CA41-A0C6-28D800DE1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CEA7E0-31AF-4A93-FD06-47A581861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ED2B0C-A299-8F84-7385-2448E71E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55F6B6-C1C2-763F-0533-A114C2EF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7EEE92-DE4B-669D-C2AB-7210B983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61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B04ED-58FD-CEE7-D2DD-F4A2826B1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7703EA-FBB8-ACAE-6786-769825CA7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902B07-A3E3-6B2C-0E47-3A620324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2EFBE1-5C0E-1ECF-5329-3211931E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47105-8F28-4400-528A-9827B05A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9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2E43CA8-77F3-E4E4-A647-71A40FA5F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2986F1-6451-C553-7C8B-4C483A9FC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CEE5E-E6DF-407C-6BCA-57456FE5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3217C-82EF-F365-5C3D-3F6FA2257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D3A111-3E8F-894D-6387-9C6E7CA4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0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B3BC77-2398-30A5-F504-3EEDB2F7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433AE6-0102-3C8C-4D81-DCF35DC86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4304A0-A9C4-D28E-C1CF-4B1EF048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566251-7F39-E856-205C-AEFFA93C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F5B8BC-576D-46C6-09E4-F6D06B7D0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52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A5354D-4886-3ACE-ADC9-1671E07EE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B7DDED-1573-C97E-A61A-354E23208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91B7D9-8419-5DD0-51D5-937F29E3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F486CB-D203-6301-8E18-C886F13A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EC7C56-6F3A-82FD-3C1B-98258C52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62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CD7D0-B1E3-A5E2-0D27-84850EF9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2C7FA8-1B63-0474-83F8-D461FAB0C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74F5CD-B1B2-2C1A-4D8F-BC9435B46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E76484-21D9-EFB6-BC9A-2A8FC3F9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1448ED-5EDB-33D2-AFB7-5153A9B0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CA0257-A9BD-7E4E-3D96-E86CFEB7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8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EDD7D-F982-22CB-CD84-C36257E9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19F89-1770-A83C-E8AF-FF3FFE746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2F5046-4BBC-1636-D606-DC6269F54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8C03DB-BB01-791C-BC0C-B49E6E498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8595BC-C4F1-76E6-4615-E47BAD78C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7047C1-7FB5-2996-78C3-18220C85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B1081D-1925-DFEB-1717-5AB9C366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1D14FB-CE42-4F62-9299-D6868582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51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3B8FF-DF50-61E7-B203-1B9D0E66D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8CA671-8A01-A38A-7828-84311D62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0D39E8-03DB-8BAE-AC63-0DBBD27C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9E3420-3269-9AE4-0EF9-E004FCB7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8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A21F01-3235-BACC-3CE4-CAD8D871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7916FB-ECC2-8E79-C6B3-3B168D5A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C04F6B-13E7-DCA0-F2AA-B8515E4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6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558DC-2EB4-5370-F82F-AEC062EE4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C4D580-0AD8-22D0-4739-540748B50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9F876B-F253-CD8F-22A4-0019FCD70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0ADC2B-E82F-ADE6-5892-2C8F4B72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FF6FE3-E3FE-C504-E18D-59B4FFEE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B9386D-8A8F-665E-B88C-5EE96342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10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C4D-53BB-34FA-EF7F-E0D14F91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856BE4-10FE-194F-F1D1-85B3851C8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29A98E-C4E9-57D5-6278-BB134CBC9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B68657-474B-B166-86B2-A7B6D77F5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10DC9-5B80-2E0E-ABB7-984C0852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BFCC4E-E17B-DA50-7A44-33FB1424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67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B05603-5031-43BD-2049-8F732B2FC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6F4F97-A59E-8B6A-B6A3-1BDDEEEEB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DF1B50-B60A-F00F-7470-C3D802073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95EA-26F1-4779-AB82-D8FCBF4F335F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8F3D8A-CF8F-0012-ADF9-A6DA7FA1E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B8952E-8DC5-AF2F-AF49-B71016C5A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E0B7C-ACD1-44E3-8C12-EF8375B8F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3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2BE343-84CE-240B-D110-1A31C0C7E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中国、見えてきた新体制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AA328D-F4F9-1A17-1369-89AE12FB3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月号</a:t>
            </a:r>
          </a:p>
        </p:txBody>
      </p:sp>
    </p:spTree>
    <p:extLst>
      <p:ext uri="{BB962C8B-B14F-4D97-AF65-F5344CB8AC3E}">
        <p14:creationId xmlns:p14="http://schemas.microsoft.com/office/powerpoint/2010/main" val="259405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45829F-804A-903E-733E-E2390DFAF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842"/>
            <a:ext cx="10515600" cy="5619121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習近平氏</a:t>
            </a:r>
            <a:endParaRPr kumimoji="1" lang="ja-JP" altLang="en-US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13</a:t>
            </a:r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年の三中全会で打ち出した改革で、当初は経済好調の新時代の到来すると期待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しかし</a:t>
            </a:r>
          </a:p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インターネット・プラットフォーム企業への規制強化に伴って、オンラインゲーム、音楽、家庭教師への規制、さらにゼロコロナ政策による終わりなき締め付け　「習近平思想」の総称で行われた新しいイデオロギーキャンペーンは、その期待を打ち砕いた</a:t>
            </a:r>
          </a:p>
          <a:p>
            <a:endParaRPr kumimoji="1" lang="ja-JP" altLang="en-US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34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9405DC-A390-E52F-C807-289B9F511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③習近平氏自身の問題</a:t>
            </a:r>
          </a:p>
          <a:p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民族の復興に執着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していること　「中国の夢」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韜光養晦（とう</a:t>
            </a:r>
            <a:r>
              <a:rPr kumimoji="1" lang="ja-JP" altLang="en-US">
                <a:latin typeface="HGP明朝E" panose="02020900000000000000" pitchFamily="18" charset="-128"/>
                <a:ea typeface="HGP明朝E" panose="02020900000000000000" pitchFamily="18" charset="-128"/>
              </a:rPr>
              <a:t>こうようかい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）とは対照的に、強硬な中国外交政策につながった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米国との貿易・技術戦争をあおり、中国とロシアの「無制限のパートナーシップ」を生み出した。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台湾を巡る緊張を扇動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※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これらのすべてが、中国の他のどの国よりも長く恩恵を受けてきたグ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ローバル化の巻き戻し（孤立の方向）を示唆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348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FF85045-453F-50E5-F8B6-39391A097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425" y="671512"/>
            <a:ext cx="8439150" cy="55149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539AC2-A05E-AED7-E1BA-DE470DEBD890}"/>
              </a:ext>
            </a:extLst>
          </p:cNvPr>
          <p:cNvSpPr txBox="1"/>
          <p:nvPr/>
        </p:nvSpPr>
        <p:spPr>
          <a:xfrm>
            <a:off x="1895168" y="6570406"/>
            <a:ext cx="4940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2021</a:t>
            </a: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4</a:t>
            </a: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月時点</a:t>
            </a:r>
          </a:p>
        </p:txBody>
      </p:sp>
    </p:spTree>
    <p:extLst>
      <p:ext uri="{BB962C8B-B14F-4D97-AF65-F5344CB8AC3E}">
        <p14:creationId xmlns:p14="http://schemas.microsoft.com/office/powerpoint/2010/main" val="1415335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DB627D7C-1BA8-657E-41F8-3FBCD470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中国は米国に追いつけない？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A3FC4BA-B745-58D4-4817-20B6CED805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834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907BB5-C1D2-20AD-8F64-E4C0EBAAB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回党大会　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日開幕と決定</a:t>
            </a:r>
            <a:b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1921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年結党後、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回目）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720912-7321-4C00-1892-2CDEBBFF9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64562"/>
          </a:xfrm>
        </p:spPr>
        <p:txBody>
          <a:bodyPr/>
          <a:lstStyle/>
          <a:p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30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党中央政治局会議で決定　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習近平国家主席の政治スローガン「共同富裕」について「引き続き着実に推進する」方針を確認</a:t>
            </a:r>
          </a:p>
          <a:p>
            <a:r>
              <a:rPr kumimoji="1" lang="en-US" altLang="ja-JP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※10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月に決定　党内の人事調整がスムーズに進んでいるため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党大会　党序列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位以内の中央委員を選出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党大会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閉幕後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期中央委員会第一回全体会議を開催</a:t>
            </a:r>
          </a:p>
          <a:p>
            <a:pPr lvl="1"/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党最高指導部（常務委員）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らを選出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64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0949A6-F8CB-8C17-8FC4-3ED513E23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579"/>
            <a:ext cx="10515600" cy="5575384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共青団派（胡錦涛前総書記が組織した）の最高幹部たちが一斉に突出した活躍を見せている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〇李克強首相　共青団の領袖である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北戴河会議終了直後の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深圳を訪れ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つの省の責任者を集めて会議を開催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鄧小平の銅像に献花　「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改革開放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」を大いに語った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さらに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日まで国務院会議を開催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オランダ首相とオンライン会談など、計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回の公の場で首相としての政務活動を行った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習近平主席は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、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17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日に遼寧省視察以来、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日までに姿を見せていない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〇汪洋政治協商会議主席の活躍ぶりも</a:t>
            </a:r>
          </a:p>
          <a:p>
            <a:pPr lvl="1"/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17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日から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日まで計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回の公開活動を展開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437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D6460B-A553-BDA8-5B62-B2A428916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22376"/>
            <a:ext cx="11277600" cy="541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22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CD3FE22-C33B-7661-205A-E5F74F8B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kumimoji="1" lang="ja-JP" altLang="en-US" dirty="0">
                <a:solidFill>
                  <a:srgbClr val="FFFF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胡春華</a:t>
            </a:r>
            <a:br>
              <a:rPr kumimoji="1" lang="en-US" altLang="ja-JP" sz="4000" dirty="0">
                <a:solidFill>
                  <a:srgbClr val="FFFF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kumimoji="1" lang="ja-JP" altLang="en-US" sz="2800" dirty="0">
                <a:solidFill>
                  <a:srgbClr val="FFFF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政治局員・副首相　</a:t>
            </a:r>
            <a:r>
              <a:rPr kumimoji="1" lang="en-US" altLang="ja-JP" sz="2800" dirty="0">
                <a:solidFill>
                  <a:srgbClr val="FFFF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59</a:t>
            </a:r>
            <a:r>
              <a:rPr kumimoji="1" lang="ja-JP" altLang="en-US" sz="2800" dirty="0">
                <a:solidFill>
                  <a:srgbClr val="FFFF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C81BF9-869F-34C7-E9CE-99D5AD16F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287594"/>
            <a:ext cx="3025303" cy="5907933"/>
          </a:xfrm>
        </p:spPr>
        <p:txBody>
          <a:bodyPr anchor="ctr">
            <a:normAutofit/>
          </a:bodyPr>
          <a:lstStyle/>
          <a:p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共青団トップの第一書記を務めたことも</a:t>
            </a:r>
          </a:p>
          <a:p>
            <a:endParaRPr kumimoji="1"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日から</a:t>
            </a:r>
            <a:r>
              <a:rPr kumimoji="1"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25</a:t>
            </a: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日まで、胡氏は会議を主催、会議で重要講話を行ったり、計６回の政務活動を行った</a:t>
            </a:r>
          </a:p>
          <a:p>
            <a:endParaRPr kumimoji="1"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仕事内容が農業、貿易、雇用問題の広範囲に及んでいることも注目</a:t>
            </a:r>
          </a:p>
          <a:p>
            <a:endParaRPr kumimoji="1" lang="ja-JP" altLang="en-US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4EF49D5-0017-8A09-1E62-30DB8FCFF3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81" r="33481"/>
          <a:stretch/>
        </p:blipFill>
        <p:spPr>
          <a:xfrm>
            <a:off x="8109502" y="10"/>
            <a:ext cx="408249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3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5FECD-E420-E650-3913-B669E259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新指導部人事の調整加速</a:t>
            </a:r>
            <a:b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慣例の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68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歳定年制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656EC6-B390-E885-20C7-E72F49588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　総書記　国家主席　６９</a:t>
            </a: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李克強　首相　６７　来年首相</a:t>
            </a:r>
            <a:r>
              <a:rPr kumimoji="1" lang="zh-TW" altLang="en-US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退任</a:t>
            </a:r>
            <a:endParaRPr kumimoji="1" lang="en-US" altLang="zh-TW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全国人民代表大会常務委員長への転出か</a:t>
            </a:r>
            <a:endParaRPr kumimoji="1" lang="zh-TW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栗戦書　全人代常務委員長　７２</a:t>
            </a:r>
            <a:r>
              <a:rPr kumimoji="1" lang="ja-JP" altLang="en-US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引退か</a:t>
            </a:r>
            <a:endParaRPr kumimoji="1" lang="zh-TW" altLang="en-US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汪洋　人民政治協商会議主席　６７　首相候補</a:t>
            </a: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王滬寧　中央書記局書記　６６</a:t>
            </a: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趙楽際　中央規律検査委委員会書記　６５</a:t>
            </a:r>
          </a:p>
          <a:p>
            <a:r>
              <a:rPr kumimoji="1" lang="zh-TW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韓正　筆頭副首相　６８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引退か</a:t>
            </a:r>
            <a:endParaRPr kumimoji="1" lang="zh-TW" altLang="en-US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785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66FFBD-77A0-F37F-06C9-ABD4379C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共青団と習近平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10DAE7-B135-7ACA-0403-C50F37B66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習氏は共青団を権力掌握の障害とみなし、一時期、弱体化を図った</a:t>
            </a:r>
          </a:p>
          <a:p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胡春華氏は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7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月、党機関紙への寄稿文で、習氏の名前や指導思想に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50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回余り言及し、「忠誠表明」と注目された</a:t>
            </a: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現在</a:t>
            </a:r>
            <a:r>
              <a:rPr kumimoji="1" lang="en-US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59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歳。習氏に続く世代の指導者の一人である胡氏が首相につけば「習氏の後継者含みとみなされ、影響力が強くなりすぎる」（中国政治研究者）可能性があり、</a:t>
            </a:r>
            <a:r>
              <a:rPr kumimoji="1" lang="ja-JP" altLang="en-US" sz="28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首相ではなく、筆頭副首相などに起用されるとの観測も</a:t>
            </a:r>
          </a:p>
          <a:p>
            <a:endParaRPr kumimoji="1" lang="ja-JP" altLang="en-US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8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5DC2A-372C-6AB0-DDF5-B6641242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今後の計画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A005EF-88C3-61D6-3142-7AA8337B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期中央委員会　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7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回総会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共産党大会で習氏が読み上げる政治報告案を審議か</a:t>
            </a:r>
          </a:p>
          <a:p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回党大会開幕。閉幕後に３期目政権発足へ</a:t>
            </a:r>
          </a:p>
          <a:p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en-US" altLang="ja-JP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2023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</a:p>
          <a:p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3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　全国人民代表大会（国会）。次期首相選出</a:t>
            </a:r>
          </a:p>
          <a:p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en-US" altLang="ja-JP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2027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</a:p>
          <a:p>
            <a:pPr lvl="1"/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　軍創設　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秋ごろ　</a:t>
            </a:r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第２１回党大会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77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2CF53-2238-0247-8A80-7FC47C5A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今の中国経済減速　本当の理由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A7551A-006A-5E0E-EF82-6A984728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①むしろ超高成長時代の行き過ぎのツケが回ってきたとみるべき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懸念は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16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年に「人民日報」一面の記事で注目されていた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債務に頼りすぎ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バブルに支えられた中国経済が日本化する可能性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②統治のイデオロギー的基盤の大転換も作用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毛沢東　発展よりもイデオロギーを重視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鄧小平とその後継者は逆</a:t>
            </a: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イデオロギーを排除、市場原理による改革開放で経済成長を図る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43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846</Words>
  <Application>Microsoft Office PowerPoint</Application>
  <PresentationFormat>ワイド画面</PresentationFormat>
  <Paragraphs>75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HGP明朝E</vt:lpstr>
      <vt:lpstr>游ゴシック</vt:lpstr>
      <vt:lpstr>游ゴシック Light</vt:lpstr>
      <vt:lpstr>Arial</vt:lpstr>
      <vt:lpstr>Office テーマ</vt:lpstr>
      <vt:lpstr>中国、見えてきた新体制</vt:lpstr>
      <vt:lpstr>第20回党大会　10月16日開幕と決定 （1921年結党後、20回目）</vt:lpstr>
      <vt:lpstr>PowerPoint プレゼンテーション</vt:lpstr>
      <vt:lpstr>PowerPoint プレゼンテーション</vt:lpstr>
      <vt:lpstr>胡春華 政治局員・副首相　59歳</vt:lpstr>
      <vt:lpstr>新指導部人事の調整加速 慣例の68歳定年制</vt:lpstr>
      <vt:lpstr>共青団と習近平</vt:lpstr>
      <vt:lpstr>今後の計画</vt:lpstr>
      <vt:lpstr>今の中国経済減速　本当の理由</vt:lpstr>
      <vt:lpstr>PowerPoint プレゼンテーション</vt:lpstr>
      <vt:lpstr>PowerPoint プレゼンテーション</vt:lpstr>
      <vt:lpstr>PowerPoint プレゼンテーション</vt:lpstr>
      <vt:lpstr>中国は米国に追いつけない？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中国、見えてきた新体制</dc:title>
  <cp:revision>2</cp:revision>
  <dcterms:modified xsi:type="dcterms:W3CDTF">2022-09-20T11:00:27Z</dcterms:modified>
</cp:coreProperties>
</file>