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65" r:id="rId5"/>
    <p:sldId id="258" r:id="rId6"/>
    <p:sldId id="259" r:id="rId7"/>
    <p:sldId id="260" r:id="rId8"/>
    <p:sldId id="266" r:id="rId9"/>
    <p:sldId id="261" r:id="rId10"/>
    <p:sldId id="263" r:id="rId11"/>
    <p:sldId id="262" r:id="rId12"/>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7" autoAdjust="0"/>
    <p:restoredTop sz="94660"/>
  </p:normalViewPr>
  <p:slideViewPr>
    <p:cSldViewPr snapToGrid="0">
      <p:cViewPr varScale="1">
        <p:scale>
          <a:sx n="80" d="100"/>
          <a:sy n="80" d="100"/>
        </p:scale>
        <p:origin x="126" y="6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DD322B-C03D-4529-8838-553048FFE884}" type="doc">
      <dgm:prSet loTypeId="urn:microsoft.com/office/officeart/2005/8/layout/hierarchy1" loCatId="hierarchy" qsTypeId="urn:microsoft.com/office/officeart/2005/8/quickstyle/simple1" qsCatId="simple" csTypeId="urn:microsoft.com/office/officeart/2005/8/colors/accent0_3" csCatId="mainScheme" phldr="1"/>
      <dgm:spPr/>
      <dgm:t>
        <a:bodyPr/>
        <a:lstStyle/>
        <a:p>
          <a:endParaRPr lang="en-US"/>
        </a:p>
      </dgm:t>
    </dgm:pt>
    <dgm:pt modelId="{605F30FA-32C6-46EE-A0B2-21BB8CF97FC5}">
      <dgm:prSet/>
      <dgm:spPr/>
      <dgm:t>
        <a:bodyPr/>
        <a:lstStyle/>
        <a:p>
          <a:r>
            <a:rPr kumimoji="1" lang="ja-JP" dirty="0">
              <a:latin typeface="HGP明朝E" panose="02020900000000000000" pitchFamily="18" charset="-128"/>
              <a:ea typeface="HGP明朝E" panose="02020900000000000000" pitchFamily="18" charset="-128"/>
            </a:rPr>
            <a:t>「強大な戦略抑止システムを構築する」と核兵器開発の強化方針を打ち出した</a:t>
          </a:r>
          <a:endParaRPr lang="en-US" dirty="0">
            <a:latin typeface="HGP明朝E" panose="02020900000000000000" pitchFamily="18" charset="-128"/>
            <a:ea typeface="HGP明朝E" panose="02020900000000000000" pitchFamily="18" charset="-128"/>
          </a:endParaRPr>
        </a:p>
      </dgm:t>
    </dgm:pt>
    <dgm:pt modelId="{6FDFBAA6-E36A-4D7E-A577-A5A75FD97BE0}" type="parTrans" cxnId="{5D01A2CA-4480-4C48-AEDD-810E2CD3A242}">
      <dgm:prSet/>
      <dgm:spPr/>
      <dgm:t>
        <a:bodyPr/>
        <a:lstStyle/>
        <a:p>
          <a:endParaRPr lang="en-US"/>
        </a:p>
      </dgm:t>
    </dgm:pt>
    <dgm:pt modelId="{DF7BD359-BFDA-45C6-AC56-7D6BF5C278AC}" type="sibTrans" cxnId="{5D01A2CA-4480-4C48-AEDD-810E2CD3A242}">
      <dgm:prSet/>
      <dgm:spPr/>
      <dgm:t>
        <a:bodyPr/>
        <a:lstStyle/>
        <a:p>
          <a:endParaRPr lang="en-US"/>
        </a:p>
      </dgm:t>
    </dgm:pt>
    <dgm:pt modelId="{D8951C48-6231-4B83-9A65-D1FF34A7BA86}">
      <dgm:prSet/>
      <dgm:spPr/>
      <dgm:t>
        <a:bodyPr/>
        <a:lstStyle/>
        <a:p>
          <a:r>
            <a:rPr kumimoji="1" lang="ja-JP" dirty="0">
              <a:latin typeface="HGP明朝E" panose="02020900000000000000" pitchFamily="18" charset="-128"/>
              <a:ea typeface="HGP明朝E" panose="02020900000000000000" pitchFamily="18" charset="-128"/>
            </a:rPr>
            <a:t>今世紀半ばまでの実現を掲げていた「世界一流の軍隊の建設」という長期目標に関し、「早期に建設する」と述べ、目標時期の前倒しを示した</a:t>
          </a:r>
          <a:endParaRPr lang="en-US" dirty="0">
            <a:latin typeface="HGP明朝E" panose="02020900000000000000" pitchFamily="18" charset="-128"/>
            <a:ea typeface="HGP明朝E" panose="02020900000000000000" pitchFamily="18" charset="-128"/>
          </a:endParaRPr>
        </a:p>
      </dgm:t>
    </dgm:pt>
    <dgm:pt modelId="{99296C26-B73A-463D-8C68-2FEA84F1123A}" type="parTrans" cxnId="{E58137CA-92B0-42CC-8950-2BA1D5E470D4}">
      <dgm:prSet/>
      <dgm:spPr/>
      <dgm:t>
        <a:bodyPr/>
        <a:lstStyle/>
        <a:p>
          <a:endParaRPr lang="en-US"/>
        </a:p>
      </dgm:t>
    </dgm:pt>
    <dgm:pt modelId="{A60F643B-68F1-4078-BA73-E636A8C7F4E5}" type="sibTrans" cxnId="{E58137CA-92B0-42CC-8950-2BA1D5E470D4}">
      <dgm:prSet/>
      <dgm:spPr/>
      <dgm:t>
        <a:bodyPr/>
        <a:lstStyle/>
        <a:p>
          <a:endParaRPr lang="en-US"/>
        </a:p>
      </dgm:t>
    </dgm:pt>
    <dgm:pt modelId="{0C112F52-A66D-4B6E-B402-B9D71E40BA4E}" type="pres">
      <dgm:prSet presAssocID="{45DD322B-C03D-4529-8838-553048FFE884}" presName="hierChild1" presStyleCnt="0">
        <dgm:presLayoutVars>
          <dgm:chPref val="1"/>
          <dgm:dir/>
          <dgm:animOne val="branch"/>
          <dgm:animLvl val="lvl"/>
          <dgm:resizeHandles/>
        </dgm:presLayoutVars>
      </dgm:prSet>
      <dgm:spPr/>
    </dgm:pt>
    <dgm:pt modelId="{44290BF4-AB0E-49E5-A195-EA370AAE89E0}" type="pres">
      <dgm:prSet presAssocID="{605F30FA-32C6-46EE-A0B2-21BB8CF97FC5}" presName="hierRoot1" presStyleCnt="0"/>
      <dgm:spPr/>
    </dgm:pt>
    <dgm:pt modelId="{F3D43D46-B802-41CB-A289-AE0A1F995A3C}" type="pres">
      <dgm:prSet presAssocID="{605F30FA-32C6-46EE-A0B2-21BB8CF97FC5}" presName="composite" presStyleCnt="0"/>
      <dgm:spPr/>
    </dgm:pt>
    <dgm:pt modelId="{4BB222CF-47D4-47FC-AF02-7EB32B0E165F}" type="pres">
      <dgm:prSet presAssocID="{605F30FA-32C6-46EE-A0B2-21BB8CF97FC5}" presName="background" presStyleLbl="node0" presStyleIdx="0" presStyleCnt="2"/>
      <dgm:spPr/>
    </dgm:pt>
    <dgm:pt modelId="{352055B7-54EC-47E7-A4E6-E935A346670A}" type="pres">
      <dgm:prSet presAssocID="{605F30FA-32C6-46EE-A0B2-21BB8CF97FC5}" presName="text" presStyleLbl="fgAcc0" presStyleIdx="0" presStyleCnt="2" custScaleX="108783" custScaleY="107911">
        <dgm:presLayoutVars>
          <dgm:chPref val="3"/>
        </dgm:presLayoutVars>
      </dgm:prSet>
      <dgm:spPr/>
    </dgm:pt>
    <dgm:pt modelId="{793A0DD9-C8C3-489A-BF06-CF2329211C3F}" type="pres">
      <dgm:prSet presAssocID="{605F30FA-32C6-46EE-A0B2-21BB8CF97FC5}" presName="hierChild2" presStyleCnt="0"/>
      <dgm:spPr/>
    </dgm:pt>
    <dgm:pt modelId="{FB3DDBDE-B5C2-4818-A090-B538525BB620}" type="pres">
      <dgm:prSet presAssocID="{D8951C48-6231-4B83-9A65-D1FF34A7BA86}" presName="hierRoot1" presStyleCnt="0"/>
      <dgm:spPr/>
    </dgm:pt>
    <dgm:pt modelId="{5F9DFEA9-F9FE-46FE-ACAF-51A2498E13C1}" type="pres">
      <dgm:prSet presAssocID="{D8951C48-6231-4B83-9A65-D1FF34A7BA86}" presName="composite" presStyleCnt="0"/>
      <dgm:spPr/>
    </dgm:pt>
    <dgm:pt modelId="{12745E6F-C55C-4745-B85F-20CF597B56ED}" type="pres">
      <dgm:prSet presAssocID="{D8951C48-6231-4B83-9A65-D1FF34A7BA86}" presName="background" presStyleLbl="node0" presStyleIdx="1" presStyleCnt="2"/>
      <dgm:spPr/>
    </dgm:pt>
    <dgm:pt modelId="{093E2031-C5E0-4901-BE43-443DC46B2A23}" type="pres">
      <dgm:prSet presAssocID="{D8951C48-6231-4B83-9A65-D1FF34A7BA86}" presName="text" presStyleLbl="fgAcc0" presStyleIdx="1" presStyleCnt="2" custScaleX="108711" custScaleY="105451">
        <dgm:presLayoutVars>
          <dgm:chPref val="3"/>
        </dgm:presLayoutVars>
      </dgm:prSet>
      <dgm:spPr/>
    </dgm:pt>
    <dgm:pt modelId="{329AD06A-90CD-47DD-A583-CE6928A10FAA}" type="pres">
      <dgm:prSet presAssocID="{D8951C48-6231-4B83-9A65-D1FF34A7BA86}" presName="hierChild2" presStyleCnt="0"/>
      <dgm:spPr/>
    </dgm:pt>
  </dgm:ptLst>
  <dgm:cxnLst>
    <dgm:cxn modelId="{81A96A06-5F6E-427F-9780-E21B4B351DB2}" type="presOf" srcId="{605F30FA-32C6-46EE-A0B2-21BB8CF97FC5}" destId="{352055B7-54EC-47E7-A4E6-E935A346670A}" srcOrd="0" destOrd="0" presId="urn:microsoft.com/office/officeart/2005/8/layout/hierarchy1"/>
    <dgm:cxn modelId="{E58137CA-92B0-42CC-8950-2BA1D5E470D4}" srcId="{45DD322B-C03D-4529-8838-553048FFE884}" destId="{D8951C48-6231-4B83-9A65-D1FF34A7BA86}" srcOrd="1" destOrd="0" parTransId="{99296C26-B73A-463D-8C68-2FEA84F1123A}" sibTransId="{A60F643B-68F1-4078-BA73-E636A8C7F4E5}"/>
    <dgm:cxn modelId="{5D01A2CA-4480-4C48-AEDD-810E2CD3A242}" srcId="{45DD322B-C03D-4529-8838-553048FFE884}" destId="{605F30FA-32C6-46EE-A0B2-21BB8CF97FC5}" srcOrd="0" destOrd="0" parTransId="{6FDFBAA6-E36A-4D7E-A577-A5A75FD97BE0}" sibTransId="{DF7BD359-BFDA-45C6-AC56-7D6BF5C278AC}"/>
    <dgm:cxn modelId="{1A007ADD-1285-49F9-8AA1-39915DEB60C0}" type="presOf" srcId="{45DD322B-C03D-4529-8838-553048FFE884}" destId="{0C112F52-A66D-4B6E-B402-B9D71E40BA4E}" srcOrd="0" destOrd="0" presId="urn:microsoft.com/office/officeart/2005/8/layout/hierarchy1"/>
    <dgm:cxn modelId="{337D74EB-DA09-4767-97CC-11E2FB4C6A86}" type="presOf" srcId="{D8951C48-6231-4B83-9A65-D1FF34A7BA86}" destId="{093E2031-C5E0-4901-BE43-443DC46B2A23}" srcOrd="0" destOrd="0" presId="urn:microsoft.com/office/officeart/2005/8/layout/hierarchy1"/>
    <dgm:cxn modelId="{74A4EFE1-A86C-413D-9281-F30065A9A768}" type="presParOf" srcId="{0C112F52-A66D-4B6E-B402-B9D71E40BA4E}" destId="{44290BF4-AB0E-49E5-A195-EA370AAE89E0}" srcOrd="0" destOrd="0" presId="urn:microsoft.com/office/officeart/2005/8/layout/hierarchy1"/>
    <dgm:cxn modelId="{F9DCB206-6920-4FA4-B414-A153FAA7A407}" type="presParOf" srcId="{44290BF4-AB0E-49E5-A195-EA370AAE89E0}" destId="{F3D43D46-B802-41CB-A289-AE0A1F995A3C}" srcOrd="0" destOrd="0" presId="urn:microsoft.com/office/officeart/2005/8/layout/hierarchy1"/>
    <dgm:cxn modelId="{9F002824-2270-4723-8454-779DAA3CB57D}" type="presParOf" srcId="{F3D43D46-B802-41CB-A289-AE0A1F995A3C}" destId="{4BB222CF-47D4-47FC-AF02-7EB32B0E165F}" srcOrd="0" destOrd="0" presId="urn:microsoft.com/office/officeart/2005/8/layout/hierarchy1"/>
    <dgm:cxn modelId="{6581586A-798A-4E70-9DB0-6ABC469E5C15}" type="presParOf" srcId="{F3D43D46-B802-41CB-A289-AE0A1F995A3C}" destId="{352055B7-54EC-47E7-A4E6-E935A346670A}" srcOrd="1" destOrd="0" presId="urn:microsoft.com/office/officeart/2005/8/layout/hierarchy1"/>
    <dgm:cxn modelId="{81F03625-7E14-44D5-9422-05B40E84CA95}" type="presParOf" srcId="{44290BF4-AB0E-49E5-A195-EA370AAE89E0}" destId="{793A0DD9-C8C3-489A-BF06-CF2329211C3F}" srcOrd="1" destOrd="0" presId="urn:microsoft.com/office/officeart/2005/8/layout/hierarchy1"/>
    <dgm:cxn modelId="{F0EB623C-7C2F-41FD-8406-3F41706AB07B}" type="presParOf" srcId="{0C112F52-A66D-4B6E-B402-B9D71E40BA4E}" destId="{FB3DDBDE-B5C2-4818-A090-B538525BB620}" srcOrd="1" destOrd="0" presId="urn:microsoft.com/office/officeart/2005/8/layout/hierarchy1"/>
    <dgm:cxn modelId="{DF2A60F7-7A3E-4F70-BBD5-F800751B4DB4}" type="presParOf" srcId="{FB3DDBDE-B5C2-4818-A090-B538525BB620}" destId="{5F9DFEA9-F9FE-46FE-ACAF-51A2498E13C1}" srcOrd="0" destOrd="0" presId="urn:microsoft.com/office/officeart/2005/8/layout/hierarchy1"/>
    <dgm:cxn modelId="{23B62627-064A-47C7-A0B0-E53200905115}" type="presParOf" srcId="{5F9DFEA9-F9FE-46FE-ACAF-51A2498E13C1}" destId="{12745E6F-C55C-4745-B85F-20CF597B56ED}" srcOrd="0" destOrd="0" presId="urn:microsoft.com/office/officeart/2005/8/layout/hierarchy1"/>
    <dgm:cxn modelId="{99C488C9-6DF7-42A4-9284-1B74EEF15784}" type="presParOf" srcId="{5F9DFEA9-F9FE-46FE-ACAF-51A2498E13C1}" destId="{093E2031-C5E0-4901-BE43-443DC46B2A23}" srcOrd="1" destOrd="0" presId="urn:microsoft.com/office/officeart/2005/8/layout/hierarchy1"/>
    <dgm:cxn modelId="{173B9BC4-46EE-4856-8BAE-FEEB2B698A16}" type="presParOf" srcId="{FB3DDBDE-B5C2-4818-A090-B538525BB620}" destId="{329AD06A-90CD-47DD-A583-CE6928A10FA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B222CF-47D4-47FC-AF02-7EB32B0E165F}">
      <dsp:nvSpPr>
        <dsp:cNvPr id="0" name=""/>
        <dsp:cNvSpPr/>
      </dsp:nvSpPr>
      <dsp:spPr>
        <a:xfrm>
          <a:off x="104216" y="1787"/>
          <a:ext cx="4410699" cy="2778342"/>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52055B7-54EC-47E7-A4E6-E935A346670A}">
      <dsp:nvSpPr>
        <dsp:cNvPr id="0" name=""/>
        <dsp:cNvSpPr/>
      </dsp:nvSpPr>
      <dsp:spPr>
        <a:xfrm>
          <a:off x="554725" y="429771"/>
          <a:ext cx="4410699" cy="2778342"/>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kumimoji="1" lang="ja-JP" sz="2600" kern="1200" dirty="0">
              <a:latin typeface="HGP明朝E" panose="02020900000000000000" pitchFamily="18" charset="-128"/>
              <a:ea typeface="HGP明朝E" panose="02020900000000000000" pitchFamily="18" charset="-128"/>
            </a:rPr>
            <a:t>「強大な戦略抑止システムを構築する」と核兵器開発の強化方針を打ち出した</a:t>
          </a:r>
          <a:endParaRPr lang="en-US" sz="2600" kern="1200" dirty="0">
            <a:latin typeface="HGP明朝E" panose="02020900000000000000" pitchFamily="18" charset="-128"/>
            <a:ea typeface="HGP明朝E" panose="02020900000000000000" pitchFamily="18" charset="-128"/>
          </a:endParaRPr>
        </a:p>
      </dsp:txBody>
      <dsp:txXfrm>
        <a:off x="636100" y="511146"/>
        <a:ext cx="4247949" cy="2615592"/>
      </dsp:txXfrm>
    </dsp:sp>
    <dsp:sp modelId="{12745E6F-C55C-4745-B85F-20CF597B56ED}">
      <dsp:nvSpPr>
        <dsp:cNvPr id="0" name=""/>
        <dsp:cNvSpPr/>
      </dsp:nvSpPr>
      <dsp:spPr>
        <a:xfrm>
          <a:off x="5415934" y="1787"/>
          <a:ext cx="4407779" cy="2715006"/>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3E2031-C5E0-4901-BE43-443DC46B2A23}">
      <dsp:nvSpPr>
        <dsp:cNvPr id="0" name=""/>
        <dsp:cNvSpPr/>
      </dsp:nvSpPr>
      <dsp:spPr>
        <a:xfrm>
          <a:off x="5866443" y="429771"/>
          <a:ext cx="4407779" cy="2715006"/>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kumimoji="1" lang="ja-JP" sz="2600" kern="1200" dirty="0">
              <a:latin typeface="HGP明朝E" panose="02020900000000000000" pitchFamily="18" charset="-128"/>
              <a:ea typeface="HGP明朝E" panose="02020900000000000000" pitchFamily="18" charset="-128"/>
            </a:rPr>
            <a:t>今世紀半ばまでの実現を掲げていた「世界一流の軍隊の建設」という長期目標に関し、「早期に建設する」と述べ、目標時期の前倒しを示した</a:t>
          </a:r>
          <a:endParaRPr lang="en-US" sz="2600" kern="1200" dirty="0">
            <a:latin typeface="HGP明朝E" panose="02020900000000000000" pitchFamily="18" charset="-128"/>
            <a:ea typeface="HGP明朝E" panose="02020900000000000000" pitchFamily="18" charset="-128"/>
          </a:endParaRPr>
        </a:p>
      </dsp:txBody>
      <dsp:txXfrm>
        <a:off x="5945963" y="509291"/>
        <a:ext cx="4248739" cy="255596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311919-165D-AE6F-DCBC-DF7F6DE9D9A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CBE84F6-8144-89AC-2ACD-ED763730AE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84741DA-34DE-F71E-CAA1-72BC3A02E998}"/>
              </a:ext>
            </a:extLst>
          </p:cNvPr>
          <p:cNvSpPr>
            <a:spLocks noGrp="1"/>
          </p:cNvSpPr>
          <p:nvPr>
            <p:ph type="dt" sz="half" idx="10"/>
          </p:nvPr>
        </p:nvSpPr>
        <p:spPr/>
        <p:txBody>
          <a:bodyPr/>
          <a:lstStyle/>
          <a:p>
            <a:fld id="{C15B578B-3348-4B83-9E51-0D1DAF288DC0}" type="datetimeFigureOut">
              <a:rPr kumimoji="1" lang="ja-JP" altLang="en-US" smtClean="0"/>
              <a:t>2022/10/20</a:t>
            </a:fld>
            <a:endParaRPr kumimoji="1" lang="ja-JP" altLang="en-US"/>
          </a:p>
        </p:txBody>
      </p:sp>
      <p:sp>
        <p:nvSpPr>
          <p:cNvPr id="5" name="フッター プレースホルダー 4">
            <a:extLst>
              <a:ext uri="{FF2B5EF4-FFF2-40B4-BE49-F238E27FC236}">
                <a16:creationId xmlns:a16="http://schemas.microsoft.com/office/drawing/2014/main" id="{6BF474A2-1A2E-7117-3C84-EF7B29F1C6E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7BD7716-47A5-8BB7-8029-D968A57CC877}"/>
              </a:ext>
            </a:extLst>
          </p:cNvPr>
          <p:cNvSpPr>
            <a:spLocks noGrp="1"/>
          </p:cNvSpPr>
          <p:nvPr>
            <p:ph type="sldNum" sz="quarter" idx="12"/>
          </p:nvPr>
        </p:nvSpPr>
        <p:spPr/>
        <p:txBody>
          <a:bodyPr/>
          <a:lstStyle/>
          <a:p>
            <a:fld id="{D71B2947-1714-4381-BB44-E5D4AA58C178}" type="slidenum">
              <a:rPr kumimoji="1" lang="ja-JP" altLang="en-US" smtClean="0"/>
              <a:t>‹#›</a:t>
            </a:fld>
            <a:endParaRPr kumimoji="1" lang="ja-JP" altLang="en-US"/>
          </a:p>
        </p:txBody>
      </p:sp>
    </p:spTree>
    <p:extLst>
      <p:ext uri="{BB962C8B-B14F-4D97-AF65-F5344CB8AC3E}">
        <p14:creationId xmlns:p14="http://schemas.microsoft.com/office/powerpoint/2010/main" val="503701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3D1A3B-4267-C1D4-9D65-664A6B77722D}"/>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39878DD-6C7C-FE67-06EC-1B5555581A1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93EFD5F-3EF2-C220-D3BF-3311F06119F1}"/>
              </a:ext>
            </a:extLst>
          </p:cNvPr>
          <p:cNvSpPr>
            <a:spLocks noGrp="1"/>
          </p:cNvSpPr>
          <p:nvPr>
            <p:ph type="dt" sz="half" idx="10"/>
          </p:nvPr>
        </p:nvSpPr>
        <p:spPr/>
        <p:txBody>
          <a:bodyPr/>
          <a:lstStyle/>
          <a:p>
            <a:fld id="{C15B578B-3348-4B83-9E51-0D1DAF288DC0}" type="datetimeFigureOut">
              <a:rPr kumimoji="1" lang="ja-JP" altLang="en-US" smtClean="0"/>
              <a:t>2022/10/20</a:t>
            </a:fld>
            <a:endParaRPr kumimoji="1" lang="ja-JP" altLang="en-US"/>
          </a:p>
        </p:txBody>
      </p:sp>
      <p:sp>
        <p:nvSpPr>
          <p:cNvPr id="5" name="フッター プレースホルダー 4">
            <a:extLst>
              <a:ext uri="{FF2B5EF4-FFF2-40B4-BE49-F238E27FC236}">
                <a16:creationId xmlns:a16="http://schemas.microsoft.com/office/drawing/2014/main" id="{FB18CBBE-795C-0822-57B4-9480DAF67C5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153557-F027-82C0-01D9-BC022F4E38F9}"/>
              </a:ext>
            </a:extLst>
          </p:cNvPr>
          <p:cNvSpPr>
            <a:spLocks noGrp="1"/>
          </p:cNvSpPr>
          <p:nvPr>
            <p:ph type="sldNum" sz="quarter" idx="12"/>
          </p:nvPr>
        </p:nvSpPr>
        <p:spPr/>
        <p:txBody>
          <a:bodyPr/>
          <a:lstStyle/>
          <a:p>
            <a:fld id="{D71B2947-1714-4381-BB44-E5D4AA58C178}" type="slidenum">
              <a:rPr kumimoji="1" lang="ja-JP" altLang="en-US" smtClean="0"/>
              <a:t>‹#›</a:t>
            </a:fld>
            <a:endParaRPr kumimoji="1" lang="ja-JP" altLang="en-US"/>
          </a:p>
        </p:txBody>
      </p:sp>
    </p:spTree>
    <p:extLst>
      <p:ext uri="{BB962C8B-B14F-4D97-AF65-F5344CB8AC3E}">
        <p14:creationId xmlns:p14="http://schemas.microsoft.com/office/powerpoint/2010/main" val="1824032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1E99143-C3B9-1DEC-40A2-409327A0BC9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71868EA-FE0B-E1A1-BD63-E27C0D71F62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2E8D683-C89F-32E9-3015-882F6EB31EB2}"/>
              </a:ext>
            </a:extLst>
          </p:cNvPr>
          <p:cNvSpPr>
            <a:spLocks noGrp="1"/>
          </p:cNvSpPr>
          <p:nvPr>
            <p:ph type="dt" sz="half" idx="10"/>
          </p:nvPr>
        </p:nvSpPr>
        <p:spPr/>
        <p:txBody>
          <a:bodyPr/>
          <a:lstStyle/>
          <a:p>
            <a:fld id="{C15B578B-3348-4B83-9E51-0D1DAF288DC0}" type="datetimeFigureOut">
              <a:rPr kumimoji="1" lang="ja-JP" altLang="en-US" smtClean="0"/>
              <a:t>2022/10/20</a:t>
            </a:fld>
            <a:endParaRPr kumimoji="1" lang="ja-JP" altLang="en-US"/>
          </a:p>
        </p:txBody>
      </p:sp>
      <p:sp>
        <p:nvSpPr>
          <p:cNvPr id="5" name="フッター プレースホルダー 4">
            <a:extLst>
              <a:ext uri="{FF2B5EF4-FFF2-40B4-BE49-F238E27FC236}">
                <a16:creationId xmlns:a16="http://schemas.microsoft.com/office/drawing/2014/main" id="{86E045FF-F38C-5C3A-D52D-B329C7FD199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3F99C29-3311-3E9D-6B81-F89777B94AA4}"/>
              </a:ext>
            </a:extLst>
          </p:cNvPr>
          <p:cNvSpPr>
            <a:spLocks noGrp="1"/>
          </p:cNvSpPr>
          <p:nvPr>
            <p:ph type="sldNum" sz="quarter" idx="12"/>
          </p:nvPr>
        </p:nvSpPr>
        <p:spPr/>
        <p:txBody>
          <a:bodyPr/>
          <a:lstStyle/>
          <a:p>
            <a:fld id="{D71B2947-1714-4381-BB44-E5D4AA58C178}" type="slidenum">
              <a:rPr kumimoji="1" lang="ja-JP" altLang="en-US" smtClean="0"/>
              <a:t>‹#›</a:t>
            </a:fld>
            <a:endParaRPr kumimoji="1" lang="ja-JP" altLang="en-US"/>
          </a:p>
        </p:txBody>
      </p:sp>
    </p:spTree>
    <p:extLst>
      <p:ext uri="{BB962C8B-B14F-4D97-AF65-F5344CB8AC3E}">
        <p14:creationId xmlns:p14="http://schemas.microsoft.com/office/powerpoint/2010/main" val="2182861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08872C-284B-88DE-8F70-E6485F36ECC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8BBD3F1-4DEB-9DC2-81CD-E4784C169CB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2381024-82CF-0D9F-CD71-3617728AB529}"/>
              </a:ext>
            </a:extLst>
          </p:cNvPr>
          <p:cNvSpPr>
            <a:spLocks noGrp="1"/>
          </p:cNvSpPr>
          <p:nvPr>
            <p:ph type="dt" sz="half" idx="10"/>
          </p:nvPr>
        </p:nvSpPr>
        <p:spPr/>
        <p:txBody>
          <a:bodyPr/>
          <a:lstStyle/>
          <a:p>
            <a:fld id="{C15B578B-3348-4B83-9E51-0D1DAF288DC0}" type="datetimeFigureOut">
              <a:rPr kumimoji="1" lang="ja-JP" altLang="en-US" smtClean="0"/>
              <a:t>2022/10/20</a:t>
            </a:fld>
            <a:endParaRPr kumimoji="1" lang="ja-JP" altLang="en-US"/>
          </a:p>
        </p:txBody>
      </p:sp>
      <p:sp>
        <p:nvSpPr>
          <p:cNvPr id="5" name="フッター プレースホルダー 4">
            <a:extLst>
              <a:ext uri="{FF2B5EF4-FFF2-40B4-BE49-F238E27FC236}">
                <a16:creationId xmlns:a16="http://schemas.microsoft.com/office/drawing/2014/main" id="{87EDF043-422E-D087-1CD6-347BE6441D6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BA08868-613A-5337-5915-8A15A0C9F190}"/>
              </a:ext>
            </a:extLst>
          </p:cNvPr>
          <p:cNvSpPr>
            <a:spLocks noGrp="1"/>
          </p:cNvSpPr>
          <p:nvPr>
            <p:ph type="sldNum" sz="quarter" idx="12"/>
          </p:nvPr>
        </p:nvSpPr>
        <p:spPr/>
        <p:txBody>
          <a:bodyPr/>
          <a:lstStyle/>
          <a:p>
            <a:fld id="{D71B2947-1714-4381-BB44-E5D4AA58C178}" type="slidenum">
              <a:rPr kumimoji="1" lang="ja-JP" altLang="en-US" smtClean="0"/>
              <a:t>‹#›</a:t>
            </a:fld>
            <a:endParaRPr kumimoji="1" lang="ja-JP" altLang="en-US"/>
          </a:p>
        </p:txBody>
      </p:sp>
    </p:spTree>
    <p:extLst>
      <p:ext uri="{BB962C8B-B14F-4D97-AF65-F5344CB8AC3E}">
        <p14:creationId xmlns:p14="http://schemas.microsoft.com/office/powerpoint/2010/main" val="1996801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F9C37C-1AAD-5ABD-F440-94169045303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0A4F533-3380-8571-4673-1EDB044394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CCB4604B-7887-9260-3FC6-0F11F3FA63BD}"/>
              </a:ext>
            </a:extLst>
          </p:cNvPr>
          <p:cNvSpPr>
            <a:spLocks noGrp="1"/>
          </p:cNvSpPr>
          <p:nvPr>
            <p:ph type="dt" sz="half" idx="10"/>
          </p:nvPr>
        </p:nvSpPr>
        <p:spPr/>
        <p:txBody>
          <a:bodyPr/>
          <a:lstStyle/>
          <a:p>
            <a:fld id="{C15B578B-3348-4B83-9E51-0D1DAF288DC0}" type="datetimeFigureOut">
              <a:rPr kumimoji="1" lang="ja-JP" altLang="en-US" smtClean="0"/>
              <a:t>2022/10/20</a:t>
            </a:fld>
            <a:endParaRPr kumimoji="1" lang="ja-JP" altLang="en-US"/>
          </a:p>
        </p:txBody>
      </p:sp>
      <p:sp>
        <p:nvSpPr>
          <p:cNvPr id="5" name="フッター プレースホルダー 4">
            <a:extLst>
              <a:ext uri="{FF2B5EF4-FFF2-40B4-BE49-F238E27FC236}">
                <a16:creationId xmlns:a16="http://schemas.microsoft.com/office/drawing/2014/main" id="{61D897CD-6A9E-65AE-02F6-78225E89C03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76B22E6-22FC-1A68-40FE-EB21115DCD24}"/>
              </a:ext>
            </a:extLst>
          </p:cNvPr>
          <p:cNvSpPr>
            <a:spLocks noGrp="1"/>
          </p:cNvSpPr>
          <p:nvPr>
            <p:ph type="sldNum" sz="quarter" idx="12"/>
          </p:nvPr>
        </p:nvSpPr>
        <p:spPr/>
        <p:txBody>
          <a:bodyPr/>
          <a:lstStyle/>
          <a:p>
            <a:fld id="{D71B2947-1714-4381-BB44-E5D4AA58C178}" type="slidenum">
              <a:rPr kumimoji="1" lang="ja-JP" altLang="en-US" smtClean="0"/>
              <a:t>‹#›</a:t>
            </a:fld>
            <a:endParaRPr kumimoji="1" lang="ja-JP" altLang="en-US"/>
          </a:p>
        </p:txBody>
      </p:sp>
    </p:spTree>
    <p:extLst>
      <p:ext uri="{BB962C8B-B14F-4D97-AF65-F5344CB8AC3E}">
        <p14:creationId xmlns:p14="http://schemas.microsoft.com/office/powerpoint/2010/main" val="776526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6B98E4-02FF-2500-0592-8C26B245276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D610CFA-1B40-6F44-663E-79C72EF5EB70}"/>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A131AD9-3923-0812-3213-49B80AD33DD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743D08F-A0E3-0ACF-972E-73FDDA026794}"/>
              </a:ext>
            </a:extLst>
          </p:cNvPr>
          <p:cNvSpPr>
            <a:spLocks noGrp="1"/>
          </p:cNvSpPr>
          <p:nvPr>
            <p:ph type="dt" sz="half" idx="10"/>
          </p:nvPr>
        </p:nvSpPr>
        <p:spPr/>
        <p:txBody>
          <a:bodyPr/>
          <a:lstStyle/>
          <a:p>
            <a:fld id="{C15B578B-3348-4B83-9E51-0D1DAF288DC0}" type="datetimeFigureOut">
              <a:rPr kumimoji="1" lang="ja-JP" altLang="en-US" smtClean="0"/>
              <a:t>2022/10/20</a:t>
            </a:fld>
            <a:endParaRPr kumimoji="1" lang="ja-JP" altLang="en-US"/>
          </a:p>
        </p:txBody>
      </p:sp>
      <p:sp>
        <p:nvSpPr>
          <p:cNvPr id="6" name="フッター プレースホルダー 5">
            <a:extLst>
              <a:ext uri="{FF2B5EF4-FFF2-40B4-BE49-F238E27FC236}">
                <a16:creationId xmlns:a16="http://schemas.microsoft.com/office/drawing/2014/main" id="{E41E6546-3472-E6B4-6222-FC8B28DF0B5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9038848-B9A2-BE10-3DA4-9F79398D63AB}"/>
              </a:ext>
            </a:extLst>
          </p:cNvPr>
          <p:cNvSpPr>
            <a:spLocks noGrp="1"/>
          </p:cNvSpPr>
          <p:nvPr>
            <p:ph type="sldNum" sz="quarter" idx="12"/>
          </p:nvPr>
        </p:nvSpPr>
        <p:spPr/>
        <p:txBody>
          <a:bodyPr/>
          <a:lstStyle/>
          <a:p>
            <a:fld id="{D71B2947-1714-4381-BB44-E5D4AA58C178}" type="slidenum">
              <a:rPr kumimoji="1" lang="ja-JP" altLang="en-US" smtClean="0"/>
              <a:t>‹#›</a:t>
            </a:fld>
            <a:endParaRPr kumimoji="1" lang="ja-JP" altLang="en-US"/>
          </a:p>
        </p:txBody>
      </p:sp>
    </p:spTree>
    <p:extLst>
      <p:ext uri="{BB962C8B-B14F-4D97-AF65-F5344CB8AC3E}">
        <p14:creationId xmlns:p14="http://schemas.microsoft.com/office/powerpoint/2010/main" val="3152617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D987C6-4B18-37DF-2A99-5C1057CA04E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49DAA0F-3D19-5773-1F2A-74028A7D61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5035F19-571B-4B69-9FC7-69496D6FCB9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5B51BCF-7409-2363-195C-F0274E2106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BC4A9770-A982-C848-7CF1-2BDCD06A1FB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B0FDC39-56A6-2FEB-D2BC-640EA9C71EDB}"/>
              </a:ext>
            </a:extLst>
          </p:cNvPr>
          <p:cNvSpPr>
            <a:spLocks noGrp="1"/>
          </p:cNvSpPr>
          <p:nvPr>
            <p:ph type="dt" sz="half" idx="10"/>
          </p:nvPr>
        </p:nvSpPr>
        <p:spPr/>
        <p:txBody>
          <a:bodyPr/>
          <a:lstStyle/>
          <a:p>
            <a:fld id="{C15B578B-3348-4B83-9E51-0D1DAF288DC0}" type="datetimeFigureOut">
              <a:rPr kumimoji="1" lang="ja-JP" altLang="en-US" smtClean="0"/>
              <a:t>2022/10/20</a:t>
            </a:fld>
            <a:endParaRPr kumimoji="1" lang="ja-JP" altLang="en-US"/>
          </a:p>
        </p:txBody>
      </p:sp>
      <p:sp>
        <p:nvSpPr>
          <p:cNvPr id="8" name="フッター プレースホルダー 7">
            <a:extLst>
              <a:ext uri="{FF2B5EF4-FFF2-40B4-BE49-F238E27FC236}">
                <a16:creationId xmlns:a16="http://schemas.microsoft.com/office/drawing/2014/main" id="{74222983-EBDE-3C8F-B1A0-F5E729677AF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2320BBF7-FCC2-A3CA-E883-9E44DD34AD53}"/>
              </a:ext>
            </a:extLst>
          </p:cNvPr>
          <p:cNvSpPr>
            <a:spLocks noGrp="1"/>
          </p:cNvSpPr>
          <p:nvPr>
            <p:ph type="sldNum" sz="quarter" idx="12"/>
          </p:nvPr>
        </p:nvSpPr>
        <p:spPr/>
        <p:txBody>
          <a:bodyPr/>
          <a:lstStyle/>
          <a:p>
            <a:fld id="{D71B2947-1714-4381-BB44-E5D4AA58C178}" type="slidenum">
              <a:rPr kumimoji="1" lang="ja-JP" altLang="en-US" smtClean="0"/>
              <a:t>‹#›</a:t>
            </a:fld>
            <a:endParaRPr kumimoji="1" lang="ja-JP" altLang="en-US"/>
          </a:p>
        </p:txBody>
      </p:sp>
    </p:spTree>
    <p:extLst>
      <p:ext uri="{BB962C8B-B14F-4D97-AF65-F5344CB8AC3E}">
        <p14:creationId xmlns:p14="http://schemas.microsoft.com/office/powerpoint/2010/main" val="2157209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4FD9A0-3E21-F3DF-F992-616DB815DF0B}"/>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4157402-9DA8-9C78-2767-030460B1A160}"/>
              </a:ext>
            </a:extLst>
          </p:cNvPr>
          <p:cNvSpPr>
            <a:spLocks noGrp="1"/>
          </p:cNvSpPr>
          <p:nvPr>
            <p:ph type="dt" sz="half" idx="10"/>
          </p:nvPr>
        </p:nvSpPr>
        <p:spPr/>
        <p:txBody>
          <a:bodyPr/>
          <a:lstStyle/>
          <a:p>
            <a:fld id="{C15B578B-3348-4B83-9E51-0D1DAF288DC0}" type="datetimeFigureOut">
              <a:rPr kumimoji="1" lang="ja-JP" altLang="en-US" smtClean="0"/>
              <a:t>2022/10/20</a:t>
            </a:fld>
            <a:endParaRPr kumimoji="1" lang="ja-JP" altLang="en-US"/>
          </a:p>
        </p:txBody>
      </p:sp>
      <p:sp>
        <p:nvSpPr>
          <p:cNvPr id="4" name="フッター プレースホルダー 3">
            <a:extLst>
              <a:ext uri="{FF2B5EF4-FFF2-40B4-BE49-F238E27FC236}">
                <a16:creationId xmlns:a16="http://schemas.microsoft.com/office/drawing/2014/main" id="{D4847FD9-497B-C2D4-F8CA-A59D812B457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4C1813D-E2DE-3FE2-EC6D-D27889ECBA6F}"/>
              </a:ext>
            </a:extLst>
          </p:cNvPr>
          <p:cNvSpPr>
            <a:spLocks noGrp="1"/>
          </p:cNvSpPr>
          <p:nvPr>
            <p:ph type="sldNum" sz="quarter" idx="12"/>
          </p:nvPr>
        </p:nvSpPr>
        <p:spPr/>
        <p:txBody>
          <a:bodyPr/>
          <a:lstStyle/>
          <a:p>
            <a:fld id="{D71B2947-1714-4381-BB44-E5D4AA58C178}" type="slidenum">
              <a:rPr kumimoji="1" lang="ja-JP" altLang="en-US" smtClean="0"/>
              <a:t>‹#›</a:t>
            </a:fld>
            <a:endParaRPr kumimoji="1" lang="ja-JP" altLang="en-US"/>
          </a:p>
        </p:txBody>
      </p:sp>
    </p:spTree>
    <p:extLst>
      <p:ext uri="{BB962C8B-B14F-4D97-AF65-F5344CB8AC3E}">
        <p14:creationId xmlns:p14="http://schemas.microsoft.com/office/powerpoint/2010/main" val="1811269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8D27203-52F6-1EE5-4243-8FC82C4858B7}"/>
              </a:ext>
            </a:extLst>
          </p:cNvPr>
          <p:cNvSpPr>
            <a:spLocks noGrp="1"/>
          </p:cNvSpPr>
          <p:nvPr>
            <p:ph type="dt" sz="half" idx="10"/>
          </p:nvPr>
        </p:nvSpPr>
        <p:spPr/>
        <p:txBody>
          <a:bodyPr/>
          <a:lstStyle/>
          <a:p>
            <a:fld id="{C15B578B-3348-4B83-9E51-0D1DAF288DC0}" type="datetimeFigureOut">
              <a:rPr kumimoji="1" lang="ja-JP" altLang="en-US" smtClean="0"/>
              <a:t>2022/10/20</a:t>
            </a:fld>
            <a:endParaRPr kumimoji="1" lang="ja-JP" altLang="en-US"/>
          </a:p>
        </p:txBody>
      </p:sp>
      <p:sp>
        <p:nvSpPr>
          <p:cNvPr id="3" name="フッター プレースホルダー 2">
            <a:extLst>
              <a:ext uri="{FF2B5EF4-FFF2-40B4-BE49-F238E27FC236}">
                <a16:creationId xmlns:a16="http://schemas.microsoft.com/office/drawing/2014/main" id="{6A10D33D-D425-C33F-EB08-479D406FBEA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8A714E7-E789-B422-3D55-D34D1DEE2FF1}"/>
              </a:ext>
            </a:extLst>
          </p:cNvPr>
          <p:cNvSpPr>
            <a:spLocks noGrp="1"/>
          </p:cNvSpPr>
          <p:nvPr>
            <p:ph type="sldNum" sz="quarter" idx="12"/>
          </p:nvPr>
        </p:nvSpPr>
        <p:spPr/>
        <p:txBody>
          <a:bodyPr/>
          <a:lstStyle/>
          <a:p>
            <a:fld id="{D71B2947-1714-4381-BB44-E5D4AA58C178}" type="slidenum">
              <a:rPr kumimoji="1" lang="ja-JP" altLang="en-US" smtClean="0"/>
              <a:t>‹#›</a:t>
            </a:fld>
            <a:endParaRPr kumimoji="1" lang="ja-JP" altLang="en-US"/>
          </a:p>
        </p:txBody>
      </p:sp>
    </p:spTree>
    <p:extLst>
      <p:ext uri="{BB962C8B-B14F-4D97-AF65-F5344CB8AC3E}">
        <p14:creationId xmlns:p14="http://schemas.microsoft.com/office/powerpoint/2010/main" val="902822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3670C8-5C5A-21F1-F776-24884BA9C5B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1AAFE2-0001-6A93-4F69-A15D0BE34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DD6A1DA-BB8C-9C1A-3F76-B344578A78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64B06E7-0A9B-1D46-74D6-FEB7F0ADBF7F}"/>
              </a:ext>
            </a:extLst>
          </p:cNvPr>
          <p:cNvSpPr>
            <a:spLocks noGrp="1"/>
          </p:cNvSpPr>
          <p:nvPr>
            <p:ph type="dt" sz="half" idx="10"/>
          </p:nvPr>
        </p:nvSpPr>
        <p:spPr/>
        <p:txBody>
          <a:bodyPr/>
          <a:lstStyle/>
          <a:p>
            <a:fld id="{C15B578B-3348-4B83-9E51-0D1DAF288DC0}" type="datetimeFigureOut">
              <a:rPr kumimoji="1" lang="ja-JP" altLang="en-US" smtClean="0"/>
              <a:t>2022/10/20</a:t>
            </a:fld>
            <a:endParaRPr kumimoji="1" lang="ja-JP" altLang="en-US"/>
          </a:p>
        </p:txBody>
      </p:sp>
      <p:sp>
        <p:nvSpPr>
          <p:cNvPr id="6" name="フッター プレースホルダー 5">
            <a:extLst>
              <a:ext uri="{FF2B5EF4-FFF2-40B4-BE49-F238E27FC236}">
                <a16:creationId xmlns:a16="http://schemas.microsoft.com/office/drawing/2014/main" id="{0F57058F-89D4-2201-C1CA-F7E3B9F6D52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D4633CC-82A7-4AC5-828C-344187175919}"/>
              </a:ext>
            </a:extLst>
          </p:cNvPr>
          <p:cNvSpPr>
            <a:spLocks noGrp="1"/>
          </p:cNvSpPr>
          <p:nvPr>
            <p:ph type="sldNum" sz="quarter" idx="12"/>
          </p:nvPr>
        </p:nvSpPr>
        <p:spPr/>
        <p:txBody>
          <a:bodyPr/>
          <a:lstStyle/>
          <a:p>
            <a:fld id="{D71B2947-1714-4381-BB44-E5D4AA58C178}" type="slidenum">
              <a:rPr kumimoji="1" lang="ja-JP" altLang="en-US" smtClean="0"/>
              <a:t>‹#›</a:t>
            </a:fld>
            <a:endParaRPr kumimoji="1" lang="ja-JP" altLang="en-US"/>
          </a:p>
        </p:txBody>
      </p:sp>
    </p:spTree>
    <p:extLst>
      <p:ext uri="{BB962C8B-B14F-4D97-AF65-F5344CB8AC3E}">
        <p14:creationId xmlns:p14="http://schemas.microsoft.com/office/powerpoint/2010/main" val="766796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F72F06-BAF9-542F-5A1D-6F5A9FBD5AA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F4E34E7-2B5C-2F0E-7684-8AC7D710D6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5336B9BE-445B-1652-F9A8-952C4A199F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6B0EFF-6143-8753-98D6-4B801503A657}"/>
              </a:ext>
            </a:extLst>
          </p:cNvPr>
          <p:cNvSpPr>
            <a:spLocks noGrp="1"/>
          </p:cNvSpPr>
          <p:nvPr>
            <p:ph type="dt" sz="half" idx="10"/>
          </p:nvPr>
        </p:nvSpPr>
        <p:spPr/>
        <p:txBody>
          <a:bodyPr/>
          <a:lstStyle/>
          <a:p>
            <a:fld id="{C15B578B-3348-4B83-9E51-0D1DAF288DC0}" type="datetimeFigureOut">
              <a:rPr kumimoji="1" lang="ja-JP" altLang="en-US" smtClean="0"/>
              <a:t>2022/10/20</a:t>
            </a:fld>
            <a:endParaRPr kumimoji="1" lang="ja-JP" altLang="en-US"/>
          </a:p>
        </p:txBody>
      </p:sp>
      <p:sp>
        <p:nvSpPr>
          <p:cNvPr id="6" name="フッター プレースホルダー 5">
            <a:extLst>
              <a:ext uri="{FF2B5EF4-FFF2-40B4-BE49-F238E27FC236}">
                <a16:creationId xmlns:a16="http://schemas.microsoft.com/office/drawing/2014/main" id="{5E20C892-C938-38F9-0766-E94E402BA41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F9AB007-BD9A-F637-7260-C5A71311573C}"/>
              </a:ext>
            </a:extLst>
          </p:cNvPr>
          <p:cNvSpPr>
            <a:spLocks noGrp="1"/>
          </p:cNvSpPr>
          <p:nvPr>
            <p:ph type="sldNum" sz="quarter" idx="12"/>
          </p:nvPr>
        </p:nvSpPr>
        <p:spPr/>
        <p:txBody>
          <a:bodyPr/>
          <a:lstStyle/>
          <a:p>
            <a:fld id="{D71B2947-1714-4381-BB44-E5D4AA58C178}" type="slidenum">
              <a:rPr kumimoji="1" lang="ja-JP" altLang="en-US" smtClean="0"/>
              <a:t>‹#›</a:t>
            </a:fld>
            <a:endParaRPr kumimoji="1" lang="ja-JP" altLang="en-US"/>
          </a:p>
        </p:txBody>
      </p:sp>
    </p:spTree>
    <p:extLst>
      <p:ext uri="{BB962C8B-B14F-4D97-AF65-F5344CB8AC3E}">
        <p14:creationId xmlns:p14="http://schemas.microsoft.com/office/powerpoint/2010/main" val="2288727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2E164B5-8159-F763-179B-AB5C171371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534C64F-3A1C-7880-BDFB-F01E155DFC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B0A0C35-A2BD-2B61-C97C-3D4D36F056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5B578B-3348-4B83-9E51-0D1DAF288DC0}" type="datetimeFigureOut">
              <a:rPr kumimoji="1" lang="ja-JP" altLang="en-US" smtClean="0"/>
              <a:t>2022/10/20</a:t>
            </a:fld>
            <a:endParaRPr kumimoji="1" lang="ja-JP" altLang="en-US"/>
          </a:p>
        </p:txBody>
      </p:sp>
      <p:sp>
        <p:nvSpPr>
          <p:cNvPr id="5" name="フッター プレースホルダー 4">
            <a:extLst>
              <a:ext uri="{FF2B5EF4-FFF2-40B4-BE49-F238E27FC236}">
                <a16:creationId xmlns:a16="http://schemas.microsoft.com/office/drawing/2014/main" id="{908F1BE2-64EA-E383-90DE-787ECAD84B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08F84715-CC2A-DC00-7773-26D93FBFE2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1B2947-1714-4381-BB44-E5D4AA58C178}" type="slidenum">
              <a:rPr kumimoji="1" lang="ja-JP" altLang="en-US" smtClean="0"/>
              <a:t>‹#›</a:t>
            </a:fld>
            <a:endParaRPr kumimoji="1" lang="ja-JP" altLang="en-US"/>
          </a:p>
        </p:txBody>
      </p:sp>
    </p:spTree>
    <p:extLst>
      <p:ext uri="{BB962C8B-B14F-4D97-AF65-F5344CB8AC3E}">
        <p14:creationId xmlns:p14="http://schemas.microsoft.com/office/powerpoint/2010/main" val="21587281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タイトル 1">
            <a:extLst>
              <a:ext uri="{FF2B5EF4-FFF2-40B4-BE49-F238E27FC236}">
                <a16:creationId xmlns:a16="http://schemas.microsoft.com/office/drawing/2014/main" id="{0C0E0989-A9A1-C693-013A-D1A12CADB555}"/>
              </a:ext>
            </a:extLst>
          </p:cNvPr>
          <p:cNvSpPr>
            <a:spLocks noGrp="1"/>
          </p:cNvSpPr>
          <p:nvPr>
            <p:ph type="ctrTitle"/>
          </p:nvPr>
        </p:nvSpPr>
        <p:spPr>
          <a:xfrm>
            <a:off x="1524003" y="1999615"/>
            <a:ext cx="9144000" cy="2764028"/>
          </a:xfrm>
        </p:spPr>
        <p:txBody>
          <a:bodyPr anchor="ctr">
            <a:normAutofit/>
          </a:bodyPr>
          <a:lstStyle/>
          <a:p>
            <a:r>
              <a:rPr kumimoji="1" lang="ja-JP" altLang="en-US" sz="6700">
                <a:latin typeface="HGP明朝E" panose="02020900000000000000" pitchFamily="18" charset="-128"/>
                <a:ea typeface="HGP明朝E" panose="02020900000000000000" pitchFamily="18" charset="-128"/>
              </a:rPr>
              <a:t>第</a:t>
            </a:r>
            <a:r>
              <a:rPr kumimoji="1" lang="en-US" altLang="ja-JP" sz="6700">
                <a:latin typeface="HGP明朝E" panose="02020900000000000000" pitchFamily="18" charset="-128"/>
                <a:ea typeface="HGP明朝E" panose="02020900000000000000" pitchFamily="18" charset="-128"/>
              </a:rPr>
              <a:t>20</a:t>
            </a:r>
            <a:r>
              <a:rPr kumimoji="1" lang="ja-JP" altLang="en-US" sz="6700">
                <a:latin typeface="HGP明朝E" panose="02020900000000000000" pitchFamily="18" charset="-128"/>
                <a:ea typeface="HGP明朝E" panose="02020900000000000000" pitchFamily="18" charset="-128"/>
              </a:rPr>
              <a:t>回</a:t>
            </a:r>
            <a:br>
              <a:rPr kumimoji="1" lang="en-US" altLang="ja-JP" sz="6700">
                <a:latin typeface="HGP明朝E" panose="02020900000000000000" pitchFamily="18" charset="-128"/>
                <a:ea typeface="HGP明朝E" panose="02020900000000000000" pitchFamily="18" charset="-128"/>
              </a:rPr>
            </a:br>
            <a:r>
              <a:rPr kumimoji="1" lang="ja-JP" altLang="en-US" sz="6700">
                <a:latin typeface="HGP明朝E" panose="02020900000000000000" pitchFamily="18" charset="-128"/>
                <a:ea typeface="HGP明朝E" panose="02020900000000000000" pitchFamily="18" charset="-128"/>
              </a:rPr>
              <a:t>中国共産党大会の開幕</a:t>
            </a:r>
          </a:p>
        </p:txBody>
      </p:sp>
      <p:sp>
        <p:nvSpPr>
          <p:cNvPr id="3" name="字幕 2">
            <a:extLst>
              <a:ext uri="{FF2B5EF4-FFF2-40B4-BE49-F238E27FC236}">
                <a16:creationId xmlns:a16="http://schemas.microsoft.com/office/drawing/2014/main" id="{81869357-B571-5619-118E-B0F202383119}"/>
              </a:ext>
            </a:extLst>
          </p:cNvPr>
          <p:cNvSpPr>
            <a:spLocks noGrp="1"/>
          </p:cNvSpPr>
          <p:nvPr>
            <p:ph type="subTitle" idx="1"/>
          </p:nvPr>
        </p:nvSpPr>
        <p:spPr>
          <a:xfrm>
            <a:off x="1966912" y="5645150"/>
            <a:ext cx="8258176" cy="631825"/>
          </a:xfrm>
        </p:spPr>
        <p:txBody>
          <a:bodyPr anchor="ctr">
            <a:normAutofit/>
          </a:bodyPr>
          <a:lstStyle/>
          <a:p>
            <a:r>
              <a:rPr kumimoji="1" lang="ja-JP" altLang="en-US" sz="3600" dirty="0">
                <a:latin typeface="HGP明朝E" panose="02020900000000000000" pitchFamily="18" charset="-128"/>
                <a:ea typeface="HGP明朝E" panose="02020900000000000000" pitchFamily="18" charset="-128"/>
              </a:rPr>
              <a:t>情報パック</a:t>
            </a:r>
            <a:r>
              <a:rPr kumimoji="1" lang="en-US" altLang="ja-JP" sz="3600" dirty="0">
                <a:latin typeface="HGP明朝E" panose="02020900000000000000" pitchFamily="18" charset="-128"/>
                <a:ea typeface="HGP明朝E" panose="02020900000000000000" pitchFamily="18" charset="-128"/>
              </a:rPr>
              <a:t>10</a:t>
            </a:r>
            <a:r>
              <a:rPr kumimoji="1" lang="ja-JP" altLang="en-US" sz="3600" dirty="0">
                <a:latin typeface="HGP明朝E" panose="02020900000000000000" pitchFamily="18" charset="-128"/>
                <a:ea typeface="HGP明朝E" panose="02020900000000000000" pitchFamily="18" charset="-128"/>
              </a:rPr>
              <a:t>月号</a:t>
            </a:r>
          </a:p>
        </p:txBody>
      </p:sp>
      <p:sp>
        <p:nvSpPr>
          <p:cNvPr id="14" name="Rectangle 13">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310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5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6E9B3E6-E277-4D68-BA48-9CB43FFBD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2" name="Rectangle 11">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9758083C-B5A5-C79C-2F77-FF9AFA0E0F39}"/>
              </a:ext>
            </a:extLst>
          </p:cNvPr>
          <p:cNvSpPr>
            <a:spLocks noGrp="1"/>
          </p:cNvSpPr>
          <p:nvPr>
            <p:ph type="title"/>
          </p:nvPr>
        </p:nvSpPr>
        <p:spPr>
          <a:xfrm>
            <a:off x="1043631" y="809898"/>
            <a:ext cx="10173010" cy="1554480"/>
          </a:xfrm>
        </p:spPr>
        <p:txBody>
          <a:bodyPr anchor="ctr">
            <a:normAutofit/>
          </a:bodyPr>
          <a:lstStyle/>
          <a:p>
            <a:r>
              <a:rPr kumimoji="1" lang="ja-JP" altLang="en-US" sz="4800">
                <a:latin typeface="HGP明朝E" panose="02020900000000000000" pitchFamily="18" charset="-128"/>
                <a:ea typeface="HGP明朝E" panose="02020900000000000000" pitchFamily="18" charset="-128"/>
              </a:rPr>
              <a:t>米国の覇権への挑戦を意識した言葉が目立つ</a:t>
            </a:r>
          </a:p>
        </p:txBody>
      </p:sp>
      <p:cxnSp>
        <p:nvCxnSpPr>
          <p:cNvPr id="18" name="Straight Connector 17">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15" name="コンテンツ プレースホルダー 2">
            <a:extLst>
              <a:ext uri="{FF2B5EF4-FFF2-40B4-BE49-F238E27FC236}">
                <a16:creationId xmlns:a16="http://schemas.microsoft.com/office/drawing/2014/main" id="{87F4E903-AE4D-2001-5FB1-D2A89286B6AF}"/>
              </a:ext>
            </a:extLst>
          </p:cNvPr>
          <p:cNvGraphicFramePr>
            <a:graphicFrameLocks noGrp="1"/>
          </p:cNvGraphicFramePr>
          <p:nvPr>
            <p:ph idx="1"/>
            <p:extLst>
              <p:ext uri="{D42A27DB-BD31-4B8C-83A1-F6EECF244321}">
                <p14:modId xmlns:p14="http://schemas.microsoft.com/office/powerpoint/2010/main" val="4005339349"/>
              </p:ext>
            </p:extLst>
          </p:nvPr>
        </p:nvGraphicFramePr>
        <p:xfrm>
          <a:off x="904602" y="3017519"/>
          <a:ext cx="10378440" cy="3209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7900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779C340-EFC6-7C22-8B02-C6D8617C6640}"/>
              </a:ext>
            </a:extLst>
          </p:cNvPr>
          <p:cNvSpPr>
            <a:spLocks noGrp="1"/>
          </p:cNvSpPr>
          <p:nvPr>
            <p:ph idx="1"/>
          </p:nvPr>
        </p:nvSpPr>
        <p:spPr>
          <a:xfrm>
            <a:off x="838200" y="660558"/>
            <a:ext cx="10515600" cy="5536883"/>
          </a:xfrm>
        </p:spPr>
        <p:txBody>
          <a:bodyPr>
            <a:normAutofit/>
          </a:bodyPr>
          <a:lstStyle/>
          <a:p>
            <a:r>
              <a:rPr kumimoji="1" lang="ja-JP" altLang="en-US" sz="4000" dirty="0">
                <a:latin typeface="HGP明朝E" panose="02020900000000000000" pitchFamily="18" charset="-128"/>
                <a:ea typeface="HGP明朝E" panose="02020900000000000000" pitchFamily="18" charset="-128"/>
              </a:rPr>
              <a:t>バイデン政権は同盟国や友好国と連携を深めるかたちでインド太平洋戦略を推し進め、中国への包囲網構築を急いでいる。</a:t>
            </a:r>
            <a:endParaRPr kumimoji="1" lang="en-US" altLang="ja-JP" sz="4000" dirty="0">
              <a:latin typeface="HGP明朝E" panose="02020900000000000000" pitchFamily="18" charset="-128"/>
              <a:ea typeface="HGP明朝E" panose="02020900000000000000" pitchFamily="18" charset="-128"/>
            </a:endParaRPr>
          </a:p>
          <a:p>
            <a:endParaRPr lang="en-US" altLang="ja-JP" sz="4000" dirty="0">
              <a:latin typeface="HGP明朝E" panose="02020900000000000000" pitchFamily="18" charset="-128"/>
              <a:ea typeface="HGP明朝E" panose="02020900000000000000" pitchFamily="18" charset="-128"/>
            </a:endParaRPr>
          </a:p>
          <a:p>
            <a:r>
              <a:rPr kumimoji="1" lang="ja-JP" altLang="en-US" sz="4000" dirty="0">
                <a:latin typeface="HGP明朝E" panose="02020900000000000000" pitchFamily="18" charset="-128"/>
                <a:ea typeface="HGP明朝E" panose="02020900000000000000" pitchFamily="18" charset="-128"/>
              </a:rPr>
              <a:t>時間は中国に味方しないことが明らかになりつつある。</a:t>
            </a:r>
            <a:endParaRPr kumimoji="1" lang="en-US" altLang="ja-JP" sz="4000" dirty="0">
              <a:latin typeface="HGP明朝E" panose="02020900000000000000" pitchFamily="18" charset="-128"/>
              <a:ea typeface="HGP明朝E" panose="02020900000000000000" pitchFamily="18" charset="-128"/>
            </a:endParaRPr>
          </a:p>
          <a:p>
            <a:endParaRPr lang="en-US" altLang="ja-JP" sz="4000" dirty="0">
              <a:latin typeface="HGP明朝E" panose="02020900000000000000" pitchFamily="18" charset="-128"/>
              <a:ea typeface="HGP明朝E" panose="02020900000000000000" pitchFamily="18" charset="-128"/>
            </a:endParaRPr>
          </a:p>
          <a:p>
            <a:r>
              <a:rPr kumimoji="1" lang="ja-JP" altLang="en-US" sz="4000" dirty="0">
                <a:latin typeface="HGP明朝E" panose="02020900000000000000" pitchFamily="18" charset="-128"/>
                <a:ea typeface="HGP明朝E" panose="02020900000000000000" pitchFamily="18" charset="-128"/>
              </a:rPr>
              <a:t>台湾奪回への動きは近いとみておくべき。</a:t>
            </a:r>
          </a:p>
          <a:p>
            <a:endParaRPr kumimoji="1" lang="ja-JP" altLang="en-US" sz="40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937936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50A3C1AB-1153-42D2-8378-34B849C1C4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33" name="Rectangle 1032">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タイトル 1">
            <a:extLst>
              <a:ext uri="{FF2B5EF4-FFF2-40B4-BE49-F238E27FC236}">
                <a16:creationId xmlns:a16="http://schemas.microsoft.com/office/drawing/2014/main" id="{7B11912B-3E92-A68D-2D4D-0669E735849A}"/>
              </a:ext>
            </a:extLst>
          </p:cNvPr>
          <p:cNvSpPr>
            <a:spLocks noGrp="1"/>
          </p:cNvSpPr>
          <p:nvPr>
            <p:ph type="title"/>
          </p:nvPr>
        </p:nvSpPr>
        <p:spPr>
          <a:xfrm>
            <a:off x="2103121" y="4727173"/>
            <a:ext cx="7985759" cy="868823"/>
          </a:xfrm>
        </p:spPr>
        <p:txBody>
          <a:bodyPr vert="horz" lIns="91440" tIns="45720" rIns="91440" bIns="45720" rtlCol="0" anchor="ctr">
            <a:normAutofit/>
          </a:bodyPr>
          <a:lstStyle/>
          <a:p>
            <a:pPr algn="ctr"/>
            <a:r>
              <a:rPr lang="ja-JP" altLang="en-US" sz="4000" kern="1200" dirty="0">
                <a:solidFill>
                  <a:schemeClr val="tx1"/>
                </a:solidFill>
                <a:latin typeface="HGP明朝E" panose="02020900000000000000" pitchFamily="18" charset="-128"/>
                <a:ea typeface="HGP明朝E" panose="02020900000000000000" pitchFamily="18" charset="-128"/>
              </a:rPr>
              <a:t>習近平総書記（国家主席）演説</a:t>
            </a:r>
          </a:p>
        </p:txBody>
      </p:sp>
      <p:sp>
        <p:nvSpPr>
          <p:cNvPr id="1035" name="Rectangle: Rounded Corners 1034">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1026" name="Picture 2" descr="ソース画像を表示">
            <a:extLst>
              <a:ext uri="{FF2B5EF4-FFF2-40B4-BE49-F238E27FC236}">
                <a16:creationId xmlns:a16="http://schemas.microsoft.com/office/drawing/2014/main" id="{D9BDED60-B11B-C058-38F1-D9449EF07BD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85157" y="447689"/>
            <a:ext cx="11421687" cy="3797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1578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63A8E6-E78E-FE14-5ECD-96405449F06F}"/>
              </a:ext>
            </a:extLst>
          </p:cNvPr>
          <p:cNvSpPr>
            <a:spLocks noGrp="1"/>
          </p:cNvSpPr>
          <p:nvPr>
            <p:ph type="title"/>
          </p:nvPr>
        </p:nvSpPr>
        <p:spPr/>
        <p:txBody>
          <a:bodyPr>
            <a:normAutofit/>
          </a:bodyPr>
          <a:lstStyle/>
          <a:p>
            <a:r>
              <a:rPr kumimoji="1" lang="ja-JP" altLang="en-US" sz="4800" dirty="0">
                <a:latin typeface="HGP明朝E" panose="02020900000000000000" pitchFamily="18" charset="-128"/>
                <a:ea typeface="HGP明朝E" panose="02020900000000000000" pitchFamily="18" charset="-128"/>
              </a:rPr>
              <a:t>習近平氏　現在</a:t>
            </a:r>
            <a:r>
              <a:rPr kumimoji="1" lang="en-US" altLang="ja-JP" sz="4800" dirty="0">
                <a:latin typeface="HGP明朝E" panose="02020900000000000000" pitchFamily="18" charset="-128"/>
                <a:ea typeface="HGP明朝E" panose="02020900000000000000" pitchFamily="18" charset="-128"/>
              </a:rPr>
              <a:t>69</a:t>
            </a:r>
            <a:r>
              <a:rPr kumimoji="1" lang="ja-JP" altLang="en-US" sz="4800" dirty="0">
                <a:latin typeface="HGP明朝E" panose="02020900000000000000" pitchFamily="18" charset="-128"/>
                <a:ea typeface="HGP明朝E" panose="02020900000000000000" pitchFamily="18" charset="-128"/>
              </a:rPr>
              <a:t>歳　</a:t>
            </a:r>
          </a:p>
        </p:txBody>
      </p:sp>
      <p:sp>
        <p:nvSpPr>
          <p:cNvPr id="3" name="コンテンツ プレースホルダー 2">
            <a:extLst>
              <a:ext uri="{FF2B5EF4-FFF2-40B4-BE49-F238E27FC236}">
                <a16:creationId xmlns:a16="http://schemas.microsoft.com/office/drawing/2014/main" id="{9FA259EF-C791-DC8B-7081-82F46C1C66F2}"/>
              </a:ext>
            </a:extLst>
          </p:cNvPr>
          <p:cNvSpPr>
            <a:spLocks noGrp="1"/>
          </p:cNvSpPr>
          <p:nvPr>
            <p:ph idx="1"/>
          </p:nvPr>
        </p:nvSpPr>
        <p:spPr/>
        <p:txBody>
          <a:bodyPr>
            <a:normAutofit fontScale="92500" lnSpcReduction="20000"/>
          </a:bodyPr>
          <a:lstStyle/>
          <a:p>
            <a:pPr>
              <a:lnSpc>
                <a:spcPct val="110000"/>
              </a:lnSpc>
            </a:pPr>
            <a:r>
              <a:rPr kumimoji="1" lang="en-US" altLang="ja-JP" sz="3600" dirty="0">
                <a:latin typeface="HGP明朝E" panose="02020900000000000000" pitchFamily="18" charset="-128"/>
                <a:ea typeface="HGP明朝E" panose="02020900000000000000" pitchFamily="18" charset="-128"/>
              </a:rPr>
              <a:t>68</a:t>
            </a:r>
            <a:r>
              <a:rPr kumimoji="1" lang="ja-JP" altLang="en-US" sz="3600" dirty="0">
                <a:latin typeface="HGP明朝E" panose="02020900000000000000" pitchFamily="18" charset="-128"/>
                <a:ea typeface="HGP明朝E" panose="02020900000000000000" pitchFamily="18" charset="-128"/>
              </a:rPr>
              <a:t>歳定年の慣例を破り、</a:t>
            </a:r>
            <a:r>
              <a:rPr kumimoji="1" lang="en-US" altLang="ja-JP" sz="3600" dirty="0">
                <a:latin typeface="HGP明朝E" panose="02020900000000000000" pitchFamily="18" charset="-128"/>
                <a:ea typeface="HGP明朝E" panose="02020900000000000000" pitchFamily="18" charset="-128"/>
              </a:rPr>
              <a:t>2027</a:t>
            </a:r>
            <a:r>
              <a:rPr kumimoji="1" lang="ja-JP" altLang="en-US" sz="3600" dirty="0">
                <a:latin typeface="HGP明朝E" panose="02020900000000000000" pitchFamily="18" charset="-128"/>
                <a:ea typeface="HGP明朝E" panose="02020900000000000000" pitchFamily="18" charset="-128"/>
              </a:rPr>
              <a:t>年までの</a:t>
            </a:r>
            <a:r>
              <a:rPr kumimoji="1" lang="en-US" altLang="ja-JP" sz="3600" dirty="0">
                <a:latin typeface="HGP明朝E" panose="02020900000000000000" pitchFamily="18" charset="-128"/>
                <a:ea typeface="HGP明朝E" panose="02020900000000000000" pitchFamily="18" charset="-128"/>
              </a:rPr>
              <a:t>3</a:t>
            </a:r>
            <a:r>
              <a:rPr kumimoji="1" lang="ja-JP" altLang="en-US" sz="3600" dirty="0">
                <a:latin typeface="HGP明朝E" panose="02020900000000000000" pitchFamily="18" charset="-128"/>
                <a:ea typeface="HGP明朝E" panose="02020900000000000000" pitchFamily="18" charset="-128"/>
              </a:rPr>
              <a:t>期目入りを決めるのは確実な情勢</a:t>
            </a:r>
          </a:p>
          <a:p>
            <a:pPr>
              <a:lnSpc>
                <a:spcPct val="110000"/>
              </a:lnSpc>
            </a:pPr>
            <a:r>
              <a:rPr kumimoji="1" lang="ja-JP" altLang="en-US" sz="3600" dirty="0">
                <a:latin typeface="HGP明朝E" panose="02020900000000000000" pitchFamily="18" charset="-128"/>
                <a:ea typeface="HGP明朝E" panose="02020900000000000000" pitchFamily="18" charset="-128"/>
              </a:rPr>
              <a:t>党規約の改正も行い、自らの地位を不動のものとして長期政権への態勢をととのえる</a:t>
            </a:r>
            <a:endParaRPr kumimoji="1" lang="en-US" altLang="ja-JP" sz="3600" dirty="0">
              <a:latin typeface="HGP明朝E" panose="02020900000000000000" pitchFamily="18" charset="-128"/>
              <a:ea typeface="HGP明朝E" panose="02020900000000000000" pitchFamily="18" charset="-128"/>
            </a:endParaRPr>
          </a:p>
          <a:p>
            <a:pPr lvl="1">
              <a:lnSpc>
                <a:spcPct val="110000"/>
              </a:lnSpc>
            </a:pPr>
            <a:r>
              <a:rPr lang="ja-JP" altLang="en-US" sz="3200" dirty="0">
                <a:highlight>
                  <a:srgbClr val="FFFF00"/>
                </a:highlight>
                <a:latin typeface="HGP明朝E" panose="02020900000000000000" pitchFamily="18" charset="-128"/>
                <a:ea typeface="HGP明朝E" panose="02020900000000000000" pitchFamily="18" charset="-128"/>
              </a:rPr>
              <a:t>「二つの確立」</a:t>
            </a:r>
            <a:r>
              <a:rPr lang="ja-JP" altLang="en-US" sz="3200" dirty="0">
                <a:latin typeface="HGP明朝E" panose="02020900000000000000" pitchFamily="18" charset="-128"/>
                <a:ea typeface="HGP明朝E" panose="02020900000000000000" pitchFamily="18" charset="-128"/>
              </a:rPr>
              <a:t>＝習氏の権威をより強化する。習氏への忠誠表明を意味する「習氏の核心的地位」と「思想の指導的地位の確立」が明文化される見通し。</a:t>
            </a:r>
            <a:endParaRPr kumimoji="1" lang="ja-JP" altLang="en-US" sz="3200" dirty="0">
              <a:latin typeface="HGP明朝E" panose="02020900000000000000" pitchFamily="18" charset="-128"/>
              <a:ea typeface="HGP明朝E" panose="02020900000000000000" pitchFamily="18" charset="-128"/>
            </a:endParaRPr>
          </a:p>
          <a:p>
            <a:pPr lvl="1">
              <a:lnSpc>
                <a:spcPct val="110000"/>
              </a:lnSpc>
            </a:pPr>
            <a:r>
              <a:rPr lang="ja-JP" altLang="en-US" sz="3200" dirty="0">
                <a:highlight>
                  <a:srgbClr val="FFFF00"/>
                </a:highlight>
                <a:latin typeface="HGP明朝E" panose="02020900000000000000" pitchFamily="18" charset="-128"/>
                <a:ea typeface="HGP明朝E" panose="02020900000000000000" pitchFamily="18" charset="-128"/>
              </a:rPr>
              <a:t>３</a:t>
            </a:r>
            <a:r>
              <a:rPr kumimoji="1" lang="ja-JP" altLang="en-US" sz="3200" dirty="0">
                <a:highlight>
                  <a:srgbClr val="FFFF00"/>
                </a:highlight>
                <a:latin typeface="HGP明朝E" panose="02020900000000000000" pitchFamily="18" charset="-128"/>
                <a:ea typeface="HGP明朝E" panose="02020900000000000000" pitchFamily="18" charset="-128"/>
              </a:rPr>
              <a:t>期目にとどまらず、</a:t>
            </a:r>
            <a:r>
              <a:rPr kumimoji="1" lang="en-US" altLang="ja-JP" sz="3200" dirty="0">
                <a:highlight>
                  <a:srgbClr val="FFFF00"/>
                </a:highlight>
                <a:latin typeface="HGP明朝E" panose="02020900000000000000" pitchFamily="18" charset="-128"/>
                <a:ea typeface="HGP明朝E" panose="02020900000000000000" pitchFamily="18" charset="-128"/>
              </a:rPr>
              <a:t>27</a:t>
            </a:r>
            <a:r>
              <a:rPr kumimoji="1" lang="ja-JP" altLang="en-US" sz="3200" dirty="0">
                <a:highlight>
                  <a:srgbClr val="FFFF00"/>
                </a:highlight>
                <a:latin typeface="HGP明朝E" panose="02020900000000000000" pitchFamily="18" charset="-128"/>
                <a:ea typeface="HGP明朝E" panose="02020900000000000000" pitchFamily="18" charset="-128"/>
              </a:rPr>
              <a:t>～</a:t>
            </a:r>
            <a:r>
              <a:rPr kumimoji="1" lang="en-US" altLang="ja-JP" sz="3200" dirty="0">
                <a:highlight>
                  <a:srgbClr val="FFFF00"/>
                </a:highlight>
                <a:latin typeface="HGP明朝E" panose="02020900000000000000" pitchFamily="18" charset="-128"/>
                <a:ea typeface="HGP明朝E" panose="02020900000000000000" pitchFamily="18" charset="-128"/>
              </a:rPr>
              <a:t>32</a:t>
            </a:r>
            <a:r>
              <a:rPr kumimoji="1" lang="ja-JP" altLang="en-US" sz="3200" dirty="0">
                <a:highlight>
                  <a:srgbClr val="FFFF00"/>
                </a:highlight>
                <a:latin typeface="HGP明朝E" panose="02020900000000000000" pitchFamily="18" charset="-128"/>
                <a:ea typeface="HGP明朝E" panose="02020900000000000000" pitchFamily="18" charset="-128"/>
              </a:rPr>
              <a:t>年の</a:t>
            </a:r>
            <a:r>
              <a:rPr kumimoji="1" lang="en-US" altLang="ja-JP" sz="3200" dirty="0">
                <a:highlight>
                  <a:srgbClr val="FFFF00"/>
                </a:highlight>
                <a:latin typeface="HGP明朝E" panose="02020900000000000000" pitchFamily="18" charset="-128"/>
                <a:ea typeface="HGP明朝E" panose="02020900000000000000" pitchFamily="18" charset="-128"/>
              </a:rPr>
              <a:t>4</a:t>
            </a:r>
            <a:r>
              <a:rPr kumimoji="1" lang="ja-JP" altLang="en-US" sz="3200" dirty="0">
                <a:highlight>
                  <a:srgbClr val="FFFF00"/>
                </a:highlight>
                <a:latin typeface="HGP明朝E" panose="02020900000000000000" pitchFamily="18" charset="-128"/>
                <a:ea typeface="HGP明朝E" panose="02020900000000000000" pitchFamily="18" charset="-128"/>
              </a:rPr>
              <a:t>期目続投を視野に</a:t>
            </a:r>
            <a:r>
              <a:rPr kumimoji="1" lang="ja-JP" altLang="en-US" sz="3200" dirty="0">
                <a:latin typeface="HGP明朝E" panose="02020900000000000000" pitchFamily="18" charset="-128"/>
                <a:ea typeface="HGP明朝E" panose="02020900000000000000" pitchFamily="18" charset="-128"/>
              </a:rPr>
              <a:t>入れているという見方も</a:t>
            </a:r>
          </a:p>
        </p:txBody>
      </p:sp>
    </p:spTree>
    <p:extLst>
      <p:ext uri="{BB962C8B-B14F-4D97-AF65-F5344CB8AC3E}">
        <p14:creationId xmlns:p14="http://schemas.microsoft.com/office/powerpoint/2010/main" val="861648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34BBDFEB-8D3E-A16A-A1C3-5C9CB4B7AF6A}"/>
              </a:ext>
            </a:extLst>
          </p:cNvPr>
          <p:cNvSpPr>
            <a:spLocks noGrp="1"/>
          </p:cNvSpPr>
          <p:nvPr>
            <p:ph idx="1"/>
          </p:nvPr>
        </p:nvSpPr>
        <p:spPr>
          <a:xfrm>
            <a:off x="838200" y="694848"/>
            <a:ext cx="10515600" cy="5468303"/>
          </a:xfrm>
        </p:spPr>
        <p:txBody>
          <a:bodyPr>
            <a:normAutofit/>
          </a:bodyPr>
          <a:lstStyle/>
          <a:p>
            <a:pPr marL="0" indent="0">
              <a:buNone/>
            </a:pPr>
            <a:r>
              <a:rPr kumimoji="1" lang="en-US" altLang="ja-JP" sz="4000" dirty="0">
                <a:latin typeface="HGP明朝E" panose="02020900000000000000" pitchFamily="18" charset="-128"/>
                <a:ea typeface="HGP明朝E" panose="02020900000000000000" pitchFamily="18" charset="-128"/>
              </a:rPr>
              <a:t>※</a:t>
            </a:r>
            <a:r>
              <a:rPr kumimoji="1" lang="ja-JP" altLang="en-US" sz="4000" dirty="0">
                <a:latin typeface="HGP明朝E" panose="02020900000000000000" pitchFamily="18" charset="-128"/>
                <a:ea typeface="HGP明朝E" panose="02020900000000000000" pitchFamily="18" charset="-128"/>
              </a:rPr>
              <a:t>大会閉幕後の</a:t>
            </a:r>
            <a:r>
              <a:rPr kumimoji="1" lang="en-US" altLang="ja-JP" sz="4000" dirty="0">
                <a:latin typeface="HGP明朝E" panose="02020900000000000000" pitchFamily="18" charset="-128"/>
                <a:ea typeface="HGP明朝E" panose="02020900000000000000" pitchFamily="18" charset="-128"/>
              </a:rPr>
              <a:t>23</a:t>
            </a:r>
            <a:r>
              <a:rPr kumimoji="1" lang="ja-JP" altLang="en-US" sz="4000" dirty="0">
                <a:latin typeface="HGP明朝E" panose="02020900000000000000" pitchFamily="18" charset="-128"/>
                <a:ea typeface="HGP明朝E" panose="02020900000000000000" pitchFamily="18" charset="-128"/>
              </a:rPr>
              <a:t>日</a:t>
            </a:r>
            <a:endParaRPr kumimoji="1" lang="en-US" altLang="ja-JP" sz="4000" dirty="0">
              <a:latin typeface="HGP明朝E" panose="02020900000000000000" pitchFamily="18" charset="-128"/>
              <a:ea typeface="HGP明朝E" panose="02020900000000000000" pitchFamily="18" charset="-128"/>
            </a:endParaRPr>
          </a:p>
          <a:p>
            <a:pPr marL="0" indent="0">
              <a:buNone/>
            </a:pPr>
            <a:endParaRPr kumimoji="1" lang="en-US" altLang="ja-JP" sz="4000" dirty="0">
              <a:latin typeface="HGP明朝E" panose="02020900000000000000" pitchFamily="18" charset="-128"/>
              <a:ea typeface="HGP明朝E" panose="02020900000000000000" pitchFamily="18" charset="-128"/>
            </a:endParaRPr>
          </a:p>
          <a:p>
            <a:pPr marL="0" indent="0">
              <a:buNone/>
            </a:pPr>
            <a:r>
              <a:rPr kumimoji="1" lang="ja-JP" altLang="en-US" sz="4000" dirty="0">
                <a:latin typeface="HGP明朝E" panose="02020900000000000000" pitchFamily="18" charset="-128"/>
                <a:ea typeface="HGP明朝E" panose="02020900000000000000" pitchFamily="18" charset="-128"/>
              </a:rPr>
              <a:t>第</a:t>
            </a:r>
            <a:r>
              <a:rPr kumimoji="1" lang="en-US" altLang="ja-JP" sz="4000" dirty="0">
                <a:latin typeface="HGP明朝E" panose="02020900000000000000" pitchFamily="18" charset="-128"/>
                <a:ea typeface="HGP明朝E" panose="02020900000000000000" pitchFamily="18" charset="-128"/>
              </a:rPr>
              <a:t>20</a:t>
            </a:r>
            <a:r>
              <a:rPr kumimoji="1" lang="ja-JP" altLang="en-US" sz="4000" dirty="0">
                <a:latin typeface="HGP明朝E" panose="02020900000000000000" pitchFamily="18" charset="-128"/>
                <a:ea typeface="HGP明朝E" panose="02020900000000000000" pitchFamily="18" charset="-128"/>
              </a:rPr>
              <a:t>期中央委員会第１回総会（１中総会）で、最高指導部を構成する政治局常務委員の選出などを行い、３期目の習氏指導部が発足する</a:t>
            </a:r>
          </a:p>
          <a:p>
            <a:endParaRPr kumimoji="1" lang="ja-JP" altLang="en-US" sz="40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204431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タイトル 1">
            <a:extLst>
              <a:ext uri="{FF2B5EF4-FFF2-40B4-BE49-F238E27FC236}">
                <a16:creationId xmlns:a16="http://schemas.microsoft.com/office/drawing/2014/main" id="{6CFBF0F0-4C40-A1E4-2EE0-F2A960523584}"/>
              </a:ext>
            </a:extLst>
          </p:cNvPr>
          <p:cNvSpPr>
            <a:spLocks noGrp="1"/>
          </p:cNvSpPr>
          <p:nvPr>
            <p:ph type="title"/>
          </p:nvPr>
        </p:nvSpPr>
        <p:spPr>
          <a:xfrm>
            <a:off x="1115568" y="548640"/>
            <a:ext cx="10168128" cy="1179576"/>
          </a:xfrm>
        </p:spPr>
        <p:txBody>
          <a:bodyPr>
            <a:normAutofit/>
          </a:bodyPr>
          <a:lstStyle/>
          <a:p>
            <a:r>
              <a:rPr kumimoji="1" lang="ja-JP" altLang="en-US" sz="4000">
                <a:latin typeface="HGP明朝E" panose="02020900000000000000" pitchFamily="18" charset="-128"/>
                <a:ea typeface="HGP明朝E" panose="02020900000000000000" pitchFamily="18" charset="-128"/>
              </a:rPr>
              <a:t>演説のポイント</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コンテンツ プレースホルダー 2">
            <a:extLst>
              <a:ext uri="{FF2B5EF4-FFF2-40B4-BE49-F238E27FC236}">
                <a16:creationId xmlns:a16="http://schemas.microsoft.com/office/drawing/2014/main" id="{63ED21DB-77AA-0725-4FC4-E92AA54575F5}"/>
              </a:ext>
            </a:extLst>
          </p:cNvPr>
          <p:cNvSpPr>
            <a:spLocks noGrp="1"/>
          </p:cNvSpPr>
          <p:nvPr>
            <p:ph idx="1"/>
          </p:nvPr>
        </p:nvSpPr>
        <p:spPr>
          <a:xfrm>
            <a:off x="1115568" y="2098964"/>
            <a:ext cx="10168128" cy="4481945"/>
          </a:xfrm>
        </p:spPr>
        <p:txBody>
          <a:bodyPr>
            <a:normAutofit/>
          </a:bodyPr>
          <a:lstStyle/>
          <a:p>
            <a:pPr marL="0" indent="0">
              <a:buNone/>
            </a:pPr>
            <a:r>
              <a:rPr kumimoji="1" lang="ja-JP" altLang="en-US" sz="3200" dirty="0">
                <a:latin typeface="HGP明朝E" panose="02020900000000000000" pitchFamily="18" charset="-128"/>
                <a:ea typeface="HGP明朝E" panose="02020900000000000000" pitchFamily="18" charset="-128"/>
              </a:rPr>
              <a:t>〇</a:t>
            </a:r>
            <a:r>
              <a:rPr kumimoji="1" lang="ja-JP" altLang="en-US" sz="3200" dirty="0">
                <a:highlight>
                  <a:srgbClr val="FFFF00"/>
                </a:highlight>
                <a:latin typeface="HGP明朝E" panose="02020900000000000000" pitchFamily="18" charset="-128"/>
                <a:ea typeface="HGP明朝E" panose="02020900000000000000" pitchFamily="18" charset="-128"/>
              </a:rPr>
              <a:t>中台統一で武力行使は放棄しない</a:t>
            </a:r>
          </a:p>
          <a:p>
            <a:pPr marL="0" indent="0">
              <a:buNone/>
            </a:pPr>
            <a:r>
              <a:rPr kumimoji="1" lang="ja-JP" altLang="en-US" sz="3200" dirty="0">
                <a:latin typeface="HGP明朝E" panose="02020900000000000000" pitchFamily="18" charset="-128"/>
                <a:ea typeface="HGP明朝E" panose="02020900000000000000" pitchFamily="18" charset="-128"/>
              </a:rPr>
              <a:t>〇「ゼロコロナ」で人民の安全と健康をまもった</a:t>
            </a:r>
          </a:p>
          <a:p>
            <a:pPr marL="0" indent="0">
              <a:buNone/>
            </a:pPr>
            <a:r>
              <a:rPr kumimoji="1" lang="ja-JP" altLang="en-US" sz="3200" dirty="0">
                <a:latin typeface="HGP明朝E" panose="02020900000000000000" pitchFamily="18" charset="-128"/>
                <a:ea typeface="HGP明朝E" panose="02020900000000000000" pitchFamily="18" charset="-128"/>
              </a:rPr>
              <a:t>〇今後</a:t>
            </a:r>
            <a:r>
              <a:rPr kumimoji="1" lang="en-US" altLang="ja-JP" sz="3200" dirty="0">
                <a:latin typeface="HGP明朝E" panose="02020900000000000000" pitchFamily="18" charset="-128"/>
                <a:ea typeface="HGP明朝E" panose="02020900000000000000" pitchFamily="18" charset="-128"/>
              </a:rPr>
              <a:t>5</a:t>
            </a:r>
            <a:r>
              <a:rPr kumimoji="1" lang="ja-JP" altLang="en-US" sz="3200" dirty="0">
                <a:latin typeface="HGP明朝E" panose="02020900000000000000" pitchFamily="18" charset="-128"/>
                <a:ea typeface="HGP明朝E" panose="02020900000000000000" pitchFamily="18" charset="-128"/>
              </a:rPr>
              <a:t>年が社会主義現代化の鍵となる</a:t>
            </a:r>
          </a:p>
          <a:p>
            <a:pPr marL="0" indent="0">
              <a:buNone/>
            </a:pPr>
            <a:r>
              <a:rPr kumimoji="1" lang="ja-JP" altLang="en-US" sz="3200" dirty="0">
                <a:latin typeface="HGP明朝E" panose="02020900000000000000" pitchFamily="18" charset="-128"/>
                <a:ea typeface="HGP明朝E" panose="02020900000000000000" pitchFamily="18" charset="-128"/>
              </a:rPr>
              <a:t>〇科学技術の自立自強を堅持する</a:t>
            </a:r>
          </a:p>
          <a:p>
            <a:pPr marL="0" indent="0">
              <a:buNone/>
            </a:pPr>
            <a:r>
              <a:rPr kumimoji="1" lang="ja-JP" altLang="en-US" sz="3200" dirty="0">
                <a:latin typeface="HGP明朝E" panose="02020900000000000000" pitchFamily="18" charset="-128"/>
                <a:ea typeface="HGP明朝E" panose="02020900000000000000" pitchFamily="18" charset="-128"/>
              </a:rPr>
              <a:t>〇覇権主義、内政干渉、ダブルスタンダードに反対</a:t>
            </a:r>
          </a:p>
          <a:p>
            <a:pPr marL="0" indent="0">
              <a:buNone/>
            </a:pPr>
            <a:r>
              <a:rPr kumimoji="1" lang="ja-JP" altLang="en-US" sz="3200" dirty="0">
                <a:latin typeface="HGP明朝E" panose="02020900000000000000" pitchFamily="18" charset="-128"/>
                <a:ea typeface="HGP明朝E" panose="02020900000000000000" pitchFamily="18" charset="-128"/>
              </a:rPr>
              <a:t>〇政権や制度の安全を守り、食糧、エネルギー、供給網の</a:t>
            </a:r>
            <a:endParaRPr kumimoji="1" lang="en-US" altLang="ja-JP" sz="3200" dirty="0">
              <a:latin typeface="HGP明朝E" panose="02020900000000000000" pitchFamily="18" charset="-128"/>
              <a:ea typeface="HGP明朝E" panose="02020900000000000000" pitchFamily="18" charset="-128"/>
            </a:endParaRPr>
          </a:p>
          <a:p>
            <a:pPr marL="0" indent="0">
              <a:buNone/>
            </a:pPr>
            <a:r>
              <a:rPr lang="ja-JP" altLang="en-US" sz="3200" dirty="0">
                <a:latin typeface="HGP明朝E" panose="02020900000000000000" pitchFamily="18" charset="-128"/>
                <a:ea typeface="HGP明朝E" panose="02020900000000000000" pitchFamily="18" charset="-128"/>
              </a:rPr>
              <a:t>　</a:t>
            </a:r>
            <a:r>
              <a:rPr kumimoji="1" lang="ja-JP" altLang="en-US" sz="3200" dirty="0">
                <a:latin typeface="HGP明朝E" panose="02020900000000000000" pitchFamily="18" charset="-128"/>
                <a:ea typeface="HGP明朝E" panose="02020900000000000000" pitchFamily="18" charset="-128"/>
              </a:rPr>
              <a:t>安全を確保する</a:t>
            </a:r>
            <a:r>
              <a:rPr lang="ja-JP" altLang="en-US" sz="3200" dirty="0">
                <a:latin typeface="HGP明朝E" panose="02020900000000000000" pitchFamily="18" charset="-128"/>
                <a:ea typeface="HGP明朝E" panose="02020900000000000000" pitchFamily="18" charset="-128"/>
              </a:rPr>
              <a:t>・・・・</a:t>
            </a:r>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756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AD2F83-3CD8-BD39-B5C5-550D1A48B3B0}"/>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台湾統一について</a:t>
            </a:r>
          </a:p>
        </p:txBody>
      </p:sp>
      <p:sp>
        <p:nvSpPr>
          <p:cNvPr id="3" name="コンテンツ プレースホルダー 2">
            <a:extLst>
              <a:ext uri="{FF2B5EF4-FFF2-40B4-BE49-F238E27FC236}">
                <a16:creationId xmlns:a16="http://schemas.microsoft.com/office/drawing/2014/main" id="{052A14D3-42A9-0793-32EB-FC6D46130B08}"/>
              </a:ext>
            </a:extLst>
          </p:cNvPr>
          <p:cNvSpPr>
            <a:spLocks noGrp="1"/>
          </p:cNvSpPr>
          <p:nvPr>
            <p:ph idx="1"/>
          </p:nvPr>
        </p:nvSpPr>
        <p:spPr/>
        <p:txBody>
          <a:bodyPr>
            <a:normAutofit/>
          </a:bodyPr>
          <a:lstStyle/>
          <a:p>
            <a:r>
              <a:rPr kumimoji="1" lang="ja-JP" altLang="en-US" sz="3600" dirty="0">
                <a:latin typeface="HGP明朝E" panose="02020900000000000000" pitchFamily="18" charset="-128"/>
                <a:ea typeface="HGP明朝E" panose="02020900000000000000" pitchFamily="18" charset="-128"/>
              </a:rPr>
              <a:t>「台湾統一」ついては、「必ず実現しなければならず、また、必ず実現できる」と強調</a:t>
            </a:r>
            <a:endParaRPr kumimoji="1" lang="en-US" altLang="ja-JP" sz="3600" dirty="0">
              <a:latin typeface="HGP明朝E" panose="02020900000000000000" pitchFamily="18" charset="-128"/>
              <a:ea typeface="HGP明朝E" panose="02020900000000000000" pitchFamily="18" charset="-128"/>
            </a:endParaRPr>
          </a:p>
          <a:p>
            <a:endParaRPr lang="en-US" altLang="ja-JP" sz="3600" dirty="0">
              <a:latin typeface="HGP明朝E" panose="02020900000000000000" pitchFamily="18" charset="-128"/>
              <a:ea typeface="HGP明朝E" panose="02020900000000000000" pitchFamily="18" charset="-128"/>
            </a:endParaRPr>
          </a:p>
          <a:p>
            <a:r>
              <a:rPr kumimoji="1" lang="ja-JP" altLang="en-US" sz="3600" dirty="0">
                <a:latin typeface="HGP明朝E" panose="02020900000000000000" pitchFamily="18" charset="-128"/>
                <a:ea typeface="HGP明朝E" panose="02020900000000000000" pitchFamily="18" charset="-128"/>
              </a:rPr>
              <a:t>「平和的統一にむけた最大限の努力をしている」とも</a:t>
            </a:r>
            <a:endParaRPr kumimoji="1" lang="en-US" altLang="ja-JP" sz="3600" dirty="0">
              <a:latin typeface="HGP明朝E" panose="02020900000000000000" pitchFamily="18" charset="-128"/>
              <a:ea typeface="HGP明朝E" panose="02020900000000000000" pitchFamily="18" charset="-128"/>
            </a:endParaRPr>
          </a:p>
          <a:p>
            <a:endParaRPr lang="en-US" altLang="ja-JP" sz="3600" dirty="0">
              <a:latin typeface="HGP明朝E" panose="02020900000000000000" pitchFamily="18" charset="-128"/>
              <a:ea typeface="HGP明朝E" panose="02020900000000000000" pitchFamily="18" charset="-128"/>
            </a:endParaRPr>
          </a:p>
          <a:p>
            <a:r>
              <a:rPr kumimoji="1" lang="ja-JP" altLang="en-US" sz="3600" dirty="0">
                <a:highlight>
                  <a:srgbClr val="FFFF00"/>
                </a:highlight>
                <a:latin typeface="HGP明朝E" panose="02020900000000000000" pitchFamily="18" charset="-128"/>
                <a:ea typeface="HGP明朝E" panose="02020900000000000000" pitchFamily="18" charset="-128"/>
              </a:rPr>
              <a:t>「決して武力行使の放棄を約束しない」と明言</a:t>
            </a:r>
          </a:p>
        </p:txBody>
      </p:sp>
    </p:spTree>
    <p:extLst>
      <p:ext uri="{BB962C8B-B14F-4D97-AF65-F5344CB8AC3E}">
        <p14:creationId xmlns:p14="http://schemas.microsoft.com/office/powerpoint/2010/main" val="2911789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369B73-D0FD-30FF-872A-C41199EA9045}"/>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台湾問題に関する発言の経緯</a:t>
            </a:r>
          </a:p>
        </p:txBody>
      </p:sp>
      <p:sp>
        <p:nvSpPr>
          <p:cNvPr id="3" name="コンテンツ プレースホルダー 2">
            <a:extLst>
              <a:ext uri="{FF2B5EF4-FFF2-40B4-BE49-F238E27FC236}">
                <a16:creationId xmlns:a16="http://schemas.microsoft.com/office/drawing/2014/main" id="{AA508CA7-71CC-5E98-3D5B-8C53C16EF35D}"/>
              </a:ext>
            </a:extLst>
          </p:cNvPr>
          <p:cNvSpPr>
            <a:spLocks noGrp="1"/>
          </p:cNvSpPr>
          <p:nvPr>
            <p:ph idx="1"/>
          </p:nvPr>
        </p:nvSpPr>
        <p:spPr>
          <a:xfrm>
            <a:off x="838200" y="1559529"/>
            <a:ext cx="10515600" cy="4617434"/>
          </a:xfrm>
        </p:spPr>
        <p:txBody>
          <a:bodyPr/>
          <a:lstStyle/>
          <a:p>
            <a:r>
              <a:rPr kumimoji="1" lang="ja-JP" altLang="en-US" dirty="0">
                <a:latin typeface="HGP明朝E" panose="02020900000000000000" pitchFamily="18" charset="-128"/>
                <a:ea typeface="HGP明朝E" panose="02020900000000000000" pitchFamily="18" charset="-128"/>
              </a:rPr>
              <a:t>前回の</a:t>
            </a:r>
            <a:r>
              <a:rPr kumimoji="1" lang="en-US" altLang="ja-JP" dirty="0">
                <a:highlight>
                  <a:srgbClr val="FFFF00"/>
                </a:highlight>
                <a:latin typeface="HGP明朝E" panose="02020900000000000000" pitchFamily="18" charset="-128"/>
                <a:ea typeface="HGP明朝E" panose="02020900000000000000" pitchFamily="18" charset="-128"/>
              </a:rPr>
              <a:t>2017</a:t>
            </a:r>
            <a:r>
              <a:rPr kumimoji="1" lang="ja-JP" altLang="en-US" dirty="0">
                <a:highlight>
                  <a:srgbClr val="FFFF00"/>
                </a:highlight>
                <a:latin typeface="HGP明朝E" panose="02020900000000000000" pitchFamily="18" charset="-128"/>
                <a:ea typeface="HGP明朝E" panose="02020900000000000000" pitchFamily="18" charset="-128"/>
              </a:rPr>
              <a:t>年</a:t>
            </a:r>
            <a:r>
              <a:rPr kumimoji="1" lang="en-US" altLang="ja-JP" dirty="0">
                <a:highlight>
                  <a:srgbClr val="FFFF00"/>
                </a:highlight>
                <a:latin typeface="HGP明朝E" panose="02020900000000000000" pitchFamily="18" charset="-128"/>
                <a:ea typeface="HGP明朝E" panose="02020900000000000000" pitchFamily="18" charset="-128"/>
              </a:rPr>
              <a:t>10</a:t>
            </a:r>
            <a:r>
              <a:rPr kumimoji="1" lang="ja-JP" altLang="en-US" dirty="0">
                <a:highlight>
                  <a:srgbClr val="FFFF00"/>
                </a:highlight>
                <a:latin typeface="HGP明朝E" panose="02020900000000000000" pitchFamily="18" charset="-128"/>
                <a:ea typeface="HGP明朝E" panose="02020900000000000000" pitchFamily="18" charset="-128"/>
              </a:rPr>
              <a:t>月</a:t>
            </a:r>
            <a:r>
              <a:rPr kumimoji="1" lang="ja-JP" altLang="en-US" dirty="0">
                <a:latin typeface="HGP明朝E" panose="02020900000000000000" pitchFamily="18" charset="-128"/>
                <a:ea typeface="HGP明朝E" panose="02020900000000000000" pitchFamily="18" charset="-128"/>
              </a:rPr>
              <a:t>、「いかなる形の分裂活動も打ち破る意思がある」と語った。武力行使についての直接の言及はなかった。</a:t>
            </a:r>
            <a:endParaRPr kumimoji="1" lang="en-US" altLang="ja-JP"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共産党創建</a:t>
            </a:r>
            <a:r>
              <a:rPr kumimoji="1" lang="en-US" altLang="ja-JP" dirty="0">
                <a:latin typeface="HGP明朝E" panose="02020900000000000000" pitchFamily="18" charset="-128"/>
                <a:ea typeface="HGP明朝E" panose="02020900000000000000" pitchFamily="18" charset="-128"/>
              </a:rPr>
              <a:t>100</a:t>
            </a:r>
            <a:r>
              <a:rPr kumimoji="1" lang="ja-JP" altLang="en-US" dirty="0">
                <a:latin typeface="HGP明朝E" panose="02020900000000000000" pitchFamily="18" charset="-128"/>
                <a:ea typeface="HGP明朝E" panose="02020900000000000000" pitchFamily="18" charset="-128"/>
              </a:rPr>
              <a:t>年を祝う演説</a:t>
            </a:r>
            <a:r>
              <a:rPr kumimoji="1" lang="ja-JP" altLang="en-US" dirty="0">
                <a:highlight>
                  <a:srgbClr val="FFFF00"/>
                </a:highlight>
                <a:latin typeface="HGP明朝E" panose="02020900000000000000" pitchFamily="18" charset="-128"/>
                <a:ea typeface="HGP明朝E" panose="02020900000000000000" pitchFamily="18" charset="-128"/>
              </a:rPr>
              <a:t>（</a:t>
            </a:r>
            <a:r>
              <a:rPr kumimoji="1" lang="en-US" altLang="ja-JP" dirty="0">
                <a:highlight>
                  <a:srgbClr val="FFFF00"/>
                </a:highlight>
                <a:latin typeface="HGP明朝E" panose="02020900000000000000" pitchFamily="18" charset="-128"/>
                <a:ea typeface="HGP明朝E" panose="02020900000000000000" pitchFamily="18" charset="-128"/>
              </a:rPr>
              <a:t>21</a:t>
            </a:r>
            <a:r>
              <a:rPr kumimoji="1" lang="ja-JP" altLang="en-US" dirty="0">
                <a:highlight>
                  <a:srgbClr val="FFFF00"/>
                </a:highlight>
                <a:latin typeface="HGP明朝E" panose="02020900000000000000" pitchFamily="18" charset="-128"/>
                <a:ea typeface="HGP明朝E" panose="02020900000000000000" pitchFamily="18" charset="-128"/>
              </a:rPr>
              <a:t>年</a:t>
            </a:r>
            <a:r>
              <a:rPr kumimoji="1" lang="en-US" altLang="ja-JP" dirty="0">
                <a:highlight>
                  <a:srgbClr val="FFFF00"/>
                </a:highlight>
                <a:latin typeface="HGP明朝E" panose="02020900000000000000" pitchFamily="18" charset="-128"/>
                <a:ea typeface="HGP明朝E" panose="02020900000000000000" pitchFamily="18" charset="-128"/>
              </a:rPr>
              <a:t>7</a:t>
            </a:r>
            <a:r>
              <a:rPr kumimoji="1" lang="ja-JP" altLang="en-US" dirty="0">
                <a:highlight>
                  <a:srgbClr val="FFFF00"/>
                </a:highlight>
                <a:latin typeface="HGP明朝E" panose="02020900000000000000" pitchFamily="18" charset="-128"/>
                <a:ea typeface="HGP明朝E" panose="02020900000000000000" pitchFamily="18" charset="-128"/>
              </a:rPr>
              <a:t>月）</a:t>
            </a:r>
            <a:r>
              <a:rPr kumimoji="1" lang="ja-JP" altLang="en-US" dirty="0">
                <a:latin typeface="HGP明朝E" panose="02020900000000000000" pitchFamily="18" charset="-128"/>
                <a:ea typeface="HGP明朝E" panose="02020900000000000000" pitchFamily="18" charset="-128"/>
              </a:rPr>
              <a:t>では、「祖国の完全統一は党の歴史的任務」と述べたが、やはり、武力行使についての直接の言及はなかった。</a:t>
            </a:r>
            <a:endParaRPr kumimoji="1" lang="en-US" altLang="ja-JP" dirty="0">
              <a:latin typeface="HGP明朝E" panose="02020900000000000000" pitchFamily="18" charset="-128"/>
              <a:ea typeface="HGP明朝E" panose="02020900000000000000" pitchFamily="18" charset="-128"/>
            </a:endParaRPr>
          </a:p>
          <a:p>
            <a:endParaRPr kumimoji="1" lang="en-US" altLang="ja-JP" dirty="0">
              <a:latin typeface="HGP明朝E" panose="02020900000000000000" pitchFamily="18" charset="-128"/>
              <a:ea typeface="HGP明朝E" panose="02020900000000000000" pitchFamily="18" charset="-128"/>
            </a:endParaRPr>
          </a:p>
          <a:p>
            <a:r>
              <a:rPr kumimoji="1" lang="ja-JP" altLang="en-US" dirty="0">
                <a:highlight>
                  <a:srgbClr val="FFFF00"/>
                </a:highlight>
                <a:latin typeface="HGP明朝E" panose="02020900000000000000" pitchFamily="18" charset="-128"/>
                <a:ea typeface="HGP明朝E" panose="02020900000000000000" pitchFamily="18" charset="-128"/>
              </a:rPr>
              <a:t>今回の政治報告</a:t>
            </a:r>
            <a:r>
              <a:rPr kumimoji="1" lang="ja-JP" altLang="en-US" dirty="0">
                <a:latin typeface="HGP明朝E" panose="02020900000000000000" pitchFamily="18" charset="-128"/>
                <a:ea typeface="HGP明朝E" panose="02020900000000000000" pitchFamily="18" charset="-128"/>
              </a:rPr>
              <a:t>では「独立勢力の挑発に国家主権と領土を守る決意示した」としつつ、中台統一で武力行使は放棄約束せず、と明言した。</a:t>
            </a:r>
            <a:r>
              <a:rPr kumimoji="1" lang="ja-JP" altLang="en-US" dirty="0">
                <a:highlight>
                  <a:srgbClr val="FFFF00"/>
                </a:highlight>
                <a:latin typeface="HGP明朝E" panose="02020900000000000000" pitchFamily="18" charset="-128"/>
                <a:ea typeface="HGP明朝E" panose="02020900000000000000" pitchFamily="18" charset="-128"/>
              </a:rPr>
              <a:t>初めてのこと。</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999868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ソース画像を表示">
            <a:extLst>
              <a:ext uri="{FF2B5EF4-FFF2-40B4-BE49-F238E27FC236}">
                <a16:creationId xmlns:a16="http://schemas.microsoft.com/office/drawing/2014/main" id="{579B6286-8751-0456-CC8B-D7C6B1E199C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749" r="17002" b="1"/>
          <a:stretch/>
        </p:blipFill>
        <p:spPr bwMode="auto">
          <a:xfrm>
            <a:off x="3793813" y="744344"/>
            <a:ext cx="4627646" cy="4627648"/>
          </a:xfrm>
          <a:custGeom>
            <a:avLst/>
            <a:gdLst/>
            <a:ahLst/>
            <a:cxnLst/>
            <a:rect l="l" t="t" r="r" b="b"/>
            <a:pathLst>
              <a:path w="4627646" h="4627648">
                <a:moveTo>
                  <a:pt x="2313823" y="0"/>
                </a:moveTo>
                <a:cubicBezTo>
                  <a:pt x="3591712" y="0"/>
                  <a:pt x="4627646" y="1035934"/>
                  <a:pt x="4627646" y="2313824"/>
                </a:cubicBezTo>
                <a:cubicBezTo>
                  <a:pt x="4627646" y="3591714"/>
                  <a:pt x="3591712" y="4627648"/>
                  <a:pt x="2313823" y="4627648"/>
                </a:cubicBezTo>
                <a:cubicBezTo>
                  <a:pt x="1035934" y="4627648"/>
                  <a:pt x="0" y="3591714"/>
                  <a:pt x="0" y="2313824"/>
                </a:cubicBezTo>
                <a:cubicBezTo>
                  <a:pt x="0" y="1035934"/>
                  <a:pt x="1035934" y="0"/>
                  <a:pt x="2313823" y="0"/>
                </a:cubicBezTo>
                <a:close/>
              </a:path>
            </a:pathLst>
          </a:custGeom>
          <a:noFill/>
          <a:extLst>
            <a:ext uri="{909E8E84-426E-40DD-AFC4-6F175D3DCCD1}">
              <a14:hiddenFill xmlns:a14="http://schemas.microsoft.com/office/drawing/2010/main">
                <a:solidFill>
                  <a:srgbClr val="FFFFFF"/>
                </a:solidFill>
              </a14:hiddenFill>
            </a:ext>
          </a:extLst>
        </p:spPr>
      </p:pic>
      <p:pic>
        <p:nvPicPr>
          <p:cNvPr id="5" name="図 4">
            <a:extLst>
              <a:ext uri="{FF2B5EF4-FFF2-40B4-BE49-F238E27FC236}">
                <a16:creationId xmlns:a16="http://schemas.microsoft.com/office/drawing/2014/main" id="{ABE36700-64AE-E0D8-5FDB-30B01163960A}"/>
              </a:ext>
            </a:extLst>
          </p:cNvPr>
          <p:cNvPicPr>
            <a:picLocks noChangeAspect="1"/>
          </p:cNvPicPr>
          <p:nvPr/>
        </p:nvPicPr>
        <p:blipFill rotWithShape="1">
          <a:blip r:embed="rId3"/>
          <a:srcRect l="7376" r="46378" b="3"/>
          <a:stretch/>
        </p:blipFill>
        <p:spPr>
          <a:xfrm>
            <a:off x="1319706" y="1757695"/>
            <a:ext cx="2590737" cy="2926956"/>
          </a:xfrm>
          <a:custGeom>
            <a:avLst/>
            <a:gdLst/>
            <a:ahLst/>
            <a:cxnLst/>
            <a:rect l="l" t="t" r="r" b="b"/>
            <a:pathLst>
              <a:path w="2590737" h="2926956">
                <a:moveTo>
                  <a:pt x="1463478" y="0"/>
                </a:moveTo>
                <a:cubicBezTo>
                  <a:pt x="1867606" y="0"/>
                  <a:pt x="2233476" y="163805"/>
                  <a:pt x="2498313" y="428643"/>
                </a:cubicBezTo>
                <a:lnTo>
                  <a:pt x="2501029" y="431631"/>
                </a:lnTo>
                <a:lnTo>
                  <a:pt x="2445696" y="582811"/>
                </a:lnTo>
                <a:cubicBezTo>
                  <a:pt x="2374039" y="813196"/>
                  <a:pt x="2335437" y="1058145"/>
                  <a:pt x="2335437" y="1312109"/>
                </a:cubicBezTo>
                <a:cubicBezTo>
                  <a:pt x="2335437" y="1650728"/>
                  <a:pt x="2404063" y="1973319"/>
                  <a:pt x="2528166" y="2266732"/>
                </a:cubicBezTo>
                <a:lnTo>
                  <a:pt x="2590737" y="2396622"/>
                </a:lnTo>
                <a:lnTo>
                  <a:pt x="2498313" y="2498313"/>
                </a:lnTo>
                <a:cubicBezTo>
                  <a:pt x="2233476" y="2763151"/>
                  <a:pt x="1867606" y="2926956"/>
                  <a:pt x="1463478" y="2926956"/>
                </a:cubicBezTo>
                <a:cubicBezTo>
                  <a:pt x="655221" y="2926956"/>
                  <a:pt x="0" y="2271735"/>
                  <a:pt x="0" y="1463478"/>
                </a:cubicBezTo>
                <a:cubicBezTo>
                  <a:pt x="0" y="655221"/>
                  <a:pt x="655221" y="0"/>
                  <a:pt x="1463478" y="0"/>
                </a:cubicBezTo>
                <a:close/>
              </a:path>
            </a:pathLst>
          </a:custGeom>
        </p:spPr>
      </p:pic>
      <p:pic>
        <p:nvPicPr>
          <p:cNvPr id="4" name="図 3">
            <a:extLst>
              <a:ext uri="{FF2B5EF4-FFF2-40B4-BE49-F238E27FC236}">
                <a16:creationId xmlns:a16="http://schemas.microsoft.com/office/drawing/2014/main" id="{029B6263-3A4C-B5B6-EB63-E9DBD8A43F7D}"/>
              </a:ext>
            </a:extLst>
          </p:cNvPr>
          <p:cNvPicPr>
            <a:picLocks noChangeAspect="1"/>
          </p:cNvPicPr>
          <p:nvPr/>
        </p:nvPicPr>
        <p:blipFill rotWithShape="1">
          <a:blip r:embed="rId4"/>
          <a:srcRect l="23208" r="33857"/>
          <a:stretch/>
        </p:blipFill>
        <p:spPr>
          <a:xfrm>
            <a:off x="8297994" y="1757695"/>
            <a:ext cx="2577829" cy="2926956"/>
          </a:xfrm>
          <a:custGeom>
            <a:avLst/>
            <a:gdLst/>
            <a:ahLst/>
            <a:cxnLst/>
            <a:rect l="l" t="t" r="r" b="b"/>
            <a:pathLst>
              <a:path w="2577829" h="2926956">
                <a:moveTo>
                  <a:pt x="1114351" y="0"/>
                </a:moveTo>
                <a:cubicBezTo>
                  <a:pt x="1922608" y="0"/>
                  <a:pt x="2577829" y="655221"/>
                  <a:pt x="2577829" y="1463478"/>
                </a:cubicBezTo>
                <a:cubicBezTo>
                  <a:pt x="2577829" y="2271735"/>
                  <a:pt x="1922608" y="2926956"/>
                  <a:pt x="1114351" y="2926956"/>
                </a:cubicBezTo>
                <a:cubicBezTo>
                  <a:pt x="710223" y="2926956"/>
                  <a:pt x="344353" y="2763151"/>
                  <a:pt x="79516" y="2498313"/>
                </a:cubicBezTo>
                <a:lnTo>
                  <a:pt x="0" y="2410824"/>
                </a:lnTo>
                <a:lnTo>
                  <a:pt x="69413" y="2266732"/>
                </a:lnTo>
                <a:cubicBezTo>
                  <a:pt x="193516" y="1973319"/>
                  <a:pt x="262142" y="1650728"/>
                  <a:pt x="262142" y="1312109"/>
                </a:cubicBezTo>
                <a:cubicBezTo>
                  <a:pt x="262142" y="1058145"/>
                  <a:pt x="223540" y="813196"/>
                  <a:pt x="151883" y="582811"/>
                </a:cubicBezTo>
                <a:lnTo>
                  <a:pt x="91478" y="417771"/>
                </a:lnTo>
                <a:lnTo>
                  <a:pt x="183443" y="334187"/>
                </a:lnTo>
                <a:cubicBezTo>
                  <a:pt x="436418" y="125413"/>
                  <a:pt x="760739" y="0"/>
                  <a:pt x="1114351" y="0"/>
                </a:cubicBezTo>
                <a:close/>
              </a:path>
            </a:pathLst>
          </a:custGeom>
        </p:spPr>
      </p:pic>
    </p:spTree>
    <p:extLst>
      <p:ext uri="{BB962C8B-B14F-4D97-AF65-F5344CB8AC3E}">
        <p14:creationId xmlns:p14="http://schemas.microsoft.com/office/powerpoint/2010/main" val="237372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33CE76-E3DD-D885-77B2-6FE81F2B732A}"/>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かげり</a:t>
            </a:r>
          </a:p>
        </p:txBody>
      </p:sp>
      <p:sp>
        <p:nvSpPr>
          <p:cNvPr id="3" name="コンテンツ プレースホルダー 2">
            <a:extLst>
              <a:ext uri="{FF2B5EF4-FFF2-40B4-BE49-F238E27FC236}">
                <a16:creationId xmlns:a16="http://schemas.microsoft.com/office/drawing/2014/main" id="{2BBAA6ED-DD02-A262-6D0C-E0B11DB322E7}"/>
              </a:ext>
            </a:extLst>
          </p:cNvPr>
          <p:cNvSpPr>
            <a:spLocks noGrp="1"/>
          </p:cNvSpPr>
          <p:nvPr>
            <p:ph idx="1"/>
          </p:nvPr>
        </p:nvSpPr>
        <p:spPr>
          <a:xfrm>
            <a:off x="838200" y="1559529"/>
            <a:ext cx="10515600" cy="4933346"/>
          </a:xfrm>
        </p:spPr>
        <p:txBody>
          <a:bodyPr>
            <a:normAutofit/>
          </a:bodyPr>
          <a:lstStyle/>
          <a:p>
            <a:r>
              <a:rPr kumimoji="1" lang="ja-JP" altLang="en-US" sz="3200" dirty="0">
                <a:latin typeface="HGP明朝E" panose="02020900000000000000" pitchFamily="18" charset="-128"/>
                <a:ea typeface="HGP明朝E" panose="02020900000000000000" pitchFamily="18" charset="-128"/>
              </a:rPr>
              <a:t>不動産バブル崩壊を契機に経済が減速傾向となり「ゼロコロナ」政策が拍車をかけている</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少子高齢化が急速に進行、教育費の負担増などで出生数の伸び悩みがつづく</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東シナ海、南シナ海での一方的な進出や政治的に対立した相手に経済面で威圧する外交繰り返したために国際社会からの中国への警戒感はかつてなく高まっていること</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新疆ウイグル自治区における人権侵害に関する国連報告書の発出などが拍車をかけている</a:t>
            </a:r>
          </a:p>
        </p:txBody>
      </p:sp>
    </p:spTree>
    <p:extLst>
      <p:ext uri="{BB962C8B-B14F-4D97-AF65-F5344CB8AC3E}">
        <p14:creationId xmlns:p14="http://schemas.microsoft.com/office/powerpoint/2010/main" val="407167034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654</Words>
  <Application>Microsoft Office PowerPoint</Application>
  <PresentationFormat>ワイド画面</PresentationFormat>
  <Paragraphs>44</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HGP明朝E</vt:lpstr>
      <vt:lpstr>游ゴシック</vt:lpstr>
      <vt:lpstr>游ゴシック Light</vt:lpstr>
      <vt:lpstr>Arial</vt:lpstr>
      <vt:lpstr>Calibri</vt:lpstr>
      <vt:lpstr>Office テーマ</vt:lpstr>
      <vt:lpstr>第20回 中国共産党大会の開幕</vt:lpstr>
      <vt:lpstr>習近平総書記（国家主席）演説</vt:lpstr>
      <vt:lpstr>習近平氏　現在69歳　</vt:lpstr>
      <vt:lpstr>PowerPoint プレゼンテーション</vt:lpstr>
      <vt:lpstr>演説のポイント</vt:lpstr>
      <vt:lpstr>台湾統一について</vt:lpstr>
      <vt:lpstr>台湾問題に関する発言の経緯</vt:lpstr>
      <vt:lpstr>PowerPoint プレゼンテーション</vt:lpstr>
      <vt:lpstr>かげり</vt:lpstr>
      <vt:lpstr>米国の覇権への挑戦を意識した言葉が目立つ</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第20回 中国共産党大会の開幕</dc:title>
  <cp:revision>8</cp:revision>
  <cp:lastPrinted>2022-10-18T09:58:19Z</cp:lastPrinted>
  <dcterms:created xsi:type="dcterms:W3CDTF">2022-10-18T00:35:27Z</dcterms:created>
  <dcterms:modified xsi:type="dcterms:W3CDTF">2022-10-19T21:58:23Z</dcterms:modified>
</cp:coreProperties>
</file>