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2" r:id="rId5"/>
    <p:sldId id="260" r:id="rId6"/>
    <p:sldId id="264" r:id="rId7"/>
    <p:sldId id="261" r:id="rId8"/>
    <p:sldId id="263" r:id="rId9"/>
  </p:sldIdLst>
  <p:sldSz cx="12192000" cy="6858000"/>
  <p:notesSz cx="9866313" cy="673576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011" autoAdjust="0"/>
    <p:restoredTop sz="94660"/>
  </p:normalViewPr>
  <p:slideViewPr>
    <p:cSldViewPr snapToGrid="0">
      <p:cViewPr varScale="1">
        <p:scale>
          <a:sx n="77" d="100"/>
          <a:sy n="77" d="100"/>
        </p:scale>
        <p:origin x="132" y="7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F5EE0E2-F56B-536B-1C40-63A4271D159C}"/>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70694D2D-F989-CCE9-5443-88A4DCD6015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EE7E7A98-F1AA-8D67-F411-6B073066606A}"/>
              </a:ext>
            </a:extLst>
          </p:cNvPr>
          <p:cNvSpPr>
            <a:spLocks noGrp="1"/>
          </p:cNvSpPr>
          <p:nvPr>
            <p:ph type="dt" sz="half" idx="10"/>
          </p:nvPr>
        </p:nvSpPr>
        <p:spPr/>
        <p:txBody>
          <a:bodyPr/>
          <a:lstStyle/>
          <a:p>
            <a:fld id="{FC9CE787-D754-434B-9A4A-219EB5FA8998}" type="datetimeFigureOut">
              <a:rPr kumimoji="1" lang="ja-JP" altLang="en-US" smtClean="0"/>
              <a:t>2022/11/21</a:t>
            </a:fld>
            <a:endParaRPr kumimoji="1" lang="ja-JP" altLang="en-US"/>
          </a:p>
        </p:txBody>
      </p:sp>
      <p:sp>
        <p:nvSpPr>
          <p:cNvPr id="5" name="フッター プレースホルダー 4">
            <a:extLst>
              <a:ext uri="{FF2B5EF4-FFF2-40B4-BE49-F238E27FC236}">
                <a16:creationId xmlns:a16="http://schemas.microsoft.com/office/drawing/2014/main" id="{960040DE-44BF-C048-DCF0-D9ADA23FEE7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945D3DF0-79EF-9B5E-C077-971C69A2808C}"/>
              </a:ext>
            </a:extLst>
          </p:cNvPr>
          <p:cNvSpPr>
            <a:spLocks noGrp="1"/>
          </p:cNvSpPr>
          <p:nvPr>
            <p:ph type="sldNum" sz="quarter" idx="12"/>
          </p:nvPr>
        </p:nvSpPr>
        <p:spPr/>
        <p:txBody>
          <a:bodyPr/>
          <a:lstStyle/>
          <a:p>
            <a:fld id="{E5DDB163-B8D2-454F-A889-1D1DC9DF9DA4}" type="slidenum">
              <a:rPr kumimoji="1" lang="ja-JP" altLang="en-US" smtClean="0"/>
              <a:t>‹#›</a:t>
            </a:fld>
            <a:endParaRPr kumimoji="1" lang="ja-JP" altLang="en-US"/>
          </a:p>
        </p:txBody>
      </p:sp>
    </p:spTree>
    <p:extLst>
      <p:ext uri="{BB962C8B-B14F-4D97-AF65-F5344CB8AC3E}">
        <p14:creationId xmlns:p14="http://schemas.microsoft.com/office/powerpoint/2010/main" val="3961449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D86AB96-AEBC-7970-BC2A-9B12A4E73C6E}"/>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8C091E08-3AFE-BB5C-6F5D-F0B7F532FA94}"/>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06E5062F-632F-48AC-3170-AB035BC3F9B6}"/>
              </a:ext>
            </a:extLst>
          </p:cNvPr>
          <p:cNvSpPr>
            <a:spLocks noGrp="1"/>
          </p:cNvSpPr>
          <p:nvPr>
            <p:ph type="dt" sz="half" idx="10"/>
          </p:nvPr>
        </p:nvSpPr>
        <p:spPr/>
        <p:txBody>
          <a:bodyPr/>
          <a:lstStyle/>
          <a:p>
            <a:fld id="{FC9CE787-D754-434B-9A4A-219EB5FA8998}" type="datetimeFigureOut">
              <a:rPr kumimoji="1" lang="ja-JP" altLang="en-US" smtClean="0"/>
              <a:t>2022/11/21</a:t>
            </a:fld>
            <a:endParaRPr kumimoji="1" lang="ja-JP" altLang="en-US"/>
          </a:p>
        </p:txBody>
      </p:sp>
      <p:sp>
        <p:nvSpPr>
          <p:cNvPr id="5" name="フッター プレースホルダー 4">
            <a:extLst>
              <a:ext uri="{FF2B5EF4-FFF2-40B4-BE49-F238E27FC236}">
                <a16:creationId xmlns:a16="http://schemas.microsoft.com/office/drawing/2014/main" id="{A119D676-BF6A-80C7-A68A-E9F303234D6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78A9A6CC-EC73-7769-1B50-AF7F9668CF33}"/>
              </a:ext>
            </a:extLst>
          </p:cNvPr>
          <p:cNvSpPr>
            <a:spLocks noGrp="1"/>
          </p:cNvSpPr>
          <p:nvPr>
            <p:ph type="sldNum" sz="quarter" idx="12"/>
          </p:nvPr>
        </p:nvSpPr>
        <p:spPr/>
        <p:txBody>
          <a:bodyPr/>
          <a:lstStyle/>
          <a:p>
            <a:fld id="{E5DDB163-B8D2-454F-A889-1D1DC9DF9DA4}" type="slidenum">
              <a:rPr kumimoji="1" lang="ja-JP" altLang="en-US" smtClean="0"/>
              <a:t>‹#›</a:t>
            </a:fld>
            <a:endParaRPr kumimoji="1" lang="ja-JP" altLang="en-US"/>
          </a:p>
        </p:txBody>
      </p:sp>
    </p:spTree>
    <p:extLst>
      <p:ext uri="{BB962C8B-B14F-4D97-AF65-F5344CB8AC3E}">
        <p14:creationId xmlns:p14="http://schemas.microsoft.com/office/powerpoint/2010/main" val="13614646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3E7E9C5B-D176-D6D5-3309-5ADA00D82656}"/>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2C10236D-B260-043C-C6DF-BA9247E95676}"/>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72D16498-0501-6A64-360B-CD41B1B48CEE}"/>
              </a:ext>
            </a:extLst>
          </p:cNvPr>
          <p:cNvSpPr>
            <a:spLocks noGrp="1"/>
          </p:cNvSpPr>
          <p:nvPr>
            <p:ph type="dt" sz="half" idx="10"/>
          </p:nvPr>
        </p:nvSpPr>
        <p:spPr/>
        <p:txBody>
          <a:bodyPr/>
          <a:lstStyle/>
          <a:p>
            <a:fld id="{FC9CE787-D754-434B-9A4A-219EB5FA8998}" type="datetimeFigureOut">
              <a:rPr kumimoji="1" lang="ja-JP" altLang="en-US" smtClean="0"/>
              <a:t>2022/11/21</a:t>
            </a:fld>
            <a:endParaRPr kumimoji="1" lang="ja-JP" altLang="en-US"/>
          </a:p>
        </p:txBody>
      </p:sp>
      <p:sp>
        <p:nvSpPr>
          <p:cNvPr id="5" name="フッター プレースホルダー 4">
            <a:extLst>
              <a:ext uri="{FF2B5EF4-FFF2-40B4-BE49-F238E27FC236}">
                <a16:creationId xmlns:a16="http://schemas.microsoft.com/office/drawing/2014/main" id="{132D5C92-7CF6-ABB7-31BE-5BB1AFA31D0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45A1FC1A-D2B5-2894-8134-9B9199E46C4C}"/>
              </a:ext>
            </a:extLst>
          </p:cNvPr>
          <p:cNvSpPr>
            <a:spLocks noGrp="1"/>
          </p:cNvSpPr>
          <p:nvPr>
            <p:ph type="sldNum" sz="quarter" idx="12"/>
          </p:nvPr>
        </p:nvSpPr>
        <p:spPr/>
        <p:txBody>
          <a:bodyPr/>
          <a:lstStyle/>
          <a:p>
            <a:fld id="{E5DDB163-B8D2-454F-A889-1D1DC9DF9DA4}" type="slidenum">
              <a:rPr kumimoji="1" lang="ja-JP" altLang="en-US" smtClean="0"/>
              <a:t>‹#›</a:t>
            </a:fld>
            <a:endParaRPr kumimoji="1" lang="ja-JP" altLang="en-US"/>
          </a:p>
        </p:txBody>
      </p:sp>
    </p:spTree>
    <p:extLst>
      <p:ext uri="{BB962C8B-B14F-4D97-AF65-F5344CB8AC3E}">
        <p14:creationId xmlns:p14="http://schemas.microsoft.com/office/powerpoint/2010/main" val="8552212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DFA4F09-82A9-92DC-EC78-19659306CA16}"/>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4FE92B0E-6279-3259-B08E-4BFC3A5E7B5C}"/>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ED135F7C-86F3-710D-67E6-583914B8CB7F}"/>
              </a:ext>
            </a:extLst>
          </p:cNvPr>
          <p:cNvSpPr>
            <a:spLocks noGrp="1"/>
          </p:cNvSpPr>
          <p:nvPr>
            <p:ph type="dt" sz="half" idx="10"/>
          </p:nvPr>
        </p:nvSpPr>
        <p:spPr/>
        <p:txBody>
          <a:bodyPr/>
          <a:lstStyle/>
          <a:p>
            <a:fld id="{FC9CE787-D754-434B-9A4A-219EB5FA8998}" type="datetimeFigureOut">
              <a:rPr kumimoji="1" lang="ja-JP" altLang="en-US" smtClean="0"/>
              <a:t>2022/11/21</a:t>
            </a:fld>
            <a:endParaRPr kumimoji="1" lang="ja-JP" altLang="en-US"/>
          </a:p>
        </p:txBody>
      </p:sp>
      <p:sp>
        <p:nvSpPr>
          <p:cNvPr id="5" name="フッター プレースホルダー 4">
            <a:extLst>
              <a:ext uri="{FF2B5EF4-FFF2-40B4-BE49-F238E27FC236}">
                <a16:creationId xmlns:a16="http://schemas.microsoft.com/office/drawing/2014/main" id="{A7F77CBE-5E95-E641-6D39-95024F1F28B5}"/>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C8425D95-4D59-D734-4DBD-6FFF2D004879}"/>
              </a:ext>
            </a:extLst>
          </p:cNvPr>
          <p:cNvSpPr>
            <a:spLocks noGrp="1"/>
          </p:cNvSpPr>
          <p:nvPr>
            <p:ph type="sldNum" sz="quarter" idx="12"/>
          </p:nvPr>
        </p:nvSpPr>
        <p:spPr/>
        <p:txBody>
          <a:bodyPr/>
          <a:lstStyle/>
          <a:p>
            <a:fld id="{E5DDB163-B8D2-454F-A889-1D1DC9DF9DA4}" type="slidenum">
              <a:rPr kumimoji="1" lang="ja-JP" altLang="en-US" smtClean="0"/>
              <a:t>‹#›</a:t>
            </a:fld>
            <a:endParaRPr kumimoji="1" lang="ja-JP" altLang="en-US"/>
          </a:p>
        </p:txBody>
      </p:sp>
    </p:spTree>
    <p:extLst>
      <p:ext uri="{BB962C8B-B14F-4D97-AF65-F5344CB8AC3E}">
        <p14:creationId xmlns:p14="http://schemas.microsoft.com/office/powerpoint/2010/main" val="30480617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59D5BAF-1D84-6344-922C-7347B5E53B3A}"/>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7519E301-029E-DBA1-8C3E-24D4D7EB982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3A3E1B1B-3B28-7C12-600A-3FDDE707E0B0}"/>
              </a:ext>
            </a:extLst>
          </p:cNvPr>
          <p:cNvSpPr>
            <a:spLocks noGrp="1"/>
          </p:cNvSpPr>
          <p:nvPr>
            <p:ph type="dt" sz="half" idx="10"/>
          </p:nvPr>
        </p:nvSpPr>
        <p:spPr/>
        <p:txBody>
          <a:bodyPr/>
          <a:lstStyle/>
          <a:p>
            <a:fld id="{FC9CE787-D754-434B-9A4A-219EB5FA8998}" type="datetimeFigureOut">
              <a:rPr kumimoji="1" lang="ja-JP" altLang="en-US" smtClean="0"/>
              <a:t>2022/11/21</a:t>
            </a:fld>
            <a:endParaRPr kumimoji="1" lang="ja-JP" altLang="en-US"/>
          </a:p>
        </p:txBody>
      </p:sp>
      <p:sp>
        <p:nvSpPr>
          <p:cNvPr id="5" name="フッター プレースホルダー 4">
            <a:extLst>
              <a:ext uri="{FF2B5EF4-FFF2-40B4-BE49-F238E27FC236}">
                <a16:creationId xmlns:a16="http://schemas.microsoft.com/office/drawing/2014/main" id="{3E48FACB-44FC-17D6-A9FE-80648728DDAE}"/>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98A0FE77-56F3-B89D-AFCE-04B5109F1B8D}"/>
              </a:ext>
            </a:extLst>
          </p:cNvPr>
          <p:cNvSpPr>
            <a:spLocks noGrp="1"/>
          </p:cNvSpPr>
          <p:nvPr>
            <p:ph type="sldNum" sz="quarter" idx="12"/>
          </p:nvPr>
        </p:nvSpPr>
        <p:spPr/>
        <p:txBody>
          <a:bodyPr/>
          <a:lstStyle/>
          <a:p>
            <a:fld id="{E5DDB163-B8D2-454F-A889-1D1DC9DF9DA4}" type="slidenum">
              <a:rPr kumimoji="1" lang="ja-JP" altLang="en-US" smtClean="0"/>
              <a:t>‹#›</a:t>
            </a:fld>
            <a:endParaRPr kumimoji="1" lang="ja-JP" altLang="en-US"/>
          </a:p>
        </p:txBody>
      </p:sp>
    </p:spTree>
    <p:extLst>
      <p:ext uri="{BB962C8B-B14F-4D97-AF65-F5344CB8AC3E}">
        <p14:creationId xmlns:p14="http://schemas.microsoft.com/office/powerpoint/2010/main" val="22632281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ECA59D7-EF4D-1C4D-491F-2F3F094B246C}"/>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770492EC-5AFC-2710-CE45-0DF0D073CC1C}"/>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D3E030F0-0764-C227-AE19-3C62ACD2CAB7}"/>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7F4BE9B9-71B9-5F3E-E1BD-FB0630F8AF34}"/>
              </a:ext>
            </a:extLst>
          </p:cNvPr>
          <p:cNvSpPr>
            <a:spLocks noGrp="1"/>
          </p:cNvSpPr>
          <p:nvPr>
            <p:ph type="dt" sz="half" idx="10"/>
          </p:nvPr>
        </p:nvSpPr>
        <p:spPr/>
        <p:txBody>
          <a:bodyPr/>
          <a:lstStyle/>
          <a:p>
            <a:fld id="{FC9CE787-D754-434B-9A4A-219EB5FA8998}" type="datetimeFigureOut">
              <a:rPr kumimoji="1" lang="ja-JP" altLang="en-US" smtClean="0"/>
              <a:t>2022/11/21</a:t>
            </a:fld>
            <a:endParaRPr kumimoji="1" lang="ja-JP" altLang="en-US"/>
          </a:p>
        </p:txBody>
      </p:sp>
      <p:sp>
        <p:nvSpPr>
          <p:cNvPr id="6" name="フッター プレースホルダー 5">
            <a:extLst>
              <a:ext uri="{FF2B5EF4-FFF2-40B4-BE49-F238E27FC236}">
                <a16:creationId xmlns:a16="http://schemas.microsoft.com/office/drawing/2014/main" id="{82F0874A-6BC0-4BBE-3ABC-AB8356622166}"/>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D70C7ABB-A2F8-19C2-4C48-ABBE815805D8}"/>
              </a:ext>
            </a:extLst>
          </p:cNvPr>
          <p:cNvSpPr>
            <a:spLocks noGrp="1"/>
          </p:cNvSpPr>
          <p:nvPr>
            <p:ph type="sldNum" sz="quarter" idx="12"/>
          </p:nvPr>
        </p:nvSpPr>
        <p:spPr/>
        <p:txBody>
          <a:bodyPr/>
          <a:lstStyle/>
          <a:p>
            <a:fld id="{E5DDB163-B8D2-454F-A889-1D1DC9DF9DA4}" type="slidenum">
              <a:rPr kumimoji="1" lang="ja-JP" altLang="en-US" smtClean="0"/>
              <a:t>‹#›</a:t>
            </a:fld>
            <a:endParaRPr kumimoji="1" lang="ja-JP" altLang="en-US"/>
          </a:p>
        </p:txBody>
      </p:sp>
    </p:spTree>
    <p:extLst>
      <p:ext uri="{BB962C8B-B14F-4D97-AF65-F5344CB8AC3E}">
        <p14:creationId xmlns:p14="http://schemas.microsoft.com/office/powerpoint/2010/main" val="26297395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0C30731-0F7D-7AB8-2580-7DC45A1EA10E}"/>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F9439964-5668-FBA6-7D06-69C42CEC9EE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83FC3019-1E9C-061C-44E7-6DFF3ECDF452}"/>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EE86C7ED-EB7C-D5A9-C9B1-CDAB05E4503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E7B34F50-C47C-E457-704A-6A78F6A9B69D}"/>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D01A1CD6-434B-9936-6D89-023F0E5D247C}"/>
              </a:ext>
            </a:extLst>
          </p:cNvPr>
          <p:cNvSpPr>
            <a:spLocks noGrp="1"/>
          </p:cNvSpPr>
          <p:nvPr>
            <p:ph type="dt" sz="half" idx="10"/>
          </p:nvPr>
        </p:nvSpPr>
        <p:spPr/>
        <p:txBody>
          <a:bodyPr/>
          <a:lstStyle/>
          <a:p>
            <a:fld id="{FC9CE787-D754-434B-9A4A-219EB5FA8998}" type="datetimeFigureOut">
              <a:rPr kumimoji="1" lang="ja-JP" altLang="en-US" smtClean="0"/>
              <a:t>2022/11/21</a:t>
            </a:fld>
            <a:endParaRPr kumimoji="1" lang="ja-JP" altLang="en-US"/>
          </a:p>
        </p:txBody>
      </p:sp>
      <p:sp>
        <p:nvSpPr>
          <p:cNvPr id="8" name="フッター プレースホルダー 7">
            <a:extLst>
              <a:ext uri="{FF2B5EF4-FFF2-40B4-BE49-F238E27FC236}">
                <a16:creationId xmlns:a16="http://schemas.microsoft.com/office/drawing/2014/main" id="{D4B756DF-62C2-6B5B-D24F-DEB0162DAEA3}"/>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458863F4-185B-DAD2-0040-A91B1EBD9FEB}"/>
              </a:ext>
            </a:extLst>
          </p:cNvPr>
          <p:cNvSpPr>
            <a:spLocks noGrp="1"/>
          </p:cNvSpPr>
          <p:nvPr>
            <p:ph type="sldNum" sz="quarter" idx="12"/>
          </p:nvPr>
        </p:nvSpPr>
        <p:spPr/>
        <p:txBody>
          <a:bodyPr/>
          <a:lstStyle/>
          <a:p>
            <a:fld id="{E5DDB163-B8D2-454F-A889-1D1DC9DF9DA4}" type="slidenum">
              <a:rPr kumimoji="1" lang="ja-JP" altLang="en-US" smtClean="0"/>
              <a:t>‹#›</a:t>
            </a:fld>
            <a:endParaRPr kumimoji="1" lang="ja-JP" altLang="en-US"/>
          </a:p>
        </p:txBody>
      </p:sp>
    </p:spTree>
    <p:extLst>
      <p:ext uri="{BB962C8B-B14F-4D97-AF65-F5344CB8AC3E}">
        <p14:creationId xmlns:p14="http://schemas.microsoft.com/office/powerpoint/2010/main" val="14460592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6E5CA5F-1371-EA09-B9F9-07570481639C}"/>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CFE8BF5E-CB66-8616-750A-682CCEC202D6}"/>
              </a:ext>
            </a:extLst>
          </p:cNvPr>
          <p:cNvSpPr>
            <a:spLocks noGrp="1"/>
          </p:cNvSpPr>
          <p:nvPr>
            <p:ph type="dt" sz="half" idx="10"/>
          </p:nvPr>
        </p:nvSpPr>
        <p:spPr/>
        <p:txBody>
          <a:bodyPr/>
          <a:lstStyle/>
          <a:p>
            <a:fld id="{FC9CE787-D754-434B-9A4A-219EB5FA8998}" type="datetimeFigureOut">
              <a:rPr kumimoji="1" lang="ja-JP" altLang="en-US" smtClean="0"/>
              <a:t>2022/11/21</a:t>
            </a:fld>
            <a:endParaRPr kumimoji="1" lang="ja-JP" altLang="en-US"/>
          </a:p>
        </p:txBody>
      </p:sp>
      <p:sp>
        <p:nvSpPr>
          <p:cNvPr id="4" name="フッター プレースホルダー 3">
            <a:extLst>
              <a:ext uri="{FF2B5EF4-FFF2-40B4-BE49-F238E27FC236}">
                <a16:creationId xmlns:a16="http://schemas.microsoft.com/office/drawing/2014/main" id="{71BECC20-7EE9-976D-464C-D0197F9BEEFE}"/>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1F10C981-5DA7-1976-D10A-E6E6D39158DE}"/>
              </a:ext>
            </a:extLst>
          </p:cNvPr>
          <p:cNvSpPr>
            <a:spLocks noGrp="1"/>
          </p:cNvSpPr>
          <p:nvPr>
            <p:ph type="sldNum" sz="quarter" idx="12"/>
          </p:nvPr>
        </p:nvSpPr>
        <p:spPr/>
        <p:txBody>
          <a:bodyPr/>
          <a:lstStyle/>
          <a:p>
            <a:fld id="{E5DDB163-B8D2-454F-A889-1D1DC9DF9DA4}" type="slidenum">
              <a:rPr kumimoji="1" lang="ja-JP" altLang="en-US" smtClean="0"/>
              <a:t>‹#›</a:t>
            </a:fld>
            <a:endParaRPr kumimoji="1" lang="ja-JP" altLang="en-US"/>
          </a:p>
        </p:txBody>
      </p:sp>
    </p:spTree>
    <p:extLst>
      <p:ext uri="{BB962C8B-B14F-4D97-AF65-F5344CB8AC3E}">
        <p14:creationId xmlns:p14="http://schemas.microsoft.com/office/powerpoint/2010/main" val="26179402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0E018C4C-B710-0389-3A26-3AEFD7FB6D2E}"/>
              </a:ext>
            </a:extLst>
          </p:cNvPr>
          <p:cNvSpPr>
            <a:spLocks noGrp="1"/>
          </p:cNvSpPr>
          <p:nvPr>
            <p:ph type="dt" sz="half" idx="10"/>
          </p:nvPr>
        </p:nvSpPr>
        <p:spPr/>
        <p:txBody>
          <a:bodyPr/>
          <a:lstStyle/>
          <a:p>
            <a:fld id="{FC9CE787-D754-434B-9A4A-219EB5FA8998}" type="datetimeFigureOut">
              <a:rPr kumimoji="1" lang="ja-JP" altLang="en-US" smtClean="0"/>
              <a:t>2022/11/21</a:t>
            </a:fld>
            <a:endParaRPr kumimoji="1" lang="ja-JP" altLang="en-US"/>
          </a:p>
        </p:txBody>
      </p:sp>
      <p:sp>
        <p:nvSpPr>
          <p:cNvPr id="3" name="フッター プレースホルダー 2">
            <a:extLst>
              <a:ext uri="{FF2B5EF4-FFF2-40B4-BE49-F238E27FC236}">
                <a16:creationId xmlns:a16="http://schemas.microsoft.com/office/drawing/2014/main" id="{B635DA50-7F30-20BE-D06E-136A07F02760}"/>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CD1677B5-0205-F542-8666-52F563489A17}"/>
              </a:ext>
            </a:extLst>
          </p:cNvPr>
          <p:cNvSpPr>
            <a:spLocks noGrp="1"/>
          </p:cNvSpPr>
          <p:nvPr>
            <p:ph type="sldNum" sz="quarter" idx="12"/>
          </p:nvPr>
        </p:nvSpPr>
        <p:spPr/>
        <p:txBody>
          <a:bodyPr/>
          <a:lstStyle/>
          <a:p>
            <a:fld id="{E5DDB163-B8D2-454F-A889-1D1DC9DF9DA4}" type="slidenum">
              <a:rPr kumimoji="1" lang="ja-JP" altLang="en-US" smtClean="0"/>
              <a:t>‹#›</a:t>
            </a:fld>
            <a:endParaRPr kumimoji="1" lang="ja-JP" altLang="en-US"/>
          </a:p>
        </p:txBody>
      </p:sp>
    </p:spTree>
    <p:extLst>
      <p:ext uri="{BB962C8B-B14F-4D97-AF65-F5344CB8AC3E}">
        <p14:creationId xmlns:p14="http://schemas.microsoft.com/office/powerpoint/2010/main" val="22009082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0FB2E0C-BA99-99FC-8E35-8A5DB9BF35FE}"/>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E3710BAA-624A-D059-8FBB-18A49559197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3D7FBE92-6EA7-8EC8-5A9B-FB8025EF446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BC1EC6DE-1886-82EA-270B-597B68880DE1}"/>
              </a:ext>
            </a:extLst>
          </p:cNvPr>
          <p:cNvSpPr>
            <a:spLocks noGrp="1"/>
          </p:cNvSpPr>
          <p:nvPr>
            <p:ph type="dt" sz="half" idx="10"/>
          </p:nvPr>
        </p:nvSpPr>
        <p:spPr/>
        <p:txBody>
          <a:bodyPr/>
          <a:lstStyle/>
          <a:p>
            <a:fld id="{FC9CE787-D754-434B-9A4A-219EB5FA8998}" type="datetimeFigureOut">
              <a:rPr kumimoji="1" lang="ja-JP" altLang="en-US" smtClean="0"/>
              <a:t>2022/11/21</a:t>
            </a:fld>
            <a:endParaRPr kumimoji="1" lang="ja-JP" altLang="en-US"/>
          </a:p>
        </p:txBody>
      </p:sp>
      <p:sp>
        <p:nvSpPr>
          <p:cNvPr id="6" name="フッター プレースホルダー 5">
            <a:extLst>
              <a:ext uri="{FF2B5EF4-FFF2-40B4-BE49-F238E27FC236}">
                <a16:creationId xmlns:a16="http://schemas.microsoft.com/office/drawing/2014/main" id="{88848F20-15D3-C232-C524-F8F1EFAE2F4B}"/>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479E0C38-A2F6-D049-87EF-BA48A30152D5}"/>
              </a:ext>
            </a:extLst>
          </p:cNvPr>
          <p:cNvSpPr>
            <a:spLocks noGrp="1"/>
          </p:cNvSpPr>
          <p:nvPr>
            <p:ph type="sldNum" sz="quarter" idx="12"/>
          </p:nvPr>
        </p:nvSpPr>
        <p:spPr/>
        <p:txBody>
          <a:bodyPr/>
          <a:lstStyle/>
          <a:p>
            <a:fld id="{E5DDB163-B8D2-454F-A889-1D1DC9DF9DA4}" type="slidenum">
              <a:rPr kumimoji="1" lang="ja-JP" altLang="en-US" smtClean="0"/>
              <a:t>‹#›</a:t>
            </a:fld>
            <a:endParaRPr kumimoji="1" lang="ja-JP" altLang="en-US"/>
          </a:p>
        </p:txBody>
      </p:sp>
    </p:spTree>
    <p:extLst>
      <p:ext uri="{BB962C8B-B14F-4D97-AF65-F5344CB8AC3E}">
        <p14:creationId xmlns:p14="http://schemas.microsoft.com/office/powerpoint/2010/main" val="10963687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7FD240B-3D27-46F8-C2EB-F5354118F36F}"/>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6D43DBB9-21BE-7BAE-0741-95CAF673E71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979BF9B2-7A78-1CE3-83A8-3D4194B7846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2FD7C57D-1182-830D-3245-7F2E12AD6D04}"/>
              </a:ext>
            </a:extLst>
          </p:cNvPr>
          <p:cNvSpPr>
            <a:spLocks noGrp="1"/>
          </p:cNvSpPr>
          <p:nvPr>
            <p:ph type="dt" sz="half" idx="10"/>
          </p:nvPr>
        </p:nvSpPr>
        <p:spPr/>
        <p:txBody>
          <a:bodyPr/>
          <a:lstStyle/>
          <a:p>
            <a:fld id="{FC9CE787-D754-434B-9A4A-219EB5FA8998}" type="datetimeFigureOut">
              <a:rPr kumimoji="1" lang="ja-JP" altLang="en-US" smtClean="0"/>
              <a:t>2022/11/21</a:t>
            </a:fld>
            <a:endParaRPr kumimoji="1" lang="ja-JP" altLang="en-US"/>
          </a:p>
        </p:txBody>
      </p:sp>
      <p:sp>
        <p:nvSpPr>
          <p:cNvPr id="6" name="フッター プレースホルダー 5">
            <a:extLst>
              <a:ext uri="{FF2B5EF4-FFF2-40B4-BE49-F238E27FC236}">
                <a16:creationId xmlns:a16="http://schemas.microsoft.com/office/drawing/2014/main" id="{32182730-1A44-F39A-5029-74B22DD15B58}"/>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973642C3-C4FF-ED85-8B70-DEC70261B389}"/>
              </a:ext>
            </a:extLst>
          </p:cNvPr>
          <p:cNvSpPr>
            <a:spLocks noGrp="1"/>
          </p:cNvSpPr>
          <p:nvPr>
            <p:ph type="sldNum" sz="quarter" idx="12"/>
          </p:nvPr>
        </p:nvSpPr>
        <p:spPr/>
        <p:txBody>
          <a:bodyPr/>
          <a:lstStyle/>
          <a:p>
            <a:fld id="{E5DDB163-B8D2-454F-A889-1D1DC9DF9DA4}" type="slidenum">
              <a:rPr kumimoji="1" lang="ja-JP" altLang="en-US" smtClean="0"/>
              <a:t>‹#›</a:t>
            </a:fld>
            <a:endParaRPr kumimoji="1" lang="ja-JP" altLang="en-US"/>
          </a:p>
        </p:txBody>
      </p:sp>
    </p:spTree>
    <p:extLst>
      <p:ext uri="{BB962C8B-B14F-4D97-AF65-F5344CB8AC3E}">
        <p14:creationId xmlns:p14="http://schemas.microsoft.com/office/powerpoint/2010/main" val="30845646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302F2D10-813C-0710-4103-F961743D0BD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31744599-4F0B-9A4A-6E6B-141455AFE3D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58D82518-A671-3D04-2273-83D3562CC10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9CE787-D754-434B-9A4A-219EB5FA8998}" type="datetimeFigureOut">
              <a:rPr kumimoji="1" lang="ja-JP" altLang="en-US" smtClean="0"/>
              <a:t>2022/11/21</a:t>
            </a:fld>
            <a:endParaRPr kumimoji="1" lang="ja-JP" altLang="en-US"/>
          </a:p>
        </p:txBody>
      </p:sp>
      <p:sp>
        <p:nvSpPr>
          <p:cNvPr id="5" name="フッター プレースホルダー 4">
            <a:extLst>
              <a:ext uri="{FF2B5EF4-FFF2-40B4-BE49-F238E27FC236}">
                <a16:creationId xmlns:a16="http://schemas.microsoft.com/office/drawing/2014/main" id="{BFADF9CC-6AB8-15F2-EFDC-E6E1BF03F8A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89D1E6AF-B134-5EF4-6242-8E01E4C1FAF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DDB163-B8D2-454F-A889-1D1DC9DF9DA4}" type="slidenum">
              <a:rPr kumimoji="1" lang="ja-JP" altLang="en-US" smtClean="0"/>
              <a:t>‹#›</a:t>
            </a:fld>
            <a:endParaRPr kumimoji="1" lang="ja-JP" altLang="en-US"/>
          </a:p>
        </p:txBody>
      </p:sp>
    </p:spTree>
    <p:extLst>
      <p:ext uri="{BB962C8B-B14F-4D97-AF65-F5344CB8AC3E}">
        <p14:creationId xmlns:p14="http://schemas.microsoft.com/office/powerpoint/2010/main" val="40931069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1E4BDDF-45BE-644A-B61C-5442F43C74A6}"/>
              </a:ext>
            </a:extLst>
          </p:cNvPr>
          <p:cNvSpPr>
            <a:spLocks noGrp="1"/>
          </p:cNvSpPr>
          <p:nvPr>
            <p:ph type="ctrTitle"/>
          </p:nvPr>
        </p:nvSpPr>
        <p:spPr/>
        <p:txBody>
          <a:bodyPr>
            <a:normAutofit fontScale="90000"/>
          </a:bodyPr>
          <a:lstStyle/>
          <a:p>
            <a:r>
              <a:rPr kumimoji="1" lang="ja-JP" altLang="en-US" dirty="0">
                <a:latin typeface="HGP明朝E" panose="02020900000000000000" pitchFamily="18" charset="-128"/>
                <a:ea typeface="HGP明朝E" panose="02020900000000000000" pitchFamily="18" charset="-128"/>
              </a:rPr>
              <a:t>アジアで注目の首脳会談</a:t>
            </a:r>
            <a:br>
              <a:rPr kumimoji="1" lang="en-US" altLang="ja-JP" dirty="0">
                <a:latin typeface="HGP明朝E" panose="02020900000000000000" pitchFamily="18" charset="-128"/>
                <a:ea typeface="HGP明朝E" panose="02020900000000000000" pitchFamily="18" charset="-128"/>
              </a:rPr>
            </a:br>
            <a:r>
              <a:rPr kumimoji="1" lang="ja-JP" altLang="en-US" dirty="0">
                <a:latin typeface="HGP明朝E" panose="02020900000000000000" pitchFamily="18" charset="-128"/>
                <a:ea typeface="HGP明朝E" panose="02020900000000000000" pitchFamily="18" charset="-128"/>
              </a:rPr>
              <a:t>日韓首脳会談</a:t>
            </a:r>
            <a:br>
              <a:rPr kumimoji="1" lang="en-US" altLang="ja-JP" dirty="0">
                <a:latin typeface="HGP明朝E" panose="02020900000000000000" pitchFamily="18" charset="-128"/>
                <a:ea typeface="HGP明朝E" panose="02020900000000000000" pitchFamily="18" charset="-128"/>
              </a:rPr>
            </a:br>
            <a:r>
              <a:rPr kumimoji="1" lang="ja-JP" altLang="en-US" dirty="0">
                <a:latin typeface="HGP明朝E" panose="02020900000000000000" pitchFamily="18" charset="-128"/>
                <a:ea typeface="HGP明朝E" panose="02020900000000000000" pitchFamily="18" charset="-128"/>
              </a:rPr>
              <a:t>米中首脳会談</a:t>
            </a:r>
          </a:p>
        </p:txBody>
      </p:sp>
      <p:sp>
        <p:nvSpPr>
          <p:cNvPr id="3" name="字幕 2">
            <a:extLst>
              <a:ext uri="{FF2B5EF4-FFF2-40B4-BE49-F238E27FC236}">
                <a16:creationId xmlns:a16="http://schemas.microsoft.com/office/drawing/2014/main" id="{9CA277BD-4E9F-5FB3-F647-4669A52F4693}"/>
              </a:ext>
            </a:extLst>
          </p:cNvPr>
          <p:cNvSpPr>
            <a:spLocks noGrp="1"/>
          </p:cNvSpPr>
          <p:nvPr>
            <p:ph type="subTitle" idx="1"/>
          </p:nvPr>
        </p:nvSpPr>
        <p:spPr>
          <a:xfrm>
            <a:off x="1524000" y="3988244"/>
            <a:ext cx="9144000" cy="1655762"/>
          </a:xfrm>
        </p:spPr>
        <p:txBody>
          <a:bodyPr/>
          <a:lstStyle/>
          <a:p>
            <a:r>
              <a:rPr kumimoji="1" lang="ja-JP" altLang="en-US" dirty="0">
                <a:latin typeface="HGP明朝E" panose="02020900000000000000" pitchFamily="18" charset="-128"/>
                <a:ea typeface="HGP明朝E" panose="02020900000000000000" pitchFamily="18" charset="-128"/>
              </a:rPr>
              <a:t>情報パック</a:t>
            </a:r>
            <a:r>
              <a:rPr kumimoji="1" lang="en-US" altLang="ja-JP" dirty="0">
                <a:latin typeface="HGP明朝E" panose="02020900000000000000" pitchFamily="18" charset="-128"/>
                <a:ea typeface="HGP明朝E" panose="02020900000000000000" pitchFamily="18" charset="-128"/>
              </a:rPr>
              <a:t>11</a:t>
            </a:r>
            <a:r>
              <a:rPr kumimoji="1" lang="ja-JP" altLang="en-US" dirty="0">
                <a:latin typeface="HGP明朝E" panose="02020900000000000000" pitchFamily="18" charset="-128"/>
                <a:ea typeface="HGP明朝E" panose="02020900000000000000" pitchFamily="18" charset="-128"/>
              </a:rPr>
              <a:t>月号</a:t>
            </a:r>
          </a:p>
        </p:txBody>
      </p:sp>
    </p:spTree>
    <p:extLst>
      <p:ext uri="{BB962C8B-B14F-4D97-AF65-F5344CB8AC3E}">
        <p14:creationId xmlns:p14="http://schemas.microsoft.com/office/powerpoint/2010/main" val="2429215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DCA85FF-38E0-6876-A382-B13C5886A318}"/>
              </a:ext>
            </a:extLst>
          </p:cNvPr>
          <p:cNvSpPr>
            <a:spLocks noGrp="1"/>
          </p:cNvSpPr>
          <p:nvPr>
            <p:ph type="title"/>
          </p:nvPr>
        </p:nvSpPr>
        <p:spPr>
          <a:xfrm>
            <a:off x="481013" y="3752849"/>
            <a:ext cx="3290887" cy="2452687"/>
          </a:xfrm>
        </p:spPr>
        <p:txBody>
          <a:bodyPr anchor="ctr">
            <a:normAutofit/>
          </a:bodyPr>
          <a:lstStyle/>
          <a:p>
            <a:r>
              <a:rPr kumimoji="1" lang="ja-JP" altLang="en-US" sz="3600" dirty="0">
                <a:latin typeface="HGP明朝E" panose="02020900000000000000" pitchFamily="18" charset="-128"/>
                <a:ea typeface="HGP明朝E" panose="02020900000000000000" pitchFamily="18" charset="-128"/>
              </a:rPr>
              <a:t>日韓首脳会談</a:t>
            </a:r>
            <a:r>
              <a:rPr kumimoji="1" lang="ja-JP" altLang="en-US" sz="2000" dirty="0">
                <a:latin typeface="HGP明朝E" panose="02020900000000000000" pitchFamily="18" charset="-128"/>
                <a:ea typeface="HGP明朝E" panose="02020900000000000000" pitchFamily="18" charset="-128"/>
              </a:rPr>
              <a:t>（</a:t>
            </a:r>
            <a:r>
              <a:rPr kumimoji="1" lang="en-US" altLang="ja-JP" sz="2000" dirty="0">
                <a:latin typeface="HGP明朝E" panose="02020900000000000000" pitchFamily="18" charset="-128"/>
                <a:ea typeface="HGP明朝E" panose="02020900000000000000" pitchFamily="18" charset="-128"/>
              </a:rPr>
              <a:t>11</a:t>
            </a:r>
            <a:r>
              <a:rPr kumimoji="1" lang="ja-JP" altLang="en-US" sz="2000" dirty="0">
                <a:latin typeface="HGP明朝E" panose="02020900000000000000" pitchFamily="18" charset="-128"/>
                <a:ea typeface="HGP明朝E" panose="02020900000000000000" pitchFamily="18" charset="-128"/>
              </a:rPr>
              <a:t>月</a:t>
            </a:r>
            <a:r>
              <a:rPr kumimoji="1" lang="en-US" altLang="ja-JP" sz="2000" dirty="0">
                <a:latin typeface="HGP明朝E" panose="02020900000000000000" pitchFamily="18" charset="-128"/>
                <a:ea typeface="HGP明朝E" panose="02020900000000000000" pitchFamily="18" charset="-128"/>
              </a:rPr>
              <a:t>14</a:t>
            </a:r>
            <a:r>
              <a:rPr kumimoji="1" lang="ja-JP" altLang="en-US" sz="2000" dirty="0">
                <a:latin typeface="HGP明朝E" panose="02020900000000000000" pitchFamily="18" charset="-128"/>
                <a:ea typeface="HGP明朝E" panose="02020900000000000000" pitchFamily="18" charset="-128"/>
              </a:rPr>
              <a:t>日）</a:t>
            </a:r>
            <a:br>
              <a:rPr kumimoji="1" lang="en-US" altLang="ja-JP" sz="2000" dirty="0">
                <a:latin typeface="HGP明朝E" panose="02020900000000000000" pitchFamily="18" charset="-128"/>
                <a:ea typeface="HGP明朝E" panose="02020900000000000000" pitchFamily="18" charset="-128"/>
              </a:rPr>
            </a:br>
            <a:r>
              <a:rPr kumimoji="1" lang="ja-JP" altLang="en-US" sz="2000" dirty="0">
                <a:latin typeface="HGP明朝E" panose="02020900000000000000" pitchFamily="18" charset="-128"/>
                <a:ea typeface="HGP明朝E" panose="02020900000000000000" pitchFamily="18" charset="-128"/>
              </a:rPr>
              <a:t>（カンボジア、プノンペン）</a:t>
            </a:r>
            <a:endParaRPr kumimoji="1" lang="ja-JP" altLang="en-US" sz="3600" dirty="0">
              <a:latin typeface="HGP明朝E" panose="02020900000000000000" pitchFamily="18" charset="-128"/>
              <a:ea typeface="HGP明朝E" panose="02020900000000000000" pitchFamily="18" charset="-128"/>
            </a:endParaRPr>
          </a:p>
        </p:txBody>
      </p:sp>
      <p:pic>
        <p:nvPicPr>
          <p:cNvPr id="4" name="図 3">
            <a:extLst>
              <a:ext uri="{FF2B5EF4-FFF2-40B4-BE49-F238E27FC236}">
                <a16:creationId xmlns:a16="http://schemas.microsoft.com/office/drawing/2014/main" id="{13DC3FDA-FC0E-CB97-0CF8-86B8E92D6F71}"/>
              </a:ext>
            </a:extLst>
          </p:cNvPr>
          <p:cNvPicPr>
            <a:picLocks noChangeAspect="1"/>
          </p:cNvPicPr>
          <p:nvPr/>
        </p:nvPicPr>
        <p:blipFill rotWithShape="1">
          <a:blip r:embed="rId2"/>
          <a:srcRect t="11570" b="34082"/>
          <a:stretch/>
        </p:blipFill>
        <p:spPr>
          <a:xfrm>
            <a:off x="0" y="-18143"/>
            <a:ext cx="12191980" cy="3710603"/>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p:spPr>
      </p:pic>
      <p:sp>
        <p:nvSpPr>
          <p:cNvPr id="3" name="コンテンツ プレースホルダー 2">
            <a:extLst>
              <a:ext uri="{FF2B5EF4-FFF2-40B4-BE49-F238E27FC236}">
                <a16:creationId xmlns:a16="http://schemas.microsoft.com/office/drawing/2014/main" id="{D160B5F0-0A32-42DA-D780-E7F97D1CDAAE}"/>
              </a:ext>
            </a:extLst>
          </p:cNvPr>
          <p:cNvSpPr>
            <a:spLocks noGrp="1"/>
          </p:cNvSpPr>
          <p:nvPr>
            <p:ph idx="1"/>
          </p:nvPr>
        </p:nvSpPr>
        <p:spPr>
          <a:xfrm>
            <a:off x="4223982" y="3752850"/>
            <a:ext cx="7485413" cy="2894693"/>
          </a:xfrm>
        </p:spPr>
        <p:txBody>
          <a:bodyPr anchor="ctr">
            <a:normAutofit/>
          </a:bodyPr>
          <a:lstStyle/>
          <a:p>
            <a:r>
              <a:rPr kumimoji="1" lang="en-US" altLang="ja-JP" sz="2400" dirty="0">
                <a:latin typeface="HGP明朝E" panose="02020900000000000000" pitchFamily="18" charset="-128"/>
                <a:ea typeface="HGP明朝E" panose="02020900000000000000" pitchFamily="18" charset="-128"/>
              </a:rPr>
              <a:t>45</a:t>
            </a:r>
            <a:r>
              <a:rPr kumimoji="1" lang="ja-JP" altLang="en-US" sz="2400" dirty="0">
                <a:latin typeface="HGP明朝E" panose="02020900000000000000" pitchFamily="18" charset="-128"/>
                <a:ea typeface="HGP明朝E" panose="02020900000000000000" pitchFamily="18" charset="-128"/>
              </a:rPr>
              <a:t>分間の正式会談</a:t>
            </a:r>
            <a:endParaRPr kumimoji="1" lang="en-US" altLang="ja-JP" sz="2400" dirty="0">
              <a:latin typeface="HGP明朝E" panose="02020900000000000000" pitchFamily="18" charset="-128"/>
              <a:ea typeface="HGP明朝E" panose="02020900000000000000" pitchFamily="18" charset="-128"/>
            </a:endParaRPr>
          </a:p>
          <a:p>
            <a:pPr marL="0" indent="0">
              <a:buNone/>
            </a:pPr>
            <a:r>
              <a:rPr kumimoji="1" lang="ja-JP" altLang="en-US" sz="2400" dirty="0">
                <a:latin typeface="HGP明朝E" panose="02020900000000000000" pitchFamily="18" charset="-128"/>
                <a:ea typeface="HGP明朝E" panose="02020900000000000000" pitchFamily="18" charset="-128"/>
              </a:rPr>
              <a:t>　＜内容＞</a:t>
            </a:r>
            <a:endParaRPr kumimoji="1" lang="en-US" altLang="ja-JP" sz="2400" dirty="0">
              <a:latin typeface="HGP明朝E" panose="02020900000000000000" pitchFamily="18" charset="-128"/>
              <a:ea typeface="HGP明朝E" panose="02020900000000000000" pitchFamily="18" charset="-128"/>
            </a:endParaRPr>
          </a:p>
          <a:p>
            <a:r>
              <a:rPr kumimoji="1" lang="ja-JP" altLang="en-US" sz="2400" dirty="0">
                <a:latin typeface="HGP明朝E" panose="02020900000000000000" pitchFamily="18" charset="-128"/>
                <a:ea typeface="HGP明朝E" panose="02020900000000000000" pitchFamily="18" charset="-128"/>
              </a:rPr>
              <a:t>「元徴用工問題」について早期に解決する方針で一致</a:t>
            </a:r>
            <a:endParaRPr kumimoji="1" lang="en-US" altLang="ja-JP" sz="2400" dirty="0">
              <a:latin typeface="HGP明朝E" panose="02020900000000000000" pitchFamily="18" charset="-128"/>
              <a:ea typeface="HGP明朝E" panose="02020900000000000000" pitchFamily="18" charset="-128"/>
            </a:endParaRPr>
          </a:p>
          <a:p>
            <a:r>
              <a:rPr kumimoji="1" lang="ja-JP" altLang="en-US" sz="2400" dirty="0">
                <a:latin typeface="HGP明朝E" panose="02020900000000000000" pitchFamily="18" charset="-128"/>
                <a:ea typeface="HGP明朝E" panose="02020900000000000000" pitchFamily="18" charset="-128"/>
              </a:rPr>
              <a:t>自由で開かれたインド太平洋の実現で連携すると確認</a:t>
            </a:r>
            <a:endParaRPr kumimoji="1" lang="en-US" altLang="ja-JP" sz="2400" dirty="0">
              <a:latin typeface="HGP明朝E" panose="02020900000000000000" pitchFamily="18" charset="-128"/>
              <a:ea typeface="HGP明朝E" panose="02020900000000000000" pitchFamily="18" charset="-128"/>
            </a:endParaRPr>
          </a:p>
          <a:p>
            <a:r>
              <a:rPr kumimoji="1" lang="ja-JP" altLang="en-US" sz="2400" dirty="0">
                <a:latin typeface="HGP明朝E" panose="02020900000000000000" pitchFamily="18" charset="-128"/>
                <a:ea typeface="HGP明朝E" panose="02020900000000000000" pitchFamily="18" charset="-128"/>
              </a:rPr>
              <a:t>北朝鮮がミサイル発射を続けていることを強く非難</a:t>
            </a:r>
            <a:endParaRPr kumimoji="1" lang="en-US" altLang="ja-JP" sz="2400" dirty="0">
              <a:latin typeface="HGP明朝E" panose="02020900000000000000" pitchFamily="18" charset="-128"/>
              <a:ea typeface="HGP明朝E" panose="02020900000000000000" pitchFamily="18" charset="-128"/>
            </a:endParaRPr>
          </a:p>
          <a:p>
            <a:r>
              <a:rPr kumimoji="1" lang="ja-JP" altLang="en-US" sz="2400" dirty="0">
                <a:latin typeface="HGP明朝E" panose="02020900000000000000" pitchFamily="18" charset="-128"/>
                <a:ea typeface="HGP明朝E" panose="02020900000000000000" pitchFamily="18" charset="-128"/>
              </a:rPr>
              <a:t>そして首脳間で意思疎通を継続していくことが確認・・</a:t>
            </a:r>
          </a:p>
        </p:txBody>
      </p:sp>
    </p:spTree>
    <p:extLst>
      <p:ext uri="{BB962C8B-B14F-4D97-AF65-F5344CB8AC3E}">
        <p14:creationId xmlns:p14="http://schemas.microsoft.com/office/powerpoint/2010/main" val="5462078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図 3">
            <a:extLst>
              <a:ext uri="{FF2B5EF4-FFF2-40B4-BE49-F238E27FC236}">
                <a16:creationId xmlns:a16="http://schemas.microsoft.com/office/drawing/2014/main" id="{71CA8733-9CD2-E9C9-672D-F431474EFFF0}"/>
              </a:ext>
            </a:extLst>
          </p:cNvPr>
          <p:cNvPicPr>
            <a:picLocks noChangeAspect="1"/>
          </p:cNvPicPr>
          <p:nvPr/>
        </p:nvPicPr>
        <p:blipFill rotWithShape="1">
          <a:blip r:embed="rId2"/>
          <a:srcRect r="20689"/>
          <a:stretch/>
        </p:blipFill>
        <p:spPr>
          <a:xfrm>
            <a:off x="-56794" y="-124939"/>
            <a:ext cx="9010488" cy="6390499"/>
          </a:xfrm>
          <a:prstGeom prst="rect">
            <a:avLst/>
          </a:prstGeom>
        </p:spPr>
      </p:pic>
      <p:sp>
        <p:nvSpPr>
          <p:cNvPr id="11" name="Rectangle 10">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タイトル 1">
            <a:extLst>
              <a:ext uri="{FF2B5EF4-FFF2-40B4-BE49-F238E27FC236}">
                <a16:creationId xmlns:a16="http://schemas.microsoft.com/office/drawing/2014/main" id="{76015496-C985-B148-175D-0BD9E7678A58}"/>
              </a:ext>
            </a:extLst>
          </p:cNvPr>
          <p:cNvSpPr>
            <a:spLocks noGrp="1"/>
          </p:cNvSpPr>
          <p:nvPr>
            <p:ph type="title"/>
          </p:nvPr>
        </p:nvSpPr>
        <p:spPr>
          <a:xfrm>
            <a:off x="7531610" y="365125"/>
            <a:ext cx="4043533" cy="1770400"/>
          </a:xfrm>
        </p:spPr>
        <p:txBody>
          <a:bodyPr>
            <a:normAutofit/>
          </a:bodyPr>
          <a:lstStyle/>
          <a:p>
            <a:r>
              <a:rPr lang="ja-JP" altLang="en-US" dirty="0">
                <a:latin typeface="HGP明朝E" panose="02020900000000000000" pitchFamily="18" charset="-128"/>
                <a:ea typeface="HGP明朝E" panose="02020900000000000000" pitchFamily="18" charset="-128"/>
              </a:rPr>
              <a:t>米中間選挙</a:t>
            </a:r>
          </a:p>
        </p:txBody>
      </p:sp>
      <p:sp>
        <p:nvSpPr>
          <p:cNvPr id="3" name="コンテンツ プレースホルダー 2">
            <a:extLst>
              <a:ext uri="{FF2B5EF4-FFF2-40B4-BE49-F238E27FC236}">
                <a16:creationId xmlns:a16="http://schemas.microsoft.com/office/drawing/2014/main" id="{DD488E3F-7B20-5604-63E1-FB2D9182B9B3}"/>
              </a:ext>
            </a:extLst>
          </p:cNvPr>
          <p:cNvSpPr>
            <a:spLocks noGrp="1"/>
          </p:cNvSpPr>
          <p:nvPr>
            <p:ph idx="1"/>
          </p:nvPr>
        </p:nvSpPr>
        <p:spPr>
          <a:xfrm>
            <a:off x="7531610" y="2135524"/>
            <a:ext cx="4137876" cy="4417675"/>
          </a:xfrm>
        </p:spPr>
        <p:txBody>
          <a:bodyPr>
            <a:normAutofit/>
          </a:bodyPr>
          <a:lstStyle/>
          <a:p>
            <a:r>
              <a:rPr lang="ja-JP" altLang="en-US" sz="2400" dirty="0">
                <a:latin typeface="HGP明朝E" panose="02020900000000000000" pitchFamily="18" charset="-128"/>
                <a:ea typeface="HGP明朝E" panose="02020900000000000000" pitchFamily="18" charset="-128"/>
              </a:rPr>
              <a:t>上院　民主党が過半数確保（</a:t>
            </a:r>
            <a:r>
              <a:rPr lang="en-US" altLang="ja-JP" sz="2400" dirty="0">
                <a:latin typeface="HGP明朝E" panose="02020900000000000000" pitchFamily="18" charset="-128"/>
                <a:ea typeface="HGP明朝E" panose="02020900000000000000" pitchFamily="18" charset="-128"/>
              </a:rPr>
              <a:t>15</a:t>
            </a:r>
            <a:r>
              <a:rPr lang="ja-JP" altLang="en-US" sz="2400" dirty="0">
                <a:latin typeface="HGP明朝E" panose="02020900000000000000" pitchFamily="18" charset="-128"/>
                <a:ea typeface="HGP明朝E" panose="02020900000000000000" pitchFamily="18" charset="-128"/>
              </a:rPr>
              <a:t>日現在）</a:t>
            </a:r>
            <a:r>
              <a:rPr lang="en-US" altLang="ja-JP" sz="2400" dirty="0">
                <a:latin typeface="HGP明朝E" panose="02020900000000000000" pitchFamily="18" charset="-128"/>
                <a:ea typeface="HGP明朝E" panose="02020900000000000000" pitchFamily="18" charset="-128"/>
              </a:rPr>
              <a:t>50</a:t>
            </a:r>
            <a:r>
              <a:rPr lang="ja-JP" altLang="en-US" sz="2400" dirty="0">
                <a:latin typeface="HGP明朝E" panose="02020900000000000000" pitchFamily="18" charset="-128"/>
                <a:ea typeface="HGP明朝E" panose="02020900000000000000" pitchFamily="18" charset="-128"/>
              </a:rPr>
              <a:t>議席</a:t>
            </a:r>
            <a:endParaRPr lang="en-US" altLang="ja-JP" sz="2400" dirty="0">
              <a:latin typeface="HGP明朝E" panose="02020900000000000000" pitchFamily="18" charset="-128"/>
              <a:ea typeface="HGP明朝E" panose="02020900000000000000" pitchFamily="18" charset="-128"/>
            </a:endParaRPr>
          </a:p>
          <a:p>
            <a:pPr lvl="1"/>
            <a:r>
              <a:rPr lang="en-US" altLang="ja-JP" sz="1800" dirty="0">
                <a:latin typeface="HGP明朝E" panose="02020900000000000000" pitchFamily="18" charset="-128"/>
                <a:ea typeface="HGP明朝E" panose="02020900000000000000" pitchFamily="18" charset="-128"/>
              </a:rPr>
              <a:t>12</a:t>
            </a:r>
            <a:r>
              <a:rPr lang="ja-JP" altLang="en-US" sz="1800" dirty="0">
                <a:latin typeface="HGP明朝E" panose="02020900000000000000" pitchFamily="18" charset="-128"/>
                <a:ea typeface="HGP明朝E" panose="02020900000000000000" pitchFamily="18" charset="-128"/>
              </a:rPr>
              <a:t>月にジョージア州で決選投票</a:t>
            </a:r>
            <a:endParaRPr lang="en-US" altLang="ja-JP" sz="1800" dirty="0">
              <a:latin typeface="HGP明朝E" panose="02020900000000000000" pitchFamily="18" charset="-128"/>
              <a:ea typeface="HGP明朝E" panose="02020900000000000000" pitchFamily="18" charset="-128"/>
            </a:endParaRPr>
          </a:p>
          <a:p>
            <a:r>
              <a:rPr lang="ja-JP" altLang="en-US" sz="2400" dirty="0">
                <a:latin typeface="HGP明朝E" panose="02020900000000000000" pitchFamily="18" charset="-128"/>
                <a:ea typeface="HGP明朝E" panose="02020900000000000000" pitchFamily="18" charset="-128"/>
              </a:rPr>
              <a:t>下院　共和党が過半数確保（</a:t>
            </a:r>
            <a:r>
              <a:rPr lang="en-US" altLang="ja-JP" sz="2400" dirty="0">
                <a:latin typeface="HGP明朝E" panose="02020900000000000000" pitchFamily="18" charset="-128"/>
                <a:ea typeface="HGP明朝E" panose="02020900000000000000" pitchFamily="18" charset="-128"/>
              </a:rPr>
              <a:t>17</a:t>
            </a:r>
            <a:r>
              <a:rPr lang="ja-JP" altLang="en-US" sz="2400" dirty="0">
                <a:latin typeface="HGP明朝E" panose="02020900000000000000" pitchFamily="18" charset="-128"/>
                <a:ea typeface="HGP明朝E" panose="02020900000000000000" pitchFamily="18" charset="-128"/>
              </a:rPr>
              <a:t>日現在）２１８議席</a:t>
            </a:r>
            <a:endParaRPr lang="en-US" altLang="ja-JP" sz="2400" dirty="0">
              <a:latin typeface="HGP明朝E" panose="02020900000000000000" pitchFamily="18" charset="-128"/>
              <a:ea typeface="HGP明朝E" panose="02020900000000000000" pitchFamily="18" charset="-128"/>
            </a:endParaRPr>
          </a:p>
          <a:p>
            <a:endParaRPr lang="en-US" altLang="ja-JP" sz="2400" dirty="0">
              <a:latin typeface="HGP明朝E" panose="02020900000000000000" pitchFamily="18" charset="-128"/>
              <a:ea typeface="HGP明朝E" panose="02020900000000000000" pitchFamily="18" charset="-128"/>
            </a:endParaRPr>
          </a:p>
          <a:p>
            <a:r>
              <a:rPr lang="ja-JP" altLang="en-US" sz="2400" dirty="0">
                <a:latin typeface="HGP明朝E" panose="02020900000000000000" pitchFamily="18" charset="-128"/>
                <a:ea typeface="HGP明朝E" panose="02020900000000000000" pitchFamily="18" charset="-128"/>
              </a:rPr>
              <a:t>共和党が下院の多数派を奪還するのは</a:t>
            </a:r>
            <a:r>
              <a:rPr lang="en-US" altLang="ja-JP" sz="2400" dirty="0">
                <a:latin typeface="HGP明朝E" panose="02020900000000000000" pitchFamily="18" charset="-128"/>
                <a:ea typeface="HGP明朝E" panose="02020900000000000000" pitchFamily="18" charset="-128"/>
              </a:rPr>
              <a:t>4</a:t>
            </a:r>
            <a:r>
              <a:rPr lang="ja-JP" altLang="en-US" sz="2400" dirty="0">
                <a:latin typeface="HGP明朝E" panose="02020900000000000000" pitchFamily="18" charset="-128"/>
                <a:ea typeface="HGP明朝E" panose="02020900000000000000" pitchFamily="18" charset="-128"/>
              </a:rPr>
              <a:t>年ぶり</a:t>
            </a:r>
          </a:p>
          <a:p>
            <a:r>
              <a:rPr lang="ja-JP" altLang="en-US" sz="2400" dirty="0">
                <a:highlight>
                  <a:srgbClr val="FFFF00"/>
                </a:highlight>
                <a:latin typeface="HGP明朝E" panose="02020900000000000000" pitchFamily="18" charset="-128"/>
                <a:ea typeface="HGP明朝E" panose="02020900000000000000" pitchFamily="18" charset="-128"/>
              </a:rPr>
              <a:t>上下院のねじれ　</a:t>
            </a:r>
            <a:r>
              <a:rPr lang="ja-JP" altLang="en-US" sz="2400" dirty="0">
                <a:latin typeface="HGP明朝E" panose="02020900000000000000" pitchFamily="18" charset="-128"/>
                <a:ea typeface="HGP明朝E" panose="02020900000000000000" pitchFamily="18" charset="-128"/>
              </a:rPr>
              <a:t>政策が停滞するなど厳しい政権運営を強いられる可能性も</a:t>
            </a:r>
          </a:p>
          <a:p>
            <a:endParaRPr lang="en-US" altLang="ja-JP" sz="2400" dirty="0">
              <a:latin typeface="HGP明朝E" panose="02020900000000000000" pitchFamily="18" charset="-128"/>
              <a:ea typeface="HGP明朝E" panose="02020900000000000000" pitchFamily="18" charset="-128"/>
            </a:endParaRPr>
          </a:p>
          <a:p>
            <a:endParaRPr lang="en-US" altLang="ja-JP" sz="2400" dirty="0">
              <a:latin typeface="HGP明朝E" panose="02020900000000000000" pitchFamily="18" charset="-128"/>
              <a:ea typeface="HGP明朝E" panose="02020900000000000000" pitchFamily="18" charset="-128"/>
            </a:endParaRPr>
          </a:p>
          <a:p>
            <a:pPr lvl="1"/>
            <a:endParaRPr lang="ja-JP" altLang="en-US" dirty="0">
              <a:latin typeface="HGP明朝E" panose="02020900000000000000" pitchFamily="18" charset="-128"/>
              <a:ea typeface="HGP明朝E" panose="02020900000000000000" pitchFamily="18" charset="-128"/>
            </a:endParaRPr>
          </a:p>
          <a:p>
            <a:endParaRPr lang="ja-JP" altLang="en-US" sz="2400" dirty="0">
              <a:latin typeface="HGP明朝E" panose="02020900000000000000" pitchFamily="18" charset="-128"/>
              <a:ea typeface="HGP明朝E" panose="02020900000000000000" pitchFamily="18" charset="-128"/>
            </a:endParaRPr>
          </a:p>
        </p:txBody>
      </p:sp>
      <p:sp>
        <p:nvSpPr>
          <p:cNvPr id="5" name="テキスト ボックス 4">
            <a:extLst>
              <a:ext uri="{FF2B5EF4-FFF2-40B4-BE49-F238E27FC236}">
                <a16:creationId xmlns:a16="http://schemas.microsoft.com/office/drawing/2014/main" id="{F5ADED44-F159-A7BB-3AF9-2BF5A7523A24}"/>
              </a:ext>
            </a:extLst>
          </p:cNvPr>
          <p:cNvSpPr txBox="1"/>
          <p:nvPr/>
        </p:nvSpPr>
        <p:spPr>
          <a:xfrm>
            <a:off x="4265307" y="5656785"/>
            <a:ext cx="2124134" cy="369332"/>
          </a:xfrm>
          <a:prstGeom prst="rect">
            <a:avLst/>
          </a:prstGeom>
          <a:noFill/>
        </p:spPr>
        <p:txBody>
          <a:bodyPr wrap="square" rtlCol="0">
            <a:spAutoFit/>
          </a:bodyPr>
          <a:lstStyle/>
          <a:p>
            <a:r>
              <a:rPr kumimoji="1" lang="ja-JP" altLang="en-US" dirty="0">
                <a:solidFill>
                  <a:srgbClr val="FFFF00"/>
                </a:solidFill>
                <a:latin typeface="HGP明朝E" panose="02020900000000000000" pitchFamily="18" charset="-128"/>
                <a:ea typeface="HGP明朝E" panose="02020900000000000000" pitchFamily="18" charset="-128"/>
              </a:rPr>
              <a:t>マッカーシー議員</a:t>
            </a:r>
          </a:p>
        </p:txBody>
      </p:sp>
    </p:spTree>
    <p:extLst>
      <p:ext uri="{BB962C8B-B14F-4D97-AF65-F5344CB8AC3E}">
        <p14:creationId xmlns:p14="http://schemas.microsoft.com/office/powerpoint/2010/main" val="29499689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コンテンツ プレースホルダー 3">
            <a:extLst>
              <a:ext uri="{FF2B5EF4-FFF2-40B4-BE49-F238E27FC236}">
                <a16:creationId xmlns:a16="http://schemas.microsoft.com/office/drawing/2014/main" id="{13AE8E1C-8719-A6DB-53CB-C5A152D9D6EF}"/>
              </a:ext>
            </a:extLst>
          </p:cNvPr>
          <p:cNvPicPr>
            <a:picLocks noGrp="1" noChangeAspect="1"/>
          </p:cNvPicPr>
          <p:nvPr>
            <p:ph idx="1"/>
          </p:nvPr>
        </p:nvPicPr>
        <p:blipFill rotWithShape="1">
          <a:blip r:embed="rId2"/>
          <a:srcRect r="444"/>
          <a:stretch/>
        </p:blipFill>
        <p:spPr>
          <a:xfrm>
            <a:off x="20" y="10"/>
            <a:ext cx="12191980" cy="6857990"/>
          </a:xfrm>
          <a:prstGeom prst="rect">
            <a:avLst/>
          </a:prstGeom>
        </p:spPr>
      </p:pic>
      <p:sp>
        <p:nvSpPr>
          <p:cNvPr id="9" name="Rectangle 8">
            <a:extLst>
              <a:ext uri="{FF2B5EF4-FFF2-40B4-BE49-F238E27FC236}">
                <a16:creationId xmlns:a16="http://schemas.microsoft.com/office/drawing/2014/main" id="{37C89E4B-3C9F-44B9-8B86-D9E3D112D8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20142"/>
            <a:ext cx="12192000" cy="736551"/>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タイトル 1">
            <a:extLst>
              <a:ext uri="{FF2B5EF4-FFF2-40B4-BE49-F238E27FC236}">
                <a16:creationId xmlns:a16="http://schemas.microsoft.com/office/drawing/2014/main" id="{8EAC4E11-FAA5-A4FD-3485-DF5607220EE5}"/>
              </a:ext>
            </a:extLst>
          </p:cNvPr>
          <p:cNvSpPr>
            <a:spLocks noGrp="1"/>
          </p:cNvSpPr>
          <p:nvPr>
            <p:ph type="title"/>
          </p:nvPr>
        </p:nvSpPr>
        <p:spPr>
          <a:xfrm>
            <a:off x="523875" y="5317240"/>
            <a:ext cx="11210925" cy="744836"/>
          </a:xfrm>
        </p:spPr>
        <p:txBody>
          <a:bodyPr vert="horz" lIns="91440" tIns="45720" rIns="91440" bIns="45720" rtlCol="0" anchor="ctr">
            <a:normAutofit/>
          </a:bodyPr>
          <a:lstStyle/>
          <a:p>
            <a:pPr algn="ctr"/>
            <a:r>
              <a:rPr kumimoji="1" lang="ja-JP" altLang="en-US" dirty="0">
                <a:solidFill>
                  <a:schemeClr val="tx1">
                    <a:lumMod val="85000"/>
                    <a:lumOff val="15000"/>
                  </a:schemeClr>
                </a:solidFill>
                <a:latin typeface="HGP明朝E" panose="02020900000000000000" pitchFamily="18" charset="-128"/>
                <a:ea typeface="HGP明朝E" panose="02020900000000000000" pitchFamily="18" charset="-128"/>
              </a:rPr>
              <a:t>米中首脳会談</a:t>
            </a:r>
          </a:p>
        </p:txBody>
      </p:sp>
      <p:cxnSp>
        <p:nvCxnSpPr>
          <p:cNvPr id="11" name="Straight Connector 10">
            <a:extLst>
              <a:ext uri="{FF2B5EF4-FFF2-40B4-BE49-F238E27FC236}">
                <a16:creationId xmlns:a16="http://schemas.microsoft.com/office/drawing/2014/main" id="{AA2EAA10-076F-46BD-8F0F-B9A2FB77A85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5241983"/>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D891E407-403B-4764-86C9-33A56D3BCAA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34852"/>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322352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CB331F1-5A07-3BF7-80A7-FF6A19E255B3}"/>
              </a:ext>
            </a:extLst>
          </p:cNvPr>
          <p:cNvSpPr>
            <a:spLocks noGrp="1"/>
          </p:cNvSpPr>
          <p:nvPr>
            <p:ph type="title"/>
          </p:nvPr>
        </p:nvSpPr>
        <p:spPr>
          <a:xfrm>
            <a:off x="838200" y="365125"/>
            <a:ext cx="10515600" cy="1426913"/>
          </a:xfrm>
        </p:spPr>
        <p:txBody>
          <a:bodyPr>
            <a:normAutofit/>
          </a:bodyPr>
          <a:lstStyle/>
          <a:p>
            <a:r>
              <a:rPr kumimoji="1" lang="ja-JP" altLang="en-US" sz="4800" dirty="0">
                <a:latin typeface="HGP明朝E" panose="02020900000000000000" pitchFamily="18" charset="-128"/>
                <a:ea typeface="HGP明朝E" panose="02020900000000000000" pitchFamily="18" charset="-128"/>
              </a:rPr>
              <a:t>米中首脳会談（</a:t>
            </a:r>
            <a:r>
              <a:rPr kumimoji="1" lang="en-US" altLang="ja-JP" sz="4800" dirty="0">
                <a:latin typeface="HGP明朝E" panose="02020900000000000000" pitchFamily="18" charset="-128"/>
                <a:ea typeface="HGP明朝E" panose="02020900000000000000" pitchFamily="18" charset="-128"/>
              </a:rPr>
              <a:t>11</a:t>
            </a:r>
            <a:r>
              <a:rPr kumimoji="1" lang="ja-JP" altLang="en-US" sz="4800" dirty="0">
                <a:latin typeface="HGP明朝E" panose="02020900000000000000" pitchFamily="18" charset="-128"/>
                <a:ea typeface="HGP明朝E" panose="02020900000000000000" pitchFamily="18" charset="-128"/>
              </a:rPr>
              <a:t>月</a:t>
            </a:r>
            <a:r>
              <a:rPr kumimoji="1" lang="en-US" altLang="ja-JP" sz="4800" dirty="0">
                <a:latin typeface="HGP明朝E" panose="02020900000000000000" pitchFamily="18" charset="-128"/>
                <a:ea typeface="HGP明朝E" panose="02020900000000000000" pitchFamily="18" charset="-128"/>
              </a:rPr>
              <a:t>15</a:t>
            </a:r>
            <a:r>
              <a:rPr kumimoji="1" lang="ja-JP" altLang="en-US" sz="4800" dirty="0">
                <a:latin typeface="HGP明朝E" panose="02020900000000000000" pitchFamily="18" charset="-128"/>
                <a:ea typeface="HGP明朝E" panose="02020900000000000000" pitchFamily="18" charset="-128"/>
              </a:rPr>
              <a:t>日）</a:t>
            </a:r>
          </a:p>
        </p:txBody>
      </p:sp>
      <p:sp>
        <p:nvSpPr>
          <p:cNvPr id="3" name="コンテンツ プレースホルダー 2">
            <a:extLst>
              <a:ext uri="{FF2B5EF4-FFF2-40B4-BE49-F238E27FC236}">
                <a16:creationId xmlns:a16="http://schemas.microsoft.com/office/drawing/2014/main" id="{018EF56A-5900-25B4-B2E3-C5C658326D82}"/>
              </a:ext>
            </a:extLst>
          </p:cNvPr>
          <p:cNvSpPr>
            <a:spLocks noGrp="1"/>
          </p:cNvSpPr>
          <p:nvPr>
            <p:ph idx="1"/>
          </p:nvPr>
        </p:nvSpPr>
        <p:spPr>
          <a:xfrm>
            <a:off x="838200" y="1825625"/>
            <a:ext cx="10515600" cy="4684032"/>
          </a:xfrm>
        </p:spPr>
        <p:txBody>
          <a:bodyPr>
            <a:normAutofit lnSpcReduction="10000"/>
          </a:bodyPr>
          <a:lstStyle/>
          <a:p>
            <a:r>
              <a:rPr kumimoji="1" lang="ja-JP" altLang="en-US" sz="3200" dirty="0">
                <a:latin typeface="HGP明朝E" panose="02020900000000000000" pitchFamily="18" charset="-128"/>
                <a:ea typeface="HGP明朝E" panose="02020900000000000000" pitchFamily="18" charset="-128"/>
              </a:rPr>
              <a:t>インドネシア・バリ島（</a:t>
            </a:r>
            <a:r>
              <a:rPr kumimoji="1" lang="en-US" altLang="ja-JP" sz="3200" dirty="0">
                <a:latin typeface="HGP明朝E" panose="02020900000000000000" pitchFamily="18" charset="-128"/>
                <a:ea typeface="HGP明朝E" panose="02020900000000000000" pitchFamily="18" charset="-128"/>
              </a:rPr>
              <a:t>G20</a:t>
            </a:r>
            <a:r>
              <a:rPr kumimoji="1" lang="ja-JP" altLang="en-US" sz="3200" dirty="0">
                <a:latin typeface="HGP明朝E" panose="02020900000000000000" pitchFamily="18" charset="-128"/>
                <a:ea typeface="HGP明朝E" panose="02020900000000000000" pitchFamily="18" charset="-128"/>
              </a:rPr>
              <a:t>首脳会議に合わせた）</a:t>
            </a:r>
          </a:p>
          <a:p>
            <a:pPr marL="0" indent="0">
              <a:buNone/>
            </a:pPr>
            <a:r>
              <a:rPr kumimoji="1" lang="ja-JP" altLang="en-US" sz="3200" dirty="0">
                <a:latin typeface="HGP明朝E" panose="02020900000000000000" pitchFamily="18" charset="-128"/>
                <a:ea typeface="HGP明朝E" panose="02020900000000000000" pitchFamily="18" charset="-128"/>
              </a:rPr>
              <a:t>＜ポイント＞</a:t>
            </a:r>
          </a:p>
          <a:p>
            <a:r>
              <a:rPr kumimoji="1" lang="ja-JP" altLang="en-US" sz="3200" dirty="0">
                <a:latin typeface="HGP明朝E" panose="02020900000000000000" pitchFamily="18" charset="-128"/>
                <a:ea typeface="HGP明朝E" panose="02020900000000000000" pitchFamily="18" charset="-128"/>
              </a:rPr>
              <a:t>バイデン氏は台湾問題で、米国の「一つの中国政策」は変わっていないとしたうえで、一方的な現状変更に反対</a:t>
            </a:r>
            <a:endParaRPr kumimoji="1" lang="en-US" altLang="ja-JP" sz="3200" dirty="0">
              <a:latin typeface="HGP明朝E" panose="02020900000000000000" pitchFamily="18" charset="-128"/>
              <a:ea typeface="HGP明朝E" panose="02020900000000000000" pitchFamily="18" charset="-128"/>
            </a:endParaRPr>
          </a:p>
          <a:p>
            <a:r>
              <a:rPr kumimoji="1" lang="ja-JP" altLang="en-US" sz="3200" dirty="0">
                <a:latin typeface="HGP明朝E" panose="02020900000000000000" pitchFamily="18" charset="-128"/>
                <a:ea typeface="HGP明朝E" panose="02020900000000000000" pitchFamily="18" charset="-128"/>
              </a:rPr>
              <a:t>習氏は「核心的利益中の核心」と反発。「米中関係の超えてはならないレッドラインだ」とも述べる</a:t>
            </a:r>
          </a:p>
          <a:p>
            <a:r>
              <a:rPr kumimoji="1" lang="ja-JP" altLang="en-US" sz="3200" dirty="0">
                <a:latin typeface="HGP明朝E" panose="02020900000000000000" pitchFamily="18" charset="-128"/>
                <a:ea typeface="HGP明朝E" panose="02020900000000000000" pitchFamily="18" charset="-128"/>
              </a:rPr>
              <a:t>バイデン氏は人権問題に懸念表明。</a:t>
            </a:r>
            <a:endParaRPr kumimoji="1" lang="en-US" altLang="ja-JP" sz="3200" dirty="0">
              <a:latin typeface="HGP明朝E" panose="02020900000000000000" pitchFamily="18" charset="-128"/>
              <a:ea typeface="HGP明朝E" panose="02020900000000000000" pitchFamily="18" charset="-128"/>
            </a:endParaRPr>
          </a:p>
          <a:p>
            <a:r>
              <a:rPr kumimoji="1" lang="ja-JP" altLang="en-US" sz="3200" dirty="0">
                <a:latin typeface="HGP明朝E" panose="02020900000000000000" pitchFamily="18" charset="-128"/>
                <a:ea typeface="HGP明朝E" panose="02020900000000000000" pitchFamily="18" charset="-128"/>
              </a:rPr>
              <a:t>習氏は「中国式の民主があり、各国の国情にわせるべき」と主張。米欧の民主主義的価値観を受け入れない姿勢を明確にした。</a:t>
            </a:r>
          </a:p>
          <a:p>
            <a:endParaRPr kumimoji="1" lang="ja-JP" altLang="en-US" sz="3200"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12591774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5079398-2F35-A3C0-CFE4-07653F435E44}"/>
              </a:ext>
            </a:extLst>
          </p:cNvPr>
          <p:cNvSpPr>
            <a:spLocks noGrp="1"/>
          </p:cNvSpPr>
          <p:nvPr>
            <p:ph type="title"/>
          </p:nvPr>
        </p:nvSpPr>
        <p:spPr/>
        <p:txBody>
          <a:bodyPr/>
          <a:lstStyle/>
          <a:p>
            <a:r>
              <a:rPr kumimoji="1" lang="ja-JP" altLang="en-US" dirty="0">
                <a:latin typeface="HGP明朝E" panose="02020900000000000000" pitchFamily="18" charset="-128"/>
                <a:ea typeface="HGP明朝E" panose="02020900000000000000" pitchFamily="18" charset="-128"/>
              </a:rPr>
              <a:t>米中首脳会談</a:t>
            </a:r>
          </a:p>
        </p:txBody>
      </p:sp>
      <p:sp>
        <p:nvSpPr>
          <p:cNvPr id="3" name="コンテンツ プレースホルダー 2">
            <a:extLst>
              <a:ext uri="{FF2B5EF4-FFF2-40B4-BE49-F238E27FC236}">
                <a16:creationId xmlns:a16="http://schemas.microsoft.com/office/drawing/2014/main" id="{FD40C758-F67D-0A31-B4DC-80210AFD7A4A}"/>
              </a:ext>
            </a:extLst>
          </p:cNvPr>
          <p:cNvSpPr>
            <a:spLocks noGrp="1"/>
          </p:cNvSpPr>
          <p:nvPr>
            <p:ph idx="1"/>
          </p:nvPr>
        </p:nvSpPr>
        <p:spPr/>
        <p:txBody>
          <a:bodyPr>
            <a:normAutofit/>
          </a:bodyPr>
          <a:lstStyle/>
          <a:p>
            <a:r>
              <a:rPr kumimoji="1" lang="ja-JP" altLang="en-US" sz="3600" dirty="0">
                <a:latin typeface="HGP明朝E" panose="02020900000000000000" pitchFamily="18" charset="-128"/>
                <a:ea typeface="HGP明朝E" panose="02020900000000000000" pitchFamily="18" charset="-128"/>
              </a:rPr>
              <a:t>ウクライナでの核使用や核威嚇への反対で一致</a:t>
            </a:r>
          </a:p>
          <a:p>
            <a:r>
              <a:rPr kumimoji="1" lang="ja-JP" altLang="en-US" sz="3600" dirty="0">
                <a:latin typeface="HGP明朝E" panose="02020900000000000000" pitchFamily="18" charset="-128"/>
                <a:ea typeface="HGP明朝E" panose="02020900000000000000" pitchFamily="18" charset="-128"/>
              </a:rPr>
              <a:t>バイデン氏が北朝鮮の弾道ミサイル発射など挑発行為に懸念を表明</a:t>
            </a:r>
          </a:p>
          <a:p>
            <a:r>
              <a:rPr kumimoji="1" lang="ja-JP" altLang="en-US" sz="3600" dirty="0">
                <a:latin typeface="HGP明朝E" panose="02020900000000000000" pitchFamily="18" charset="-128"/>
                <a:ea typeface="HGP明朝E" panose="02020900000000000000" pitchFamily="18" charset="-128"/>
              </a:rPr>
              <a:t>ブリンケン国務長官の訪中、閣僚級対話の実施で合意</a:t>
            </a:r>
          </a:p>
          <a:p>
            <a:endParaRPr kumimoji="1" lang="ja-JP" altLang="en-US" sz="3600"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23462013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68825F7-7A6F-020D-199D-FBF7C01CE353}"/>
              </a:ext>
            </a:extLst>
          </p:cNvPr>
          <p:cNvSpPr>
            <a:spLocks noGrp="1"/>
          </p:cNvSpPr>
          <p:nvPr>
            <p:ph type="title"/>
          </p:nvPr>
        </p:nvSpPr>
        <p:spPr/>
        <p:txBody>
          <a:bodyPr>
            <a:normAutofit/>
          </a:bodyPr>
          <a:lstStyle/>
          <a:p>
            <a:r>
              <a:rPr kumimoji="1" lang="ja-JP" altLang="en-US" dirty="0">
                <a:latin typeface="HGP明朝E" panose="02020900000000000000" pitchFamily="18" charset="-128"/>
                <a:ea typeface="HGP明朝E" panose="02020900000000000000" pitchFamily="18" charset="-128"/>
              </a:rPr>
              <a:t>習氏、異例の</a:t>
            </a:r>
            <a:r>
              <a:rPr kumimoji="1" lang="en-US" altLang="ja-JP" dirty="0">
                <a:latin typeface="HGP明朝E" panose="02020900000000000000" pitchFamily="18" charset="-128"/>
                <a:ea typeface="HGP明朝E" panose="02020900000000000000" pitchFamily="18" charset="-128"/>
              </a:rPr>
              <a:t>3</a:t>
            </a:r>
            <a:r>
              <a:rPr kumimoji="1" lang="ja-JP" altLang="en-US" dirty="0">
                <a:latin typeface="HGP明朝E" panose="02020900000000000000" pitchFamily="18" charset="-128"/>
                <a:ea typeface="HGP明朝E" panose="02020900000000000000" pitchFamily="18" charset="-128"/>
              </a:rPr>
              <a:t>期目政権を始動</a:t>
            </a:r>
            <a:br>
              <a:rPr kumimoji="1" lang="en-US" altLang="ja-JP" dirty="0">
                <a:latin typeface="HGP明朝E" panose="02020900000000000000" pitchFamily="18" charset="-128"/>
                <a:ea typeface="HGP明朝E" panose="02020900000000000000" pitchFamily="18" charset="-128"/>
              </a:rPr>
            </a:br>
            <a:r>
              <a:rPr kumimoji="1" lang="ja-JP" altLang="en-US" dirty="0">
                <a:latin typeface="HGP明朝E" panose="02020900000000000000" pitchFamily="18" charset="-128"/>
                <a:ea typeface="HGP明朝E" panose="02020900000000000000" pitchFamily="18" charset="-128"/>
              </a:rPr>
              <a:t>権力集中を一層高めた</a:t>
            </a:r>
          </a:p>
        </p:txBody>
      </p:sp>
      <p:sp>
        <p:nvSpPr>
          <p:cNvPr id="3" name="コンテンツ プレースホルダー 2">
            <a:extLst>
              <a:ext uri="{FF2B5EF4-FFF2-40B4-BE49-F238E27FC236}">
                <a16:creationId xmlns:a16="http://schemas.microsoft.com/office/drawing/2014/main" id="{BEF073E7-B432-8EC8-8A63-278B7AE74FAE}"/>
              </a:ext>
            </a:extLst>
          </p:cNvPr>
          <p:cNvSpPr>
            <a:spLocks noGrp="1"/>
          </p:cNvSpPr>
          <p:nvPr>
            <p:ph idx="1"/>
          </p:nvPr>
        </p:nvSpPr>
        <p:spPr>
          <a:xfrm>
            <a:off x="838200" y="1825625"/>
            <a:ext cx="10515600" cy="4667250"/>
          </a:xfrm>
        </p:spPr>
        <p:txBody>
          <a:bodyPr>
            <a:normAutofit/>
          </a:bodyPr>
          <a:lstStyle/>
          <a:p>
            <a:r>
              <a:rPr kumimoji="1" lang="ja-JP" altLang="en-US" sz="3200" dirty="0">
                <a:latin typeface="HGP明朝E" panose="02020900000000000000" pitchFamily="18" charset="-128"/>
                <a:ea typeface="HGP明朝E" panose="02020900000000000000" pitchFamily="18" charset="-128"/>
              </a:rPr>
              <a:t>中国、米国との競争は「体制の生死をかけた闘争」（ハドソン研究所　マイルズ・ユー）</a:t>
            </a:r>
          </a:p>
          <a:p>
            <a:r>
              <a:rPr kumimoji="1" lang="ja-JP" altLang="en-US" sz="3200" dirty="0">
                <a:latin typeface="HGP明朝E" panose="02020900000000000000" pitchFamily="18" charset="-128"/>
                <a:ea typeface="HGP明朝E" panose="02020900000000000000" pitchFamily="18" charset="-128"/>
              </a:rPr>
              <a:t>習政権は、米国が習氏の</a:t>
            </a:r>
            <a:r>
              <a:rPr lang="ja-JP" altLang="en-US" sz="3200" dirty="0">
                <a:latin typeface="HGP明朝E" panose="02020900000000000000" pitchFamily="18" charset="-128"/>
                <a:ea typeface="HGP明朝E" panose="02020900000000000000" pitchFamily="18" charset="-128"/>
              </a:rPr>
              <a:t>３</a:t>
            </a:r>
            <a:r>
              <a:rPr kumimoji="1" lang="ja-JP" altLang="en-US" sz="3200" dirty="0">
                <a:latin typeface="HGP明朝E" panose="02020900000000000000" pitchFamily="18" charset="-128"/>
                <a:ea typeface="HGP明朝E" panose="02020900000000000000" pitchFamily="18" charset="-128"/>
              </a:rPr>
              <a:t>期目政権を重視していると国民に見せる必要があった</a:t>
            </a:r>
          </a:p>
          <a:p>
            <a:r>
              <a:rPr kumimoji="1" lang="ja-JP" altLang="en-US" sz="3200" dirty="0">
                <a:latin typeface="HGP明朝E" panose="02020900000000000000" pitchFamily="18" charset="-128"/>
                <a:ea typeface="HGP明朝E" panose="02020900000000000000" pitchFamily="18" charset="-128"/>
              </a:rPr>
              <a:t>米政府が会談日程を先に発表したことについて、中国の官製メディアは「米側の切迫感を表している」と伝えた</a:t>
            </a:r>
          </a:p>
          <a:p>
            <a:r>
              <a:rPr kumimoji="1" lang="ja-JP" altLang="en-US" sz="3200" dirty="0">
                <a:latin typeface="HGP明朝E" panose="02020900000000000000" pitchFamily="18" charset="-128"/>
                <a:ea typeface="HGP明朝E" panose="02020900000000000000" pitchFamily="18" charset="-128"/>
              </a:rPr>
              <a:t>中国はさらなる妥協を引き出すため、今後も圧力を強める</a:t>
            </a:r>
          </a:p>
          <a:p>
            <a:r>
              <a:rPr kumimoji="1" lang="ja-JP" altLang="en-US" sz="3200" dirty="0">
                <a:latin typeface="HGP明朝E" panose="02020900000000000000" pitchFamily="18" charset="-128"/>
                <a:ea typeface="HGP明朝E" panose="02020900000000000000" pitchFamily="18" charset="-128"/>
              </a:rPr>
              <a:t>バイデン政権の「レッドライン」を試そうと強硬姿勢を続ける可能性あり</a:t>
            </a:r>
          </a:p>
          <a:p>
            <a:endParaRPr kumimoji="1" lang="ja-JP" altLang="en-US" sz="3200"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25194590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79D67D59-9021-F754-1284-063D9DBA2887}"/>
              </a:ext>
            </a:extLst>
          </p:cNvPr>
          <p:cNvSpPr>
            <a:spLocks noGrp="1"/>
          </p:cNvSpPr>
          <p:nvPr>
            <p:ph type="title"/>
          </p:nvPr>
        </p:nvSpPr>
        <p:spPr/>
        <p:txBody>
          <a:bodyPr/>
          <a:lstStyle/>
          <a:p>
            <a:r>
              <a:rPr lang="ja-JP" altLang="en-US" dirty="0">
                <a:latin typeface="HGP明朝E" panose="02020900000000000000" pitchFamily="18" charset="-128"/>
                <a:ea typeface="HGP明朝E" panose="02020900000000000000" pitchFamily="18" charset="-128"/>
              </a:rPr>
              <a:t>中国の攻勢　</a:t>
            </a:r>
            <a:br>
              <a:rPr lang="en-US" altLang="ja-JP" dirty="0">
                <a:latin typeface="HGP明朝E" panose="02020900000000000000" pitchFamily="18" charset="-128"/>
                <a:ea typeface="HGP明朝E" panose="02020900000000000000" pitchFamily="18" charset="-128"/>
              </a:rPr>
            </a:br>
            <a:r>
              <a:rPr lang="ja-JP" altLang="en-US" dirty="0">
                <a:latin typeface="HGP明朝E" panose="02020900000000000000" pitchFamily="18" charset="-128"/>
                <a:ea typeface="HGP明朝E" panose="02020900000000000000" pitchFamily="18" charset="-128"/>
              </a:rPr>
              <a:t>さらに強まる可能性</a:t>
            </a:r>
          </a:p>
        </p:txBody>
      </p:sp>
      <p:sp>
        <p:nvSpPr>
          <p:cNvPr id="5" name="テキスト プレースホルダー 4">
            <a:extLst>
              <a:ext uri="{FF2B5EF4-FFF2-40B4-BE49-F238E27FC236}">
                <a16:creationId xmlns:a16="http://schemas.microsoft.com/office/drawing/2014/main" id="{C3A59DF4-A1AE-C973-F66E-DEFD4B1EB014}"/>
              </a:ext>
            </a:extLst>
          </p:cNvPr>
          <p:cNvSpPr>
            <a:spLocks noGrp="1"/>
          </p:cNvSpPr>
          <p:nvPr>
            <p:ph type="body" idx="1"/>
          </p:nvPr>
        </p:nvSpPr>
        <p:spPr/>
        <p:txBody>
          <a:bodyPr/>
          <a:lstStyle/>
          <a:p>
            <a:endParaRPr lang="ja-JP" altLang="en-US">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3912398458"/>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52</TotalTime>
  <Words>443</Words>
  <Application>Microsoft Office PowerPoint</Application>
  <PresentationFormat>ワイド画面</PresentationFormat>
  <Paragraphs>38</Paragraphs>
  <Slides>8</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8</vt:i4>
      </vt:variant>
    </vt:vector>
  </HeadingPairs>
  <TitlesOfParts>
    <vt:vector size="13" baseType="lpstr">
      <vt:lpstr>HGP明朝E</vt:lpstr>
      <vt:lpstr>游ゴシック</vt:lpstr>
      <vt:lpstr>游ゴシック Light</vt:lpstr>
      <vt:lpstr>Arial</vt:lpstr>
      <vt:lpstr>Office テーマ</vt:lpstr>
      <vt:lpstr>アジアで注目の首脳会談 日韓首脳会談 米中首脳会談</vt:lpstr>
      <vt:lpstr>日韓首脳会談（11月14日） （カンボジア、プノンペン）</vt:lpstr>
      <vt:lpstr>米中間選挙</vt:lpstr>
      <vt:lpstr>米中首脳会談</vt:lpstr>
      <vt:lpstr>米中首脳会談（11月15日）</vt:lpstr>
      <vt:lpstr>米中首脳会談</vt:lpstr>
      <vt:lpstr>習氏、異例の3期目政権を始動 権力集中を一層高めた</vt:lpstr>
      <vt:lpstr>中国の攻勢　 さらに強まる可能性</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アジアで注目の首脳会談 日韓首脳会談 米中首脳会談</dc:title>
  <cp:revision>5</cp:revision>
  <cp:lastPrinted>2022-11-17T07:37:16Z</cp:lastPrinted>
  <dcterms:created xsi:type="dcterms:W3CDTF">2022-11-17T05:25:02Z</dcterms:created>
  <dcterms:modified xsi:type="dcterms:W3CDTF">2022-11-21T00:40:42Z</dcterms:modified>
</cp:coreProperties>
</file>