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7ECE23-786D-4D76-976B-19F6CE07B218}" v="3" dt="2023-10-13T05:44:00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1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shio watanabe" userId="4f88620549a6431d" providerId="LiveId" clId="{5D7ECE23-786D-4D76-976B-19F6CE07B218}"/>
    <pc:docChg chg="modSld">
      <pc:chgData name="yoshio watanabe" userId="4f88620549a6431d" providerId="LiveId" clId="{5D7ECE23-786D-4D76-976B-19F6CE07B218}" dt="2023-10-13T05:43:20.726" v="4" actId="6549"/>
      <pc:docMkLst>
        <pc:docMk/>
      </pc:docMkLst>
      <pc:sldChg chg="modSp mod">
        <pc:chgData name="yoshio watanabe" userId="4f88620549a6431d" providerId="LiveId" clId="{5D7ECE23-786D-4D76-976B-19F6CE07B218}" dt="2023-10-13T05:43:20.726" v="4" actId="6549"/>
        <pc:sldMkLst>
          <pc:docMk/>
          <pc:sldMk cId="2437183476" sldId="256"/>
        </pc:sldMkLst>
        <pc:spChg chg="mod">
          <ac:chgData name="yoshio watanabe" userId="4f88620549a6431d" providerId="LiveId" clId="{5D7ECE23-786D-4D76-976B-19F6CE07B218}" dt="2023-10-13T05:43:20.726" v="4" actId="6549"/>
          <ac:spMkLst>
            <pc:docMk/>
            <pc:sldMk cId="2437183476" sldId="256"/>
            <ac:spMk id="3" creationId="{5BD8FD4C-77EA-7F53-55AA-45E57E06534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E6D7C2-42F0-D727-EB3D-DB386ABE2D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ACB1BB3-33CD-C5A2-FFB5-7F5D64C809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7838AF-A32A-6091-21E5-B22EEBDE1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3D4682-F02F-7233-5E3A-E3208A153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14225A-88DE-00AF-1D2D-5AE8C9016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053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EFF15-674E-E1EC-EFD1-FA902D3D2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89C2A9E-F60B-C49B-EA1E-6EA7797B6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E4E7F1-E7BA-DF18-3D7B-3E4C165D7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BB056D-FC6D-1A63-1E6E-E49C095A8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77AF4B-9B2D-6B6E-13FA-C0D1BC3F8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13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16E45F6-DEFA-20C0-DF22-55D997C14F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2990DAC-C3B2-6868-3F24-0755EF4F44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3EA6EF-FCFB-C40C-286F-9022D76C1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AC501B-22B2-00C5-0C7D-6F6783F3E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CB99B2-8E10-6360-F648-5DBB0234D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11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8C6A78-97E9-0FF8-9451-7CBC2FD65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746046-FD3D-7E33-1057-959A78C17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839009-7DC2-2CB1-9A03-465485DED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CAA39F-4BDB-CBD2-C75A-98564DA03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38232A-2DB1-40CD-8510-3FDE9D7C4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14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4366D6-6E10-4DE9-AE96-046601E2D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A890CD-C0E7-24D5-1CD7-84C846695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4A4DB-66D5-CE14-2CE8-BC800B75F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84FEF5-9FC2-D62B-AEA6-151AFDBF7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835B02-700A-6DF0-66A3-1E14DEB1C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97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6D64B5-F527-6546-F630-78913FAC9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410F93-B4D7-C0D5-53FD-4EFD039D28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F6C324D-FF8E-26EF-FD33-B38B91B5E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D2DF06-8021-6173-D37B-84E4E607B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2D1CD8A-E81F-93EA-3C6D-998CFBF0F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6D4F631-DA0E-BC78-FCBE-4C139B49B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6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8F1E3-864D-8477-4E87-7BEFFAFD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C8F6D2-1217-2A02-0FF2-EBD1713F8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2045FC4-87E3-4C53-B33D-D795F9C24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F4C1B3-0067-3541-8D7B-C023AFBF30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79EDA8-1906-28C7-0D73-118A4477CD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F5E2B50-3C15-6554-5C13-46730F64A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B4CBE6A-7BAE-B0B0-B81A-CC2DB7D83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ABD2313-6FF8-3882-CDCD-B539AF7E4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50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C0B1D-2ED5-5777-D8B8-5291CF8A8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BBF0FC-9D43-10A0-D622-1642F09C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98A9862-5D4E-7990-DFDE-BDDF0B512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4766F7C-10FD-2565-7F8D-DCDF6F2E5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13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C27019B-C866-CF50-E5AA-73198C533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F93D129-0552-E427-34D7-9613C3DCE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D33E77-CA8B-C0D1-E449-1BEE5402C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37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0B24A2-6030-2060-B515-9EC50F584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2A704D-FFB6-1B37-5628-89D895FBD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00513C-5E0D-140C-E61A-C09AC68E9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2E3C6CE-4B48-7F2C-5C8A-6C3F98AF2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5F8A57-EAF3-44EB-4510-6689843B7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3F23C4-ABD0-C4DB-9C52-F1A053FFE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9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58C62-7421-A94E-4504-1BA2555DF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FAC84E-AD85-48A1-2EB6-0415A402D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D02A58C-EF61-EF95-4CDE-BA68F1AE8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1CB5BD-0463-8773-0B99-8183D5BAB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C01F1B0-00B2-20F7-0B32-A373498C7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73D751-F0E4-9338-DFFC-42065D0F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03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B982AAE-E449-6D14-0E15-50A3F7A9F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CFB8CF-9C9D-09A9-0896-FF0E35B8B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F388C0-5AE9-5D39-6458-8C85392EB2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F81F0-ADBC-4B36-8D06-EC89F83A22E2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6535D-A348-5FD0-B073-C0648BE15D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2A613F-702C-D353-84F9-F3B43B8493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631F9-9FF8-4D70-AEE2-DEF3C93962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14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10B388-2395-6D0A-AB14-92497C6814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崩壊する「世界秩序」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D8FD4C-77EA-7F53-55AA-45E57E0653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情報パック１０月号</a:t>
            </a:r>
          </a:p>
        </p:txBody>
      </p:sp>
    </p:spTree>
    <p:extLst>
      <p:ext uri="{BB962C8B-B14F-4D97-AF65-F5344CB8AC3E}">
        <p14:creationId xmlns:p14="http://schemas.microsoft.com/office/powerpoint/2010/main" val="2437183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F402B9-7610-78E8-03C3-81728668A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ナゴルノカラバフ「共和国」の解散</a:t>
            </a:r>
          </a:p>
        </p:txBody>
      </p:sp>
      <p:pic>
        <p:nvPicPr>
          <p:cNvPr id="1026" name="Picture 2" descr="アゼルバイジャン、対テロ戦闘開始を発表 ナゴルノカラバフへ攻撃 | 毎日新聞">
            <a:extLst>
              <a:ext uri="{FF2B5EF4-FFF2-40B4-BE49-F238E27FC236}">
                <a16:creationId xmlns:a16="http://schemas.microsoft.com/office/drawing/2014/main" id="{F9508D46-9BDF-9B6D-3EAE-250D754A521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941608"/>
            <a:ext cx="5181600" cy="411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5768598-4E02-B3D7-00BB-9A02BAA16D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84371" cy="4787446"/>
          </a:xfrm>
        </p:spPr>
        <p:txBody>
          <a:bodyPr>
            <a:normAutofit lnSpcReduction="10000"/>
          </a:bodyPr>
          <a:lstStyle/>
          <a:p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9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28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日　サンベル・シャフラマニャン大統領が、来年</a:t>
            </a:r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日をもって政府機関を解散する法令に署名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1988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年アルメニア系住民がアルメニアへの編入を要求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アルメニアとアゼルバイジャンの紛争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1991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年旧ソ連の軍事的後ろ盾で共和国が誕生・・・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8299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399C56-D84F-22E8-3B73-F023BA742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5800"/>
            <a:ext cx="10515600" cy="5491163"/>
          </a:xfrm>
        </p:spPr>
        <p:txBody>
          <a:bodyPr>
            <a:normAutofit/>
          </a:bodyPr>
          <a:lstStyle/>
          <a:p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2023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年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9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19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日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トルコ、イスラエルからの支援を得たアゼルバイジャンが「対テロ作戦」を名目に軍事侵攻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ナゴルノカラバフのアルメニア人が全面降伏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アルメニアとロシアは同盟国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ロシアは停戦維持のために平和維持部隊も送っていた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今回、ロシアは動かなかった　「裏切り」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背景にあるのはウクライナ戦争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力による現状変更がいとも簡単に行われた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4222261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1464C2-451C-608E-AE24-D7D043C9E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ハマス、イスラエルに約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2500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発のロケット弾を撃ち込む（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10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日）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AEC369-B221-9A89-2E51-F9FA679DFD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770915" cy="4351338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越境し、イスラエル南部の町に戦闘員が侵入　銃撃戦に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ガザ地区、イスラエル双方で</a:t>
            </a:r>
            <a:r>
              <a:rPr lang="en-US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2000</a:t>
            </a:r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人以上の死者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ネタニヤフ首相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「我々は戦争状態にある」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全土に非常事態宣言</a:t>
            </a:r>
          </a:p>
        </p:txBody>
      </p:sp>
      <p:pic>
        <p:nvPicPr>
          <p:cNvPr id="2050" name="Picture 2" descr="ハマス侵攻許したイスラエル政府に批判「この惨事は、ある人物に明確な責任がある」 : 読売新聞">
            <a:extLst>
              <a:ext uri="{FF2B5EF4-FFF2-40B4-BE49-F238E27FC236}">
                <a16:creationId xmlns:a16="http://schemas.microsoft.com/office/drawing/2014/main" id="{1C0CA160-7A36-471E-EE5B-6F8FD2B8089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328" y="1981994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524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7142BD-E293-B348-9D7A-FDC07E8F9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背景にはイスラエルとサウジアラビアの国交正常化への歩み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BFC169-DE03-AD8A-FEE3-5849DADDF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米国が仲介する形で、イスラエルとアラブの盟主・サウジアラビアとの国交正常化交渉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今後、イスラエルのガザ地区への地上侵攻が始まる</a:t>
            </a:r>
            <a:endParaRPr kumimoji="1"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6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懸念されるイランの影</a:t>
            </a:r>
          </a:p>
        </p:txBody>
      </p:sp>
    </p:spTree>
    <p:extLst>
      <p:ext uri="{BB962C8B-B14F-4D97-AF65-F5344CB8AC3E}">
        <p14:creationId xmlns:p14="http://schemas.microsoft.com/office/powerpoint/2010/main" val="3849132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イラン包囲のためなら敵にも近づく イスラエル・サウジ接近の衝撃：朝日新聞GLOBE＋">
            <a:extLst>
              <a:ext uri="{FF2B5EF4-FFF2-40B4-BE49-F238E27FC236}">
                <a16:creationId xmlns:a16="http://schemas.microsoft.com/office/drawing/2014/main" id="{902CA6D5-7D7D-D1F6-76CF-68FD08EBCED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0" y="1543704"/>
            <a:ext cx="5181600" cy="388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サウジアラビアはどちらの味方？ イスラエルVSハマスの「キーマン」を宮田律氏が解説（ABEMA TIMES） - Yahoo!ニュース">
            <a:extLst>
              <a:ext uri="{FF2B5EF4-FFF2-40B4-BE49-F238E27FC236}">
                <a16:creationId xmlns:a16="http://schemas.microsoft.com/office/drawing/2014/main" id="{78C0A878-0B20-444A-E7EC-D48A0D17F53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949" y="1681843"/>
            <a:ext cx="6914941" cy="388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16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F41B86A9-C666-77BC-AF69-4469F32C8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2923"/>
            <a:ext cx="10515600" cy="2852737"/>
          </a:xfrm>
        </p:spPr>
        <p:txBody>
          <a:bodyPr/>
          <a:lstStyle/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ロシアと中国の動向に注目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BD2B8B78-C939-3B8E-BE75-BF8C060F0F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さらに流動化（崩壊）する世界</a:t>
            </a:r>
          </a:p>
        </p:txBody>
      </p:sp>
    </p:spTree>
    <p:extLst>
      <p:ext uri="{BB962C8B-B14F-4D97-AF65-F5344CB8AC3E}">
        <p14:creationId xmlns:p14="http://schemas.microsoft.com/office/powerpoint/2010/main" val="948219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265</Words>
  <Application>Microsoft Office PowerPoint</Application>
  <PresentationFormat>ワイド画面</PresentationFormat>
  <Paragraphs>30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HGP明朝E</vt:lpstr>
      <vt:lpstr>游ゴシック</vt:lpstr>
      <vt:lpstr>游ゴシック Light</vt:lpstr>
      <vt:lpstr>Arial</vt:lpstr>
      <vt:lpstr>Office テーマ</vt:lpstr>
      <vt:lpstr>崩壊する「世界秩序」</vt:lpstr>
      <vt:lpstr>ナゴルノカラバフ「共和国」の解散</vt:lpstr>
      <vt:lpstr>PowerPoint プレゼンテーション</vt:lpstr>
      <vt:lpstr>ハマス、イスラエルに約2500発のロケット弾を撃ち込む（10月7日）</vt:lpstr>
      <vt:lpstr>背景にはイスラエルとサウジアラビアの国交正常化への歩み</vt:lpstr>
      <vt:lpstr>PowerPoint プレゼンテーション</vt:lpstr>
      <vt:lpstr>ロシアと中国の動向に注目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崩壊する「世界秩序」</dc:title>
  <dc:creator>yoshio watanabe</dc:creator>
  <cp:lastModifiedBy>yoshio watanabe</cp:lastModifiedBy>
  <cp:revision>1</cp:revision>
  <cp:lastPrinted>2023-10-13T05:42:32Z</cp:lastPrinted>
  <dcterms:created xsi:type="dcterms:W3CDTF">2023-10-12T23:25:54Z</dcterms:created>
  <dcterms:modified xsi:type="dcterms:W3CDTF">2023-10-13T05:44:08Z</dcterms:modified>
</cp:coreProperties>
</file>