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6"/>
  </p:notesMasterIdLst>
  <p:sldIdLst>
    <p:sldId id="331" r:id="rId2"/>
    <p:sldId id="333" r:id="rId3"/>
    <p:sldId id="335" r:id="rId4"/>
    <p:sldId id="334" r:id="rId5"/>
  </p:sldIdLst>
  <p:sldSz cx="12192000" cy="6858000"/>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84" d="100"/>
          <a:sy n="84" d="100"/>
        </p:scale>
        <p:origin x="108" y="32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notesMaster" Target="notesMasters/notesMaster1.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408673A-B53F-4B3B-A862-DDF80CC3306C}" type="datetimeFigureOut">
              <a:rPr kumimoji="1" lang="ja-JP" altLang="en-US" smtClean="0"/>
              <a:t>2023/12/26</a:t>
            </a:fld>
            <a:endParaRPr kumimoji="1" lang="ja-JP" altLang="en-US"/>
          </a:p>
        </p:txBody>
      </p:sp>
      <p:sp>
        <p:nvSpPr>
          <p:cNvPr id="4" name="スライド イメージ プレースホルダー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3E59D16-4E23-4B3D-A737-86B39C0F4156}" type="slidenum">
              <a:rPr kumimoji="1" lang="ja-JP" altLang="en-US" smtClean="0"/>
              <a:t>‹#›</a:t>
            </a:fld>
            <a:endParaRPr kumimoji="1" lang="ja-JP" altLang="en-US"/>
          </a:p>
        </p:txBody>
      </p:sp>
    </p:spTree>
    <p:extLst>
      <p:ext uri="{BB962C8B-B14F-4D97-AF65-F5344CB8AC3E}">
        <p14:creationId xmlns:p14="http://schemas.microsoft.com/office/powerpoint/2010/main" val="2742377965"/>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6039D77-D67E-44ED-8F36-9484E4758FA9}" type="slidenum">
              <a:rPr kumimoji="1" lang="ja-JP" altLang="en-US" sz="1800" b="0" i="0" u="none" strike="noStrike" kern="1200" cap="none" spc="0" normalizeH="0" baseline="0" noProof="0" smtClean="0">
                <a:ln>
                  <a:noFill/>
                </a:ln>
                <a:solidFill>
                  <a:prstClr val="black"/>
                </a:solidFill>
                <a:effectLst/>
                <a:uLnTx/>
                <a:uFillTx/>
                <a:latin typeface="游ゴシック" panose="020F0502020204030204"/>
                <a:ea typeface="游ゴシック" panose="020B0400000000000000"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1</a:t>
            </a:fld>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50" charset="-128"/>
              <a:cs typeface="+mn-cs"/>
            </a:endParaRPr>
          </a:p>
        </p:txBody>
      </p:sp>
    </p:spTree>
    <p:extLst>
      <p:ext uri="{BB962C8B-B14F-4D97-AF65-F5344CB8AC3E}">
        <p14:creationId xmlns:p14="http://schemas.microsoft.com/office/powerpoint/2010/main" val="409964091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6039D77-D67E-44ED-8F36-9484E4758FA9}" type="slidenum">
              <a:rPr kumimoji="1" lang="ja-JP" altLang="en-US" sz="1800" b="0" i="0" u="none" strike="noStrike" kern="1200" cap="none" spc="0" normalizeH="0" baseline="0" noProof="0" smtClean="0">
                <a:ln>
                  <a:noFill/>
                </a:ln>
                <a:solidFill>
                  <a:prstClr val="black"/>
                </a:solidFill>
                <a:effectLst/>
                <a:uLnTx/>
                <a:uFillTx/>
                <a:latin typeface="游ゴシック" panose="020F0502020204030204"/>
                <a:ea typeface="游ゴシック" panose="020B0400000000000000"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2</a:t>
            </a:fld>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50" charset="-128"/>
              <a:cs typeface="+mn-cs"/>
            </a:endParaRPr>
          </a:p>
        </p:txBody>
      </p:sp>
    </p:spTree>
    <p:extLst>
      <p:ext uri="{BB962C8B-B14F-4D97-AF65-F5344CB8AC3E}">
        <p14:creationId xmlns:p14="http://schemas.microsoft.com/office/powerpoint/2010/main" val="220366545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6039D77-D67E-44ED-8F36-9484E4758FA9}" type="slidenum">
              <a:rPr kumimoji="1" lang="ja-JP" altLang="en-US" sz="1800" b="0" i="0" u="none" strike="noStrike" kern="1200" cap="none" spc="0" normalizeH="0" baseline="0" noProof="0" smtClean="0">
                <a:ln>
                  <a:noFill/>
                </a:ln>
                <a:solidFill>
                  <a:prstClr val="black"/>
                </a:solidFill>
                <a:effectLst/>
                <a:uLnTx/>
                <a:uFillTx/>
                <a:latin typeface="游ゴシック" panose="020F0502020204030204"/>
                <a:ea typeface="游ゴシック" panose="020B0400000000000000"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50" charset="-128"/>
              <a:cs typeface="+mn-cs"/>
            </a:endParaRPr>
          </a:p>
        </p:txBody>
      </p:sp>
    </p:spTree>
    <p:extLst>
      <p:ext uri="{BB962C8B-B14F-4D97-AF65-F5344CB8AC3E}">
        <p14:creationId xmlns:p14="http://schemas.microsoft.com/office/powerpoint/2010/main" val="132771626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6039D77-D67E-44ED-8F36-9484E4758FA9}" type="slidenum">
              <a:rPr kumimoji="1" lang="ja-JP" altLang="en-US" sz="1800" b="0" i="0" u="none" strike="noStrike" kern="1200" cap="none" spc="0" normalizeH="0" baseline="0" noProof="0" smtClean="0">
                <a:ln>
                  <a:noFill/>
                </a:ln>
                <a:solidFill>
                  <a:prstClr val="black"/>
                </a:solidFill>
                <a:effectLst/>
                <a:uLnTx/>
                <a:uFillTx/>
                <a:latin typeface="游ゴシック" panose="020F0502020204030204"/>
                <a:ea typeface="游ゴシック" panose="020B0400000000000000"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50" charset="-128"/>
              <a:cs typeface="+mn-cs"/>
            </a:endParaRPr>
          </a:p>
        </p:txBody>
      </p:sp>
    </p:spTree>
    <p:extLst>
      <p:ext uri="{BB962C8B-B14F-4D97-AF65-F5344CB8AC3E}">
        <p14:creationId xmlns:p14="http://schemas.microsoft.com/office/powerpoint/2010/main" val="194819416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24B9F62-9CE4-8E0A-8C1F-11FCC145DA29}"/>
              </a:ext>
            </a:extLst>
          </p:cNvPr>
          <p:cNvSpPr>
            <a:spLocks noGrp="1"/>
          </p:cNvSpPr>
          <p:nvPr>
            <p:ph type="ctrTitle"/>
          </p:nvPr>
        </p:nvSpPr>
        <p:spPr>
          <a:xfrm>
            <a:off x="1524000" y="1122363"/>
            <a:ext cx="9144000" cy="2387600"/>
          </a:xfrm>
        </p:spPr>
        <p:txBody>
          <a:bodyPr anchor="b"/>
          <a:lstStyle>
            <a:lvl1pPr algn="ctr">
              <a:defRPr sz="6000"/>
            </a:lvl1pPr>
          </a:lstStyle>
          <a:p>
            <a:r>
              <a:rPr kumimoji="1" lang="ja-JP" altLang="en-US"/>
              <a:t>マスター タイトルの書式設定</a:t>
            </a:r>
          </a:p>
        </p:txBody>
      </p:sp>
      <p:sp>
        <p:nvSpPr>
          <p:cNvPr id="3" name="字幕 2">
            <a:extLst>
              <a:ext uri="{FF2B5EF4-FFF2-40B4-BE49-F238E27FC236}">
                <a16:creationId xmlns:a16="http://schemas.microsoft.com/office/drawing/2014/main" id="{36691548-2536-6BE7-D49A-575C7332B586}"/>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a:t>マスター サブタイトルの書式設定</a:t>
            </a:r>
          </a:p>
        </p:txBody>
      </p:sp>
      <p:sp>
        <p:nvSpPr>
          <p:cNvPr id="4" name="日付プレースホルダー 3">
            <a:extLst>
              <a:ext uri="{FF2B5EF4-FFF2-40B4-BE49-F238E27FC236}">
                <a16:creationId xmlns:a16="http://schemas.microsoft.com/office/drawing/2014/main" id="{AA5BBBCE-6B59-1B4D-9F3C-6C9CBE5A4960}"/>
              </a:ext>
            </a:extLst>
          </p:cNvPr>
          <p:cNvSpPr>
            <a:spLocks noGrp="1"/>
          </p:cNvSpPr>
          <p:nvPr>
            <p:ph type="dt" sz="half" idx="10"/>
          </p:nvPr>
        </p:nvSpPr>
        <p:spPr/>
        <p:txBody>
          <a:bodyPr/>
          <a:lstStyle/>
          <a:p>
            <a:fld id="{8593F4F4-1E0C-4BCC-A86B-335CA6D1A43F}" type="datetimeFigureOut">
              <a:rPr kumimoji="1" lang="ja-JP" altLang="en-US" smtClean="0"/>
              <a:t>2023/12/26</a:t>
            </a:fld>
            <a:endParaRPr kumimoji="1" lang="ja-JP" altLang="en-US"/>
          </a:p>
        </p:txBody>
      </p:sp>
      <p:sp>
        <p:nvSpPr>
          <p:cNvPr id="5" name="フッター プレースホルダー 4">
            <a:extLst>
              <a:ext uri="{FF2B5EF4-FFF2-40B4-BE49-F238E27FC236}">
                <a16:creationId xmlns:a16="http://schemas.microsoft.com/office/drawing/2014/main" id="{E3B144B4-A21B-43E3-6610-BB947B92C9E5}"/>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90BEA74B-59B2-BED5-D736-026BCB78DE08}"/>
              </a:ext>
            </a:extLst>
          </p:cNvPr>
          <p:cNvSpPr>
            <a:spLocks noGrp="1"/>
          </p:cNvSpPr>
          <p:nvPr>
            <p:ph type="sldNum" sz="quarter" idx="12"/>
          </p:nvPr>
        </p:nvSpPr>
        <p:spPr/>
        <p:txBody>
          <a:bodyPr/>
          <a:lstStyle/>
          <a:p>
            <a:fld id="{A186D0F8-2A8D-4099-816E-EFA73874E380}" type="slidenum">
              <a:rPr kumimoji="1" lang="ja-JP" altLang="en-US" smtClean="0"/>
              <a:t>‹#›</a:t>
            </a:fld>
            <a:endParaRPr kumimoji="1" lang="ja-JP" altLang="en-US"/>
          </a:p>
        </p:txBody>
      </p:sp>
    </p:spTree>
    <p:extLst>
      <p:ext uri="{BB962C8B-B14F-4D97-AF65-F5344CB8AC3E}">
        <p14:creationId xmlns:p14="http://schemas.microsoft.com/office/powerpoint/2010/main" val="73835102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438EF38-0CCA-DB65-F81C-C01B6C85299A}"/>
              </a:ext>
            </a:extLst>
          </p:cNvPr>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4157527E-4D9B-AB9B-4A31-4AE9D6E452AA}"/>
              </a:ext>
            </a:extLst>
          </p:cNvPr>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EE84E720-B1F1-786E-C84B-83A8C3836E7C}"/>
              </a:ext>
            </a:extLst>
          </p:cNvPr>
          <p:cNvSpPr>
            <a:spLocks noGrp="1"/>
          </p:cNvSpPr>
          <p:nvPr>
            <p:ph type="dt" sz="half" idx="10"/>
          </p:nvPr>
        </p:nvSpPr>
        <p:spPr/>
        <p:txBody>
          <a:bodyPr/>
          <a:lstStyle/>
          <a:p>
            <a:fld id="{8593F4F4-1E0C-4BCC-A86B-335CA6D1A43F}" type="datetimeFigureOut">
              <a:rPr kumimoji="1" lang="ja-JP" altLang="en-US" smtClean="0"/>
              <a:t>2023/12/26</a:t>
            </a:fld>
            <a:endParaRPr kumimoji="1" lang="ja-JP" altLang="en-US"/>
          </a:p>
        </p:txBody>
      </p:sp>
      <p:sp>
        <p:nvSpPr>
          <p:cNvPr id="5" name="フッター プレースホルダー 4">
            <a:extLst>
              <a:ext uri="{FF2B5EF4-FFF2-40B4-BE49-F238E27FC236}">
                <a16:creationId xmlns:a16="http://schemas.microsoft.com/office/drawing/2014/main" id="{8F0F2D34-AAB2-464A-0922-6694DF8DF2C8}"/>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EDC3A068-39B7-89C2-3266-CB39ED54C864}"/>
              </a:ext>
            </a:extLst>
          </p:cNvPr>
          <p:cNvSpPr>
            <a:spLocks noGrp="1"/>
          </p:cNvSpPr>
          <p:nvPr>
            <p:ph type="sldNum" sz="quarter" idx="12"/>
          </p:nvPr>
        </p:nvSpPr>
        <p:spPr/>
        <p:txBody>
          <a:bodyPr/>
          <a:lstStyle/>
          <a:p>
            <a:fld id="{A186D0F8-2A8D-4099-816E-EFA73874E380}" type="slidenum">
              <a:rPr kumimoji="1" lang="ja-JP" altLang="en-US" smtClean="0"/>
              <a:t>‹#›</a:t>
            </a:fld>
            <a:endParaRPr kumimoji="1" lang="ja-JP" altLang="en-US"/>
          </a:p>
        </p:txBody>
      </p:sp>
    </p:spTree>
    <p:extLst>
      <p:ext uri="{BB962C8B-B14F-4D97-AF65-F5344CB8AC3E}">
        <p14:creationId xmlns:p14="http://schemas.microsoft.com/office/powerpoint/2010/main" val="42777249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a:extLst>
              <a:ext uri="{FF2B5EF4-FFF2-40B4-BE49-F238E27FC236}">
                <a16:creationId xmlns:a16="http://schemas.microsoft.com/office/drawing/2014/main" id="{D618B770-429C-5F7C-44F3-F04A8E7409C4}"/>
              </a:ext>
            </a:extLst>
          </p:cNvPr>
          <p:cNvSpPr>
            <a:spLocks noGrp="1"/>
          </p:cNvSpPr>
          <p:nvPr>
            <p:ph type="title" orient="vert"/>
          </p:nvPr>
        </p:nvSpPr>
        <p:spPr>
          <a:xfrm>
            <a:off x="8724900" y="365125"/>
            <a:ext cx="2628900" cy="5811838"/>
          </a:xfrm>
        </p:spPr>
        <p:txBody>
          <a:bodyPr vert="eaVert"/>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DE361316-8F63-F55D-C07E-F48212562B31}"/>
              </a:ext>
            </a:extLst>
          </p:cNvPr>
          <p:cNvSpPr>
            <a:spLocks noGrp="1"/>
          </p:cNvSpPr>
          <p:nvPr>
            <p:ph type="body" orient="vert" idx="1"/>
          </p:nvPr>
        </p:nvSpPr>
        <p:spPr>
          <a:xfrm>
            <a:off x="838200" y="365125"/>
            <a:ext cx="7734300" cy="5811838"/>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DBF6269E-FE91-0EF4-1993-96075171C75D}"/>
              </a:ext>
            </a:extLst>
          </p:cNvPr>
          <p:cNvSpPr>
            <a:spLocks noGrp="1"/>
          </p:cNvSpPr>
          <p:nvPr>
            <p:ph type="dt" sz="half" idx="10"/>
          </p:nvPr>
        </p:nvSpPr>
        <p:spPr/>
        <p:txBody>
          <a:bodyPr/>
          <a:lstStyle/>
          <a:p>
            <a:fld id="{8593F4F4-1E0C-4BCC-A86B-335CA6D1A43F}" type="datetimeFigureOut">
              <a:rPr kumimoji="1" lang="ja-JP" altLang="en-US" smtClean="0"/>
              <a:t>2023/12/26</a:t>
            </a:fld>
            <a:endParaRPr kumimoji="1" lang="ja-JP" altLang="en-US"/>
          </a:p>
        </p:txBody>
      </p:sp>
      <p:sp>
        <p:nvSpPr>
          <p:cNvPr id="5" name="フッター プレースホルダー 4">
            <a:extLst>
              <a:ext uri="{FF2B5EF4-FFF2-40B4-BE49-F238E27FC236}">
                <a16:creationId xmlns:a16="http://schemas.microsoft.com/office/drawing/2014/main" id="{E89449AF-07EE-67A4-B3AC-AC9C49178E35}"/>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861EA78C-3C02-603E-E9E7-02DCCB75A1A0}"/>
              </a:ext>
            </a:extLst>
          </p:cNvPr>
          <p:cNvSpPr>
            <a:spLocks noGrp="1"/>
          </p:cNvSpPr>
          <p:nvPr>
            <p:ph type="sldNum" sz="quarter" idx="12"/>
          </p:nvPr>
        </p:nvSpPr>
        <p:spPr/>
        <p:txBody>
          <a:bodyPr/>
          <a:lstStyle/>
          <a:p>
            <a:fld id="{A186D0F8-2A8D-4099-816E-EFA73874E380}" type="slidenum">
              <a:rPr kumimoji="1" lang="ja-JP" altLang="en-US" smtClean="0"/>
              <a:t>‹#›</a:t>
            </a:fld>
            <a:endParaRPr kumimoji="1" lang="ja-JP" altLang="en-US"/>
          </a:p>
        </p:txBody>
      </p:sp>
    </p:spTree>
    <p:extLst>
      <p:ext uri="{BB962C8B-B14F-4D97-AF65-F5344CB8AC3E}">
        <p14:creationId xmlns:p14="http://schemas.microsoft.com/office/powerpoint/2010/main" val="29233053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9020B342-DAFB-1F3B-0F18-FE29AFBB1C4D}"/>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F02FE022-8CAE-583F-324A-4AD1224BE9D9}"/>
              </a:ext>
            </a:extLst>
          </p:cNvPr>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4BB8C1F9-CAEB-A7A0-FE43-ECD142A6D107}"/>
              </a:ext>
            </a:extLst>
          </p:cNvPr>
          <p:cNvSpPr>
            <a:spLocks noGrp="1"/>
          </p:cNvSpPr>
          <p:nvPr>
            <p:ph type="dt" sz="half" idx="10"/>
          </p:nvPr>
        </p:nvSpPr>
        <p:spPr/>
        <p:txBody>
          <a:bodyPr/>
          <a:lstStyle/>
          <a:p>
            <a:fld id="{8593F4F4-1E0C-4BCC-A86B-335CA6D1A43F}" type="datetimeFigureOut">
              <a:rPr kumimoji="1" lang="ja-JP" altLang="en-US" smtClean="0"/>
              <a:t>2023/12/26</a:t>
            </a:fld>
            <a:endParaRPr kumimoji="1" lang="ja-JP" altLang="en-US"/>
          </a:p>
        </p:txBody>
      </p:sp>
      <p:sp>
        <p:nvSpPr>
          <p:cNvPr id="5" name="フッター プレースホルダー 4">
            <a:extLst>
              <a:ext uri="{FF2B5EF4-FFF2-40B4-BE49-F238E27FC236}">
                <a16:creationId xmlns:a16="http://schemas.microsoft.com/office/drawing/2014/main" id="{6EE62AFC-8FD7-5456-D8EB-0BDDB296CF19}"/>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80E829A0-FFE7-2F68-37BA-E5B66FA9CAFB}"/>
              </a:ext>
            </a:extLst>
          </p:cNvPr>
          <p:cNvSpPr>
            <a:spLocks noGrp="1"/>
          </p:cNvSpPr>
          <p:nvPr>
            <p:ph type="sldNum" sz="quarter" idx="12"/>
          </p:nvPr>
        </p:nvSpPr>
        <p:spPr/>
        <p:txBody>
          <a:bodyPr/>
          <a:lstStyle/>
          <a:p>
            <a:fld id="{A186D0F8-2A8D-4099-816E-EFA73874E380}" type="slidenum">
              <a:rPr kumimoji="1" lang="ja-JP" altLang="en-US" smtClean="0"/>
              <a:t>‹#›</a:t>
            </a:fld>
            <a:endParaRPr kumimoji="1" lang="ja-JP" altLang="en-US"/>
          </a:p>
        </p:txBody>
      </p:sp>
    </p:spTree>
    <p:extLst>
      <p:ext uri="{BB962C8B-B14F-4D97-AF65-F5344CB8AC3E}">
        <p14:creationId xmlns:p14="http://schemas.microsoft.com/office/powerpoint/2010/main" val="241627160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C9DE404A-37E1-607B-920C-243D0C4784A3}"/>
              </a:ext>
            </a:extLst>
          </p:cNvPr>
          <p:cNvSpPr>
            <a:spLocks noGrp="1"/>
          </p:cNvSpPr>
          <p:nvPr>
            <p:ph type="title"/>
          </p:nvPr>
        </p:nvSpPr>
        <p:spPr>
          <a:xfrm>
            <a:off x="831850" y="1709738"/>
            <a:ext cx="10515600" cy="2852737"/>
          </a:xfrm>
        </p:spPr>
        <p:txBody>
          <a:bodyPr anchor="b"/>
          <a:lstStyle>
            <a:lvl1pPr>
              <a:defRPr sz="6000"/>
            </a:lvl1p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2158D5D7-EFD3-D3A2-4080-F2F86E2E8F59}"/>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kumimoji="1" lang="ja-JP" altLang="en-US"/>
              <a:t>マスター テキストの書式設定</a:t>
            </a:r>
          </a:p>
        </p:txBody>
      </p:sp>
      <p:sp>
        <p:nvSpPr>
          <p:cNvPr id="4" name="日付プレースホルダー 3">
            <a:extLst>
              <a:ext uri="{FF2B5EF4-FFF2-40B4-BE49-F238E27FC236}">
                <a16:creationId xmlns:a16="http://schemas.microsoft.com/office/drawing/2014/main" id="{35183464-F5F8-71C4-8B93-E776B1CE87D2}"/>
              </a:ext>
            </a:extLst>
          </p:cNvPr>
          <p:cNvSpPr>
            <a:spLocks noGrp="1"/>
          </p:cNvSpPr>
          <p:nvPr>
            <p:ph type="dt" sz="half" idx="10"/>
          </p:nvPr>
        </p:nvSpPr>
        <p:spPr/>
        <p:txBody>
          <a:bodyPr/>
          <a:lstStyle/>
          <a:p>
            <a:fld id="{8593F4F4-1E0C-4BCC-A86B-335CA6D1A43F}" type="datetimeFigureOut">
              <a:rPr kumimoji="1" lang="ja-JP" altLang="en-US" smtClean="0"/>
              <a:t>2023/12/26</a:t>
            </a:fld>
            <a:endParaRPr kumimoji="1" lang="ja-JP" altLang="en-US"/>
          </a:p>
        </p:txBody>
      </p:sp>
      <p:sp>
        <p:nvSpPr>
          <p:cNvPr id="5" name="フッター プレースホルダー 4">
            <a:extLst>
              <a:ext uri="{FF2B5EF4-FFF2-40B4-BE49-F238E27FC236}">
                <a16:creationId xmlns:a16="http://schemas.microsoft.com/office/drawing/2014/main" id="{112DD679-D23D-FB7D-048C-B1EB0744D06C}"/>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CC879EB5-6C51-8F8D-ED10-BEED746F7A28}"/>
              </a:ext>
            </a:extLst>
          </p:cNvPr>
          <p:cNvSpPr>
            <a:spLocks noGrp="1"/>
          </p:cNvSpPr>
          <p:nvPr>
            <p:ph type="sldNum" sz="quarter" idx="12"/>
          </p:nvPr>
        </p:nvSpPr>
        <p:spPr/>
        <p:txBody>
          <a:bodyPr/>
          <a:lstStyle/>
          <a:p>
            <a:fld id="{A186D0F8-2A8D-4099-816E-EFA73874E380}" type="slidenum">
              <a:rPr kumimoji="1" lang="ja-JP" altLang="en-US" smtClean="0"/>
              <a:t>‹#›</a:t>
            </a:fld>
            <a:endParaRPr kumimoji="1" lang="ja-JP" altLang="en-US"/>
          </a:p>
        </p:txBody>
      </p:sp>
    </p:spTree>
    <p:extLst>
      <p:ext uri="{BB962C8B-B14F-4D97-AF65-F5344CB8AC3E}">
        <p14:creationId xmlns:p14="http://schemas.microsoft.com/office/powerpoint/2010/main" val="206601437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3F45CF27-B4B5-E5CB-B508-0125B1667AB2}"/>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575124CF-A545-7640-0816-43F595EFB165}"/>
              </a:ext>
            </a:extLst>
          </p:cNvPr>
          <p:cNvSpPr>
            <a:spLocks noGrp="1"/>
          </p:cNvSpPr>
          <p:nvPr>
            <p:ph sz="half" idx="1"/>
          </p:nvPr>
        </p:nvSpPr>
        <p:spPr>
          <a:xfrm>
            <a:off x="838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a:extLst>
              <a:ext uri="{FF2B5EF4-FFF2-40B4-BE49-F238E27FC236}">
                <a16:creationId xmlns:a16="http://schemas.microsoft.com/office/drawing/2014/main" id="{9DB4DC37-B847-199F-FC85-77E9C22BCBC8}"/>
              </a:ext>
            </a:extLst>
          </p:cNvPr>
          <p:cNvSpPr>
            <a:spLocks noGrp="1"/>
          </p:cNvSpPr>
          <p:nvPr>
            <p:ph sz="half" idx="2"/>
          </p:nvPr>
        </p:nvSpPr>
        <p:spPr>
          <a:xfrm>
            <a:off x="6172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a:extLst>
              <a:ext uri="{FF2B5EF4-FFF2-40B4-BE49-F238E27FC236}">
                <a16:creationId xmlns:a16="http://schemas.microsoft.com/office/drawing/2014/main" id="{E5B02860-99EE-6091-3B29-74E3C4B17E1F}"/>
              </a:ext>
            </a:extLst>
          </p:cNvPr>
          <p:cNvSpPr>
            <a:spLocks noGrp="1"/>
          </p:cNvSpPr>
          <p:nvPr>
            <p:ph type="dt" sz="half" idx="10"/>
          </p:nvPr>
        </p:nvSpPr>
        <p:spPr/>
        <p:txBody>
          <a:bodyPr/>
          <a:lstStyle/>
          <a:p>
            <a:fld id="{8593F4F4-1E0C-4BCC-A86B-335CA6D1A43F}" type="datetimeFigureOut">
              <a:rPr kumimoji="1" lang="ja-JP" altLang="en-US" smtClean="0"/>
              <a:t>2023/12/26</a:t>
            </a:fld>
            <a:endParaRPr kumimoji="1" lang="ja-JP" altLang="en-US"/>
          </a:p>
        </p:txBody>
      </p:sp>
      <p:sp>
        <p:nvSpPr>
          <p:cNvPr id="6" name="フッター プレースホルダー 5">
            <a:extLst>
              <a:ext uri="{FF2B5EF4-FFF2-40B4-BE49-F238E27FC236}">
                <a16:creationId xmlns:a16="http://schemas.microsoft.com/office/drawing/2014/main" id="{3FC00E7A-44D2-90A6-48C7-3F84093B472B}"/>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F58252BD-750A-2D1C-59EE-CEC83E78FD06}"/>
              </a:ext>
            </a:extLst>
          </p:cNvPr>
          <p:cNvSpPr>
            <a:spLocks noGrp="1"/>
          </p:cNvSpPr>
          <p:nvPr>
            <p:ph type="sldNum" sz="quarter" idx="12"/>
          </p:nvPr>
        </p:nvSpPr>
        <p:spPr/>
        <p:txBody>
          <a:bodyPr/>
          <a:lstStyle/>
          <a:p>
            <a:fld id="{A186D0F8-2A8D-4099-816E-EFA73874E380}" type="slidenum">
              <a:rPr kumimoji="1" lang="ja-JP" altLang="en-US" smtClean="0"/>
              <a:t>‹#›</a:t>
            </a:fld>
            <a:endParaRPr kumimoji="1" lang="ja-JP" altLang="en-US"/>
          </a:p>
        </p:txBody>
      </p:sp>
    </p:spTree>
    <p:extLst>
      <p:ext uri="{BB962C8B-B14F-4D97-AF65-F5344CB8AC3E}">
        <p14:creationId xmlns:p14="http://schemas.microsoft.com/office/powerpoint/2010/main" val="5942066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ED0BD3E5-B576-F539-61B7-1562D65245C5}"/>
              </a:ext>
            </a:extLst>
          </p:cNvPr>
          <p:cNvSpPr>
            <a:spLocks noGrp="1"/>
          </p:cNvSpPr>
          <p:nvPr>
            <p:ph type="title"/>
          </p:nvPr>
        </p:nvSpPr>
        <p:spPr>
          <a:xfrm>
            <a:off x="839788" y="365125"/>
            <a:ext cx="10515600" cy="1325563"/>
          </a:xfrm>
        </p:spPr>
        <p:txBody>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719B4C40-88E7-12C0-C7CC-E69B716BF825}"/>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a:extLst>
              <a:ext uri="{FF2B5EF4-FFF2-40B4-BE49-F238E27FC236}">
                <a16:creationId xmlns:a16="http://schemas.microsoft.com/office/drawing/2014/main" id="{429F269B-A51E-7860-CBFC-D6356B0C79E5}"/>
              </a:ext>
            </a:extLst>
          </p:cNvPr>
          <p:cNvSpPr>
            <a:spLocks noGrp="1"/>
          </p:cNvSpPr>
          <p:nvPr>
            <p:ph sz="half" idx="2"/>
          </p:nvPr>
        </p:nvSpPr>
        <p:spPr>
          <a:xfrm>
            <a:off x="839788" y="2505075"/>
            <a:ext cx="5157787"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a:extLst>
              <a:ext uri="{FF2B5EF4-FFF2-40B4-BE49-F238E27FC236}">
                <a16:creationId xmlns:a16="http://schemas.microsoft.com/office/drawing/2014/main" id="{733543D4-A55E-D59A-E767-8845AEFDB38A}"/>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a:extLst>
              <a:ext uri="{FF2B5EF4-FFF2-40B4-BE49-F238E27FC236}">
                <a16:creationId xmlns:a16="http://schemas.microsoft.com/office/drawing/2014/main" id="{0DC42158-3818-4EC9-FD10-6534A51F04F6}"/>
              </a:ext>
            </a:extLst>
          </p:cNvPr>
          <p:cNvSpPr>
            <a:spLocks noGrp="1"/>
          </p:cNvSpPr>
          <p:nvPr>
            <p:ph sz="quarter" idx="4"/>
          </p:nvPr>
        </p:nvSpPr>
        <p:spPr>
          <a:xfrm>
            <a:off x="6172200" y="2505075"/>
            <a:ext cx="5183188"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a:extLst>
              <a:ext uri="{FF2B5EF4-FFF2-40B4-BE49-F238E27FC236}">
                <a16:creationId xmlns:a16="http://schemas.microsoft.com/office/drawing/2014/main" id="{28D76E23-555A-BC32-885A-E5744EE9EF62}"/>
              </a:ext>
            </a:extLst>
          </p:cNvPr>
          <p:cNvSpPr>
            <a:spLocks noGrp="1"/>
          </p:cNvSpPr>
          <p:nvPr>
            <p:ph type="dt" sz="half" idx="10"/>
          </p:nvPr>
        </p:nvSpPr>
        <p:spPr/>
        <p:txBody>
          <a:bodyPr/>
          <a:lstStyle/>
          <a:p>
            <a:fld id="{8593F4F4-1E0C-4BCC-A86B-335CA6D1A43F}" type="datetimeFigureOut">
              <a:rPr kumimoji="1" lang="ja-JP" altLang="en-US" smtClean="0"/>
              <a:t>2023/12/26</a:t>
            </a:fld>
            <a:endParaRPr kumimoji="1" lang="ja-JP" altLang="en-US"/>
          </a:p>
        </p:txBody>
      </p:sp>
      <p:sp>
        <p:nvSpPr>
          <p:cNvPr id="8" name="フッター プレースホルダー 7">
            <a:extLst>
              <a:ext uri="{FF2B5EF4-FFF2-40B4-BE49-F238E27FC236}">
                <a16:creationId xmlns:a16="http://schemas.microsoft.com/office/drawing/2014/main" id="{5B933779-1437-BA6B-A839-24467A166F10}"/>
              </a:ext>
            </a:extLst>
          </p:cNvPr>
          <p:cNvSpPr>
            <a:spLocks noGrp="1"/>
          </p:cNvSpPr>
          <p:nvPr>
            <p:ph type="ftr" sz="quarter" idx="11"/>
          </p:nvPr>
        </p:nvSpPr>
        <p:spPr/>
        <p:txBody>
          <a:bodyPr/>
          <a:lstStyle/>
          <a:p>
            <a:endParaRPr kumimoji="1" lang="ja-JP" altLang="en-US"/>
          </a:p>
        </p:txBody>
      </p:sp>
      <p:sp>
        <p:nvSpPr>
          <p:cNvPr id="9" name="スライド番号プレースホルダー 8">
            <a:extLst>
              <a:ext uri="{FF2B5EF4-FFF2-40B4-BE49-F238E27FC236}">
                <a16:creationId xmlns:a16="http://schemas.microsoft.com/office/drawing/2014/main" id="{97EF06C1-041A-00DB-6828-A3306AF13D8C}"/>
              </a:ext>
            </a:extLst>
          </p:cNvPr>
          <p:cNvSpPr>
            <a:spLocks noGrp="1"/>
          </p:cNvSpPr>
          <p:nvPr>
            <p:ph type="sldNum" sz="quarter" idx="12"/>
          </p:nvPr>
        </p:nvSpPr>
        <p:spPr/>
        <p:txBody>
          <a:bodyPr/>
          <a:lstStyle/>
          <a:p>
            <a:fld id="{A186D0F8-2A8D-4099-816E-EFA73874E380}" type="slidenum">
              <a:rPr kumimoji="1" lang="ja-JP" altLang="en-US" smtClean="0"/>
              <a:t>‹#›</a:t>
            </a:fld>
            <a:endParaRPr kumimoji="1" lang="ja-JP" altLang="en-US"/>
          </a:p>
        </p:txBody>
      </p:sp>
    </p:spTree>
    <p:extLst>
      <p:ext uri="{BB962C8B-B14F-4D97-AF65-F5344CB8AC3E}">
        <p14:creationId xmlns:p14="http://schemas.microsoft.com/office/powerpoint/2010/main" val="352432097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6DC4A08C-54DC-B5D2-8335-08A96873CA57}"/>
              </a:ext>
            </a:extLst>
          </p:cNvPr>
          <p:cNvSpPr>
            <a:spLocks noGrp="1"/>
          </p:cNvSpPr>
          <p:nvPr>
            <p:ph type="title"/>
          </p:nvPr>
        </p:nvSpPr>
        <p:spPr/>
        <p:txBody>
          <a:bodyPr/>
          <a:lstStyle/>
          <a:p>
            <a:r>
              <a:rPr kumimoji="1" lang="ja-JP" altLang="en-US"/>
              <a:t>マスター タイトルの書式設定</a:t>
            </a:r>
          </a:p>
        </p:txBody>
      </p:sp>
      <p:sp>
        <p:nvSpPr>
          <p:cNvPr id="3" name="日付プレースホルダー 2">
            <a:extLst>
              <a:ext uri="{FF2B5EF4-FFF2-40B4-BE49-F238E27FC236}">
                <a16:creationId xmlns:a16="http://schemas.microsoft.com/office/drawing/2014/main" id="{BA8A5E87-5873-661E-F2D2-ACEB43DDB3DB}"/>
              </a:ext>
            </a:extLst>
          </p:cNvPr>
          <p:cNvSpPr>
            <a:spLocks noGrp="1"/>
          </p:cNvSpPr>
          <p:nvPr>
            <p:ph type="dt" sz="half" idx="10"/>
          </p:nvPr>
        </p:nvSpPr>
        <p:spPr/>
        <p:txBody>
          <a:bodyPr/>
          <a:lstStyle/>
          <a:p>
            <a:fld id="{8593F4F4-1E0C-4BCC-A86B-335CA6D1A43F}" type="datetimeFigureOut">
              <a:rPr kumimoji="1" lang="ja-JP" altLang="en-US" smtClean="0"/>
              <a:t>2023/12/26</a:t>
            </a:fld>
            <a:endParaRPr kumimoji="1" lang="ja-JP" altLang="en-US"/>
          </a:p>
        </p:txBody>
      </p:sp>
      <p:sp>
        <p:nvSpPr>
          <p:cNvPr id="4" name="フッター プレースホルダー 3">
            <a:extLst>
              <a:ext uri="{FF2B5EF4-FFF2-40B4-BE49-F238E27FC236}">
                <a16:creationId xmlns:a16="http://schemas.microsoft.com/office/drawing/2014/main" id="{38F9275D-36E9-516B-D48A-D7935B16C30E}"/>
              </a:ext>
            </a:extLst>
          </p:cNvPr>
          <p:cNvSpPr>
            <a:spLocks noGrp="1"/>
          </p:cNvSpPr>
          <p:nvPr>
            <p:ph type="ftr" sz="quarter" idx="11"/>
          </p:nvPr>
        </p:nvSpPr>
        <p:spPr/>
        <p:txBody>
          <a:bodyPr/>
          <a:lstStyle/>
          <a:p>
            <a:endParaRPr kumimoji="1" lang="ja-JP" altLang="en-US"/>
          </a:p>
        </p:txBody>
      </p:sp>
      <p:sp>
        <p:nvSpPr>
          <p:cNvPr id="5" name="スライド番号プレースホルダー 4">
            <a:extLst>
              <a:ext uri="{FF2B5EF4-FFF2-40B4-BE49-F238E27FC236}">
                <a16:creationId xmlns:a16="http://schemas.microsoft.com/office/drawing/2014/main" id="{2842DD63-8B22-5DCD-E2BF-3E2CB9B3998B}"/>
              </a:ext>
            </a:extLst>
          </p:cNvPr>
          <p:cNvSpPr>
            <a:spLocks noGrp="1"/>
          </p:cNvSpPr>
          <p:nvPr>
            <p:ph type="sldNum" sz="quarter" idx="12"/>
          </p:nvPr>
        </p:nvSpPr>
        <p:spPr/>
        <p:txBody>
          <a:bodyPr/>
          <a:lstStyle/>
          <a:p>
            <a:fld id="{A186D0F8-2A8D-4099-816E-EFA73874E380}" type="slidenum">
              <a:rPr kumimoji="1" lang="ja-JP" altLang="en-US" smtClean="0"/>
              <a:t>‹#›</a:t>
            </a:fld>
            <a:endParaRPr kumimoji="1" lang="ja-JP" altLang="en-US"/>
          </a:p>
        </p:txBody>
      </p:sp>
    </p:spTree>
    <p:extLst>
      <p:ext uri="{BB962C8B-B14F-4D97-AF65-F5344CB8AC3E}">
        <p14:creationId xmlns:p14="http://schemas.microsoft.com/office/powerpoint/2010/main" val="121823108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a:extLst>
              <a:ext uri="{FF2B5EF4-FFF2-40B4-BE49-F238E27FC236}">
                <a16:creationId xmlns:a16="http://schemas.microsoft.com/office/drawing/2014/main" id="{3BE15E60-05AE-AB70-C8C9-B051669756E4}"/>
              </a:ext>
            </a:extLst>
          </p:cNvPr>
          <p:cNvSpPr>
            <a:spLocks noGrp="1"/>
          </p:cNvSpPr>
          <p:nvPr>
            <p:ph type="dt" sz="half" idx="10"/>
          </p:nvPr>
        </p:nvSpPr>
        <p:spPr/>
        <p:txBody>
          <a:bodyPr/>
          <a:lstStyle/>
          <a:p>
            <a:fld id="{8593F4F4-1E0C-4BCC-A86B-335CA6D1A43F}" type="datetimeFigureOut">
              <a:rPr kumimoji="1" lang="ja-JP" altLang="en-US" smtClean="0"/>
              <a:t>2023/12/26</a:t>
            </a:fld>
            <a:endParaRPr kumimoji="1" lang="ja-JP" altLang="en-US"/>
          </a:p>
        </p:txBody>
      </p:sp>
      <p:sp>
        <p:nvSpPr>
          <p:cNvPr id="3" name="フッター プレースホルダー 2">
            <a:extLst>
              <a:ext uri="{FF2B5EF4-FFF2-40B4-BE49-F238E27FC236}">
                <a16:creationId xmlns:a16="http://schemas.microsoft.com/office/drawing/2014/main" id="{48436345-77E7-2B6A-8B50-7B1FB6651923}"/>
              </a:ext>
            </a:extLst>
          </p:cNvPr>
          <p:cNvSpPr>
            <a:spLocks noGrp="1"/>
          </p:cNvSpPr>
          <p:nvPr>
            <p:ph type="ftr" sz="quarter" idx="1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91595891-6E71-732A-CEA6-873CAEEEBE2C}"/>
              </a:ext>
            </a:extLst>
          </p:cNvPr>
          <p:cNvSpPr>
            <a:spLocks noGrp="1"/>
          </p:cNvSpPr>
          <p:nvPr>
            <p:ph type="sldNum" sz="quarter" idx="12"/>
          </p:nvPr>
        </p:nvSpPr>
        <p:spPr/>
        <p:txBody>
          <a:bodyPr/>
          <a:lstStyle/>
          <a:p>
            <a:fld id="{A186D0F8-2A8D-4099-816E-EFA73874E380}" type="slidenum">
              <a:rPr kumimoji="1" lang="ja-JP" altLang="en-US" smtClean="0"/>
              <a:t>‹#›</a:t>
            </a:fld>
            <a:endParaRPr kumimoji="1" lang="ja-JP" altLang="en-US"/>
          </a:p>
        </p:txBody>
      </p:sp>
    </p:spTree>
    <p:extLst>
      <p:ext uri="{BB962C8B-B14F-4D97-AF65-F5344CB8AC3E}">
        <p14:creationId xmlns:p14="http://schemas.microsoft.com/office/powerpoint/2010/main" val="377054209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5ABA918-F5F3-CCFC-A232-2AA129E8A6AD}"/>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31568653-C444-316D-B606-D84C9F8D7680}"/>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a:extLst>
              <a:ext uri="{FF2B5EF4-FFF2-40B4-BE49-F238E27FC236}">
                <a16:creationId xmlns:a16="http://schemas.microsoft.com/office/drawing/2014/main" id="{1A0185CF-EE3F-9E87-FBC8-E832741B6BC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972D5B6A-7F6F-C5F2-F836-1A829CA8256B}"/>
              </a:ext>
            </a:extLst>
          </p:cNvPr>
          <p:cNvSpPr>
            <a:spLocks noGrp="1"/>
          </p:cNvSpPr>
          <p:nvPr>
            <p:ph type="dt" sz="half" idx="10"/>
          </p:nvPr>
        </p:nvSpPr>
        <p:spPr/>
        <p:txBody>
          <a:bodyPr/>
          <a:lstStyle/>
          <a:p>
            <a:fld id="{8593F4F4-1E0C-4BCC-A86B-335CA6D1A43F}" type="datetimeFigureOut">
              <a:rPr kumimoji="1" lang="ja-JP" altLang="en-US" smtClean="0"/>
              <a:t>2023/12/26</a:t>
            </a:fld>
            <a:endParaRPr kumimoji="1" lang="ja-JP" altLang="en-US"/>
          </a:p>
        </p:txBody>
      </p:sp>
      <p:sp>
        <p:nvSpPr>
          <p:cNvPr id="6" name="フッター プレースホルダー 5">
            <a:extLst>
              <a:ext uri="{FF2B5EF4-FFF2-40B4-BE49-F238E27FC236}">
                <a16:creationId xmlns:a16="http://schemas.microsoft.com/office/drawing/2014/main" id="{C1E6AA72-1A84-574A-E5DF-50736AECC35C}"/>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1BA0A690-EEFC-E55E-E974-27003283248C}"/>
              </a:ext>
            </a:extLst>
          </p:cNvPr>
          <p:cNvSpPr>
            <a:spLocks noGrp="1"/>
          </p:cNvSpPr>
          <p:nvPr>
            <p:ph type="sldNum" sz="quarter" idx="12"/>
          </p:nvPr>
        </p:nvSpPr>
        <p:spPr/>
        <p:txBody>
          <a:bodyPr/>
          <a:lstStyle/>
          <a:p>
            <a:fld id="{A186D0F8-2A8D-4099-816E-EFA73874E380}" type="slidenum">
              <a:rPr kumimoji="1" lang="ja-JP" altLang="en-US" smtClean="0"/>
              <a:t>‹#›</a:t>
            </a:fld>
            <a:endParaRPr kumimoji="1" lang="ja-JP" altLang="en-US"/>
          </a:p>
        </p:txBody>
      </p:sp>
    </p:spTree>
    <p:extLst>
      <p:ext uri="{BB962C8B-B14F-4D97-AF65-F5344CB8AC3E}">
        <p14:creationId xmlns:p14="http://schemas.microsoft.com/office/powerpoint/2010/main" val="182202338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4597BFA5-2510-8AE1-9298-4B05FA92E67E}"/>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図プレースホルダー 2">
            <a:extLst>
              <a:ext uri="{FF2B5EF4-FFF2-40B4-BE49-F238E27FC236}">
                <a16:creationId xmlns:a16="http://schemas.microsoft.com/office/drawing/2014/main" id="{8FF13A36-4A77-390F-3EC8-77581445F6FF}"/>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a:extLst>
              <a:ext uri="{FF2B5EF4-FFF2-40B4-BE49-F238E27FC236}">
                <a16:creationId xmlns:a16="http://schemas.microsoft.com/office/drawing/2014/main" id="{17EC14E6-40EC-74AB-3D64-E7C4A00D5AF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F938CB39-9399-98A9-4F36-FC93C329C15A}"/>
              </a:ext>
            </a:extLst>
          </p:cNvPr>
          <p:cNvSpPr>
            <a:spLocks noGrp="1"/>
          </p:cNvSpPr>
          <p:nvPr>
            <p:ph type="dt" sz="half" idx="10"/>
          </p:nvPr>
        </p:nvSpPr>
        <p:spPr/>
        <p:txBody>
          <a:bodyPr/>
          <a:lstStyle/>
          <a:p>
            <a:fld id="{8593F4F4-1E0C-4BCC-A86B-335CA6D1A43F}" type="datetimeFigureOut">
              <a:rPr kumimoji="1" lang="ja-JP" altLang="en-US" smtClean="0"/>
              <a:t>2023/12/26</a:t>
            </a:fld>
            <a:endParaRPr kumimoji="1" lang="ja-JP" altLang="en-US"/>
          </a:p>
        </p:txBody>
      </p:sp>
      <p:sp>
        <p:nvSpPr>
          <p:cNvPr id="6" name="フッター プレースホルダー 5">
            <a:extLst>
              <a:ext uri="{FF2B5EF4-FFF2-40B4-BE49-F238E27FC236}">
                <a16:creationId xmlns:a16="http://schemas.microsoft.com/office/drawing/2014/main" id="{C42D9383-B0A1-00E9-E9A0-0C5C77A82336}"/>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AFF830C7-33C7-EE0F-F04F-CE284FF99586}"/>
              </a:ext>
            </a:extLst>
          </p:cNvPr>
          <p:cNvSpPr>
            <a:spLocks noGrp="1"/>
          </p:cNvSpPr>
          <p:nvPr>
            <p:ph type="sldNum" sz="quarter" idx="12"/>
          </p:nvPr>
        </p:nvSpPr>
        <p:spPr/>
        <p:txBody>
          <a:bodyPr/>
          <a:lstStyle/>
          <a:p>
            <a:fld id="{A186D0F8-2A8D-4099-816E-EFA73874E380}" type="slidenum">
              <a:rPr kumimoji="1" lang="ja-JP" altLang="en-US" smtClean="0"/>
              <a:t>‹#›</a:t>
            </a:fld>
            <a:endParaRPr kumimoji="1" lang="ja-JP" altLang="en-US"/>
          </a:p>
        </p:txBody>
      </p:sp>
    </p:spTree>
    <p:extLst>
      <p:ext uri="{BB962C8B-B14F-4D97-AF65-F5344CB8AC3E}">
        <p14:creationId xmlns:p14="http://schemas.microsoft.com/office/powerpoint/2010/main" val="184237759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a:extLst>
              <a:ext uri="{FF2B5EF4-FFF2-40B4-BE49-F238E27FC236}">
                <a16:creationId xmlns:a16="http://schemas.microsoft.com/office/drawing/2014/main" id="{4183B7AB-E840-244A-D58D-D8AAFA66DEE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3663CA73-EBAD-6BE8-DA54-00871C07AE2A}"/>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6F804CEC-9931-DFEB-4C5D-E444DD80AA03}"/>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593F4F4-1E0C-4BCC-A86B-335CA6D1A43F}" type="datetimeFigureOut">
              <a:rPr kumimoji="1" lang="ja-JP" altLang="en-US" smtClean="0"/>
              <a:t>2023/12/26</a:t>
            </a:fld>
            <a:endParaRPr kumimoji="1" lang="ja-JP" altLang="en-US"/>
          </a:p>
        </p:txBody>
      </p:sp>
      <p:sp>
        <p:nvSpPr>
          <p:cNvPr id="5" name="フッター プレースホルダー 4">
            <a:extLst>
              <a:ext uri="{FF2B5EF4-FFF2-40B4-BE49-F238E27FC236}">
                <a16:creationId xmlns:a16="http://schemas.microsoft.com/office/drawing/2014/main" id="{CC67BB05-02BD-6B80-1D3B-4AEACB848DE0}"/>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a:extLst>
              <a:ext uri="{FF2B5EF4-FFF2-40B4-BE49-F238E27FC236}">
                <a16:creationId xmlns:a16="http://schemas.microsoft.com/office/drawing/2014/main" id="{45DF8433-609F-31D4-F4E1-4F79B564E8C9}"/>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186D0F8-2A8D-4099-816E-EFA73874E380}" type="slidenum">
              <a:rPr kumimoji="1" lang="ja-JP" altLang="en-US" smtClean="0"/>
              <a:t>‹#›</a:t>
            </a:fld>
            <a:endParaRPr kumimoji="1" lang="ja-JP" altLang="en-US"/>
          </a:p>
        </p:txBody>
      </p:sp>
    </p:spTree>
    <p:extLst>
      <p:ext uri="{BB962C8B-B14F-4D97-AF65-F5344CB8AC3E}">
        <p14:creationId xmlns:p14="http://schemas.microsoft.com/office/powerpoint/2010/main" val="194507863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00153E"/>
        </a:solidFill>
        <a:effectLst/>
      </p:bgPr>
    </p:bg>
    <p:spTree>
      <p:nvGrpSpPr>
        <p:cNvPr id="1" name=""/>
        <p:cNvGrpSpPr/>
        <p:nvPr/>
      </p:nvGrpSpPr>
      <p:grpSpPr>
        <a:xfrm>
          <a:off x="0" y="0"/>
          <a:ext cx="0" cy="0"/>
          <a:chOff x="0" y="0"/>
          <a:chExt cx="0" cy="0"/>
        </a:xfrm>
      </p:grpSpPr>
      <p:sp>
        <p:nvSpPr>
          <p:cNvPr id="3" name="テキスト ボックス 2">
            <a:extLst>
              <a:ext uri="{FF2B5EF4-FFF2-40B4-BE49-F238E27FC236}">
                <a16:creationId xmlns:a16="http://schemas.microsoft.com/office/drawing/2014/main" id="{83AF490B-5BF0-C977-3011-8BE4DE3C2F1D}"/>
              </a:ext>
            </a:extLst>
          </p:cNvPr>
          <p:cNvSpPr txBox="1"/>
          <p:nvPr/>
        </p:nvSpPr>
        <p:spPr>
          <a:xfrm>
            <a:off x="3464510" y="-149908"/>
            <a:ext cx="5262979" cy="1000274"/>
          </a:xfrm>
          <a:prstGeom prst="rect">
            <a:avLst/>
          </a:prstGeom>
          <a:noFill/>
        </p:spPr>
        <p:txBody>
          <a:bodyPr wrap="none" rtlCol="0">
            <a:spAutoFit/>
          </a:bodyPr>
          <a:lstStyle/>
          <a:p>
            <a:pPr marL="0" marR="0" lvl="0" indent="0" algn="ctr" defTabSz="914400" rtl="0" eaLnBrk="1" fontAlgn="auto" latinLnBrk="0" hangingPunct="1">
              <a:lnSpc>
                <a:spcPts val="8000"/>
              </a:lnSpc>
              <a:spcBef>
                <a:spcPts val="0"/>
              </a:spcBef>
              <a:spcAft>
                <a:spcPts val="0"/>
              </a:spcAft>
              <a:buClrTx/>
              <a:buSzTx/>
              <a:buFontTx/>
              <a:buNone/>
              <a:tabLst/>
              <a:defRPr/>
            </a:pPr>
            <a:r>
              <a:rPr kumimoji="1" lang="ja-JP" altLang="en-US" sz="3600" b="1" i="0" u="none" strike="noStrike" kern="1200" cap="none" spc="0" normalizeH="0" baseline="0" noProof="0"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rPr>
              <a:t>政治資金巡る疑惑の経緯</a:t>
            </a:r>
            <a:endParaRPr kumimoji="1" lang="en-US" altLang="ja-JP" sz="3600" b="1" i="0" u="none" strike="noStrike" kern="1200" cap="none" spc="0" normalizeH="0" baseline="0" noProof="0"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endParaRPr>
          </a:p>
        </p:txBody>
      </p:sp>
      <p:graphicFrame>
        <p:nvGraphicFramePr>
          <p:cNvPr id="5" name="表 4">
            <a:extLst>
              <a:ext uri="{FF2B5EF4-FFF2-40B4-BE49-F238E27FC236}">
                <a16:creationId xmlns:a16="http://schemas.microsoft.com/office/drawing/2014/main" id="{30BF3C3D-9282-9763-FBA8-E392EB3E7B51}"/>
              </a:ext>
            </a:extLst>
          </p:cNvPr>
          <p:cNvGraphicFramePr>
            <a:graphicFrameLocks noGrp="1"/>
          </p:cNvGraphicFramePr>
          <p:nvPr>
            <p:extLst>
              <p:ext uri="{D42A27DB-BD31-4B8C-83A1-F6EECF244321}">
                <p14:modId xmlns:p14="http://schemas.microsoft.com/office/powerpoint/2010/main" val="2222885615"/>
              </p:ext>
            </p:extLst>
          </p:nvPr>
        </p:nvGraphicFramePr>
        <p:xfrm>
          <a:off x="114531" y="850366"/>
          <a:ext cx="11962936" cy="5803972"/>
        </p:xfrm>
        <a:graphic>
          <a:graphicData uri="http://schemas.openxmlformats.org/drawingml/2006/table">
            <a:tbl>
              <a:tblPr>
                <a:tableStyleId>{5C22544A-7EE6-4342-B048-85BDC9FD1C3A}</a:tableStyleId>
              </a:tblPr>
              <a:tblGrid>
                <a:gridCol w="1108787">
                  <a:extLst>
                    <a:ext uri="{9D8B030D-6E8A-4147-A177-3AD203B41FA5}">
                      <a16:colId xmlns:a16="http://schemas.microsoft.com/office/drawing/2014/main" val="377972559"/>
                    </a:ext>
                  </a:extLst>
                </a:gridCol>
                <a:gridCol w="1498488">
                  <a:extLst>
                    <a:ext uri="{9D8B030D-6E8A-4147-A177-3AD203B41FA5}">
                      <a16:colId xmlns:a16="http://schemas.microsoft.com/office/drawing/2014/main" val="175669405"/>
                    </a:ext>
                  </a:extLst>
                </a:gridCol>
                <a:gridCol w="9355661">
                  <a:extLst>
                    <a:ext uri="{9D8B030D-6E8A-4147-A177-3AD203B41FA5}">
                      <a16:colId xmlns:a16="http://schemas.microsoft.com/office/drawing/2014/main" val="2062329518"/>
                    </a:ext>
                  </a:extLst>
                </a:gridCol>
              </a:tblGrid>
              <a:tr h="644427">
                <a:tc gridSpan="2">
                  <a:txBody>
                    <a:bodyPr/>
                    <a:lstStyle/>
                    <a:p>
                      <a:r>
                        <a:rPr kumimoji="1" lang="en-US" altLang="ja-JP" sz="2400" b="1" dirty="0">
                          <a:solidFill>
                            <a:schemeClr val="bg1"/>
                          </a:solidFill>
                          <a:latin typeface="メイリオ" panose="020B0604030504040204" pitchFamily="50" charset="-128"/>
                          <a:ea typeface="メイリオ" panose="020B0604030504040204" pitchFamily="50" charset="-128"/>
                        </a:rPr>
                        <a:t>22</a:t>
                      </a:r>
                      <a:r>
                        <a:rPr kumimoji="1" lang="ja-JP" altLang="en-US" sz="2400" b="1" dirty="0">
                          <a:solidFill>
                            <a:schemeClr val="bg1"/>
                          </a:solidFill>
                          <a:latin typeface="メイリオ" panose="020B0604030504040204" pitchFamily="50" charset="-128"/>
                          <a:ea typeface="メイリオ" panose="020B0604030504040204" pitchFamily="50" charset="-128"/>
                        </a:rPr>
                        <a:t>年</a:t>
                      </a:r>
                      <a:r>
                        <a:rPr kumimoji="1" lang="en-US" altLang="ja-JP" sz="2400" b="1" dirty="0">
                          <a:solidFill>
                            <a:schemeClr val="bg1"/>
                          </a:solidFill>
                          <a:latin typeface="メイリオ" panose="020B0604030504040204" pitchFamily="50" charset="-128"/>
                          <a:ea typeface="メイリオ" panose="020B0604030504040204" pitchFamily="50" charset="-128"/>
                        </a:rPr>
                        <a:t>11</a:t>
                      </a:r>
                      <a:r>
                        <a:rPr kumimoji="1" lang="ja-JP" altLang="en-US" sz="2400" b="1" dirty="0">
                          <a:solidFill>
                            <a:schemeClr val="bg1"/>
                          </a:solidFill>
                          <a:latin typeface="メイリオ" panose="020B0604030504040204" pitchFamily="50" charset="-128"/>
                          <a:ea typeface="メイリオ" panose="020B0604030504040204" pitchFamily="50" charset="-128"/>
                        </a:rPr>
                        <a:t>月以降</a:t>
                      </a:r>
                    </a:p>
                  </a:txBody>
                  <a:tcPr marT="0" marB="0" anchor="ctr" anchorCtr="1">
                    <a:solidFill>
                      <a:schemeClr val="accent1">
                        <a:lumMod val="75000"/>
                      </a:schemeClr>
                    </a:solidFill>
                  </a:tcPr>
                </a:tc>
                <a:tc hMerge="1">
                  <a:txBody>
                    <a:bodyPr/>
                    <a:lstStyle/>
                    <a:p>
                      <a:r>
                        <a:rPr kumimoji="1" lang="en-US" altLang="ja-JP" sz="2800" b="1" dirty="0">
                          <a:solidFill>
                            <a:schemeClr val="bg1"/>
                          </a:solidFill>
                          <a:latin typeface="メイリオ" panose="020B0604030504040204" pitchFamily="50" charset="-128"/>
                          <a:ea typeface="メイリオ" panose="020B0604030504040204" pitchFamily="50" charset="-128"/>
                        </a:rPr>
                        <a:t>11</a:t>
                      </a:r>
                      <a:r>
                        <a:rPr kumimoji="1" lang="ja-JP" altLang="en-US" sz="2800" b="1" dirty="0">
                          <a:solidFill>
                            <a:schemeClr val="bg1"/>
                          </a:solidFill>
                          <a:latin typeface="メイリオ" panose="020B0604030504040204" pitchFamily="50" charset="-128"/>
                          <a:ea typeface="メイリオ" panose="020B0604030504040204" pitchFamily="50" charset="-128"/>
                        </a:rPr>
                        <a:t>月以降</a:t>
                      </a:r>
                    </a:p>
                  </a:txBody>
                  <a:tcPr anchor="ctr" anchorCtr="1">
                    <a:solidFill>
                      <a:schemeClr val="accent1">
                        <a:lumMod val="50000"/>
                      </a:schemeClr>
                    </a:solidFill>
                  </a:tcPr>
                </a:tc>
                <a:tc>
                  <a:txBody>
                    <a:bodyPr/>
                    <a:lstStyle/>
                    <a:p>
                      <a:r>
                        <a:rPr kumimoji="1" lang="ja-JP" altLang="en-US" sz="2400" b="1" dirty="0">
                          <a:solidFill>
                            <a:schemeClr val="bg1"/>
                          </a:solidFill>
                          <a:latin typeface="メイリオ" panose="020B0604030504040204" pitchFamily="50" charset="-128"/>
                          <a:ea typeface="メイリオ" panose="020B0604030504040204" pitchFamily="50" charset="-128"/>
                        </a:rPr>
                        <a:t>政治資金規正法違反容疑で上脇博之教授が告発状を東京地検に提出</a:t>
                      </a:r>
                    </a:p>
                  </a:txBody>
                  <a:tcPr marT="0" marB="0" anchor="ctr">
                    <a:solidFill>
                      <a:schemeClr val="accent1">
                        <a:lumMod val="75000"/>
                      </a:schemeClr>
                    </a:solidFill>
                  </a:tcPr>
                </a:tc>
                <a:extLst>
                  <a:ext uri="{0D108BD9-81ED-4DB2-BD59-A6C34878D82A}">
                    <a16:rowId xmlns:a16="http://schemas.microsoft.com/office/drawing/2014/main" val="2258540836"/>
                  </a:ext>
                </a:extLst>
              </a:tr>
              <a:tr h="556708">
                <a:tc rowSpan="8">
                  <a:txBody>
                    <a:bodyPr/>
                    <a:lstStyle/>
                    <a:p>
                      <a:r>
                        <a:rPr kumimoji="1" lang="en-US" altLang="ja-JP" sz="2400" b="1" dirty="0">
                          <a:solidFill>
                            <a:schemeClr val="bg1"/>
                          </a:solidFill>
                          <a:latin typeface="メイリオ" panose="020B0604030504040204" pitchFamily="50" charset="-128"/>
                          <a:ea typeface="メイリオ" panose="020B0604030504040204" pitchFamily="50" charset="-128"/>
                        </a:rPr>
                        <a:t>23</a:t>
                      </a:r>
                      <a:r>
                        <a:rPr kumimoji="1" lang="ja-JP" altLang="en-US" sz="2400" b="1" dirty="0">
                          <a:solidFill>
                            <a:schemeClr val="bg1"/>
                          </a:solidFill>
                          <a:latin typeface="メイリオ" panose="020B0604030504040204" pitchFamily="50" charset="-128"/>
                          <a:ea typeface="メイリオ" panose="020B0604030504040204" pitchFamily="50" charset="-128"/>
                        </a:rPr>
                        <a:t>年</a:t>
                      </a:r>
                      <a:endParaRPr kumimoji="1" lang="ja-JP" altLang="en-US" sz="2000" b="1" dirty="0">
                        <a:solidFill>
                          <a:schemeClr val="bg1"/>
                        </a:solidFill>
                        <a:latin typeface="メイリオ" panose="020B0604030504040204" pitchFamily="50" charset="-128"/>
                        <a:ea typeface="メイリオ" panose="020B0604030504040204" pitchFamily="50" charset="-128"/>
                      </a:endParaRPr>
                    </a:p>
                  </a:txBody>
                  <a:tcPr anchor="ctr" anchorCtr="1">
                    <a:solidFill>
                      <a:schemeClr val="accent1">
                        <a:lumMod val="75000"/>
                      </a:schemeClr>
                    </a:solidFill>
                  </a:tcPr>
                </a:tc>
                <a:tc>
                  <a:txBody>
                    <a:bodyPr/>
                    <a:lstStyle/>
                    <a:p>
                      <a:r>
                        <a:rPr kumimoji="1" lang="ja-JP" altLang="en-US" sz="2000" b="1" dirty="0">
                          <a:solidFill>
                            <a:schemeClr val="bg1"/>
                          </a:solidFill>
                          <a:latin typeface="メイリオ" panose="020B0604030504040204" pitchFamily="50" charset="-128"/>
                          <a:ea typeface="メイリオ" panose="020B0604030504040204" pitchFamily="50" charset="-128"/>
                        </a:rPr>
                        <a:t>夏頃</a:t>
                      </a:r>
                    </a:p>
                  </a:txBody>
                  <a:tcPr marT="108000" anchor="ctr" anchorCtr="1">
                    <a:solidFill>
                      <a:schemeClr val="accent1">
                        <a:lumMod val="75000"/>
                      </a:schemeClr>
                    </a:solidFill>
                  </a:tcPr>
                </a:tc>
                <a:tc>
                  <a:txBody>
                    <a:bodyPr/>
                    <a:lstStyle/>
                    <a:p>
                      <a:r>
                        <a:rPr kumimoji="1" lang="ja-JP" altLang="en-US" sz="2400" b="1" dirty="0">
                          <a:solidFill>
                            <a:schemeClr val="bg1"/>
                          </a:solidFill>
                          <a:latin typeface="メイリオ" panose="020B0604030504040204" pitchFamily="50" charset="-128"/>
                          <a:ea typeface="メイリオ" panose="020B0604030504040204" pitchFamily="50" charset="-128"/>
                        </a:rPr>
                        <a:t>東京地検特捜部が各派閥の会計担当職員らへの事情聴取を開始</a:t>
                      </a:r>
                    </a:p>
                  </a:txBody>
                  <a:tcPr marT="108000" anchor="ctr">
                    <a:solidFill>
                      <a:schemeClr val="accent1">
                        <a:lumMod val="75000"/>
                      </a:schemeClr>
                    </a:solidFill>
                  </a:tcPr>
                </a:tc>
                <a:extLst>
                  <a:ext uri="{0D108BD9-81ED-4DB2-BD59-A6C34878D82A}">
                    <a16:rowId xmlns:a16="http://schemas.microsoft.com/office/drawing/2014/main" val="1570026146"/>
                  </a:ext>
                </a:extLst>
              </a:tr>
              <a:tr h="545304">
                <a:tc vMerge="1">
                  <a:txBody>
                    <a:bodyPr/>
                    <a:lstStyle/>
                    <a:p>
                      <a:r>
                        <a:rPr kumimoji="1" lang="en-US" altLang="ja-JP" sz="2800" b="1" dirty="0">
                          <a:solidFill>
                            <a:schemeClr val="bg1"/>
                          </a:solidFill>
                          <a:latin typeface="メイリオ" panose="020B0604030504040204" pitchFamily="50" charset="-128"/>
                          <a:ea typeface="メイリオ" panose="020B0604030504040204" pitchFamily="50" charset="-128"/>
                        </a:rPr>
                        <a:t>23</a:t>
                      </a:r>
                      <a:r>
                        <a:rPr kumimoji="1" lang="ja-JP" altLang="en-US" sz="2800" b="1" dirty="0">
                          <a:solidFill>
                            <a:schemeClr val="bg1"/>
                          </a:solidFill>
                          <a:latin typeface="メイリオ" panose="020B0604030504040204" pitchFamily="50" charset="-128"/>
                          <a:ea typeface="メイリオ" panose="020B0604030504040204" pitchFamily="50" charset="-128"/>
                        </a:rPr>
                        <a:t>年</a:t>
                      </a:r>
                    </a:p>
                  </a:txBody>
                  <a:tcPr anchor="ctr" anchorCtr="1">
                    <a:solidFill>
                      <a:schemeClr val="accent1">
                        <a:lumMod val="50000"/>
                      </a:schemeClr>
                    </a:solidFill>
                  </a:tcPr>
                </a:tc>
                <a:tc>
                  <a:txBody>
                    <a:bodyPr/>
                    <a:lstStyle/>
                    <a:p>
                      <a:r>
                        <a:rPr kumimoji="1" lang="en-US" altLang="ja-JP" sz="2000" b="1" dirty="0">
                          <a:solidFill>
                            <a:schemeClr val="bg1"/>
                          </a:solidFill>
                          <a:latin typeface="メイリオ" panose="020B0604030504040204" pitchFamily="50" charset="-128"/>
                          <a:ea typeface="メイリオ" panose="020B0604030504040204" pitchFamily="50" charset="-128"/>
                        </a:rPr>
                        <a:t>11</a:t>
                      </a:r>
                      <a:r>
                        <a:rPr kumimoji="1" lang="ja-JP" altLang="en-US" sz="2000" b="1" dirty="0">
                          <a:solidFill>
                            <a:schemeClr val="bg1"/>
                          </a:solidFill>
                          <a:latin typeface="メイリオ" panose="020B0604030504040204" pitchFamily="50" charset="-128"/>
                          <a:ea typeface="メイリオ" panose="020B0604030504040204" pitchFamily="50" charset="-128"/>
                        </a:rPr>
                        <a:t>月</a:t>
                      </a:r>
                      <a:r>
                        <a:rPr kumimoji="1" lang="en-US" altLang="ja-JP" sz="2000" b="1" dirty="0">
                          <a:solidFill>
                            <a:schemeClr val="bg1"/>
                          </a:solidFill>
                          <a:latin typeface="メイリオ" panose="020B0604030504040204" pitchFamily="50" charset="-128"/>
                          <a:ea typeface="メイリオ" panose="020B0604030504040204" pitchFamily="50" charset="-128"/>
                        </a:rPr>
                        <a:t>30</a:t>
                      </a:r>
                      <a:r>
                        <a:rPr kumimoji="1" lang="ja-JP" altLang="en-US" sz="2000" b="1" dirty="0">
                          <a:solidFill>
                            <a:schemeClr val="bg1"/>
                          </a:solidFill>
                          <a:latin typeface="メイリオ" panose="020B0604030504040204" pitchFamily="50" charset="-128"/>
                          <a:ea typeface="メイリオ" panose="020B0604030504040204" pitchFamily="50" charset="-128"/>
                        </a:rPr>
                        <a:t>日</a:t>
                      </a:r>
                    </a:p>
                  </a:txBody>
                  <a:tcPr marT="72000" anchor="ctr" anchorCtr="1">
                    <a:solidFill>
                      <a:schemeClr val="accent1">
                        <a:lumMod val="75000"/>
                      </a:schemeClr>
                    </a:solidFill>
                  </a:tcPr>
                </a:tc>
                <a:tc>
                  <a:txBody>
                    <a:bodyPr/>
                    <a:lstStyle/>
                    <a:p>
                      <a:r>
                        <a:rPr kumimoji="1" lang="ja-JP" altLang="en-US" sz="2400" b="1" dirty="0">
                          <a:solidFill>
                            <a:schemeClr val="bg1"/>
                          </a:solidFill>
                          <a:latin typeface="メイリオ" panose="020B0604030504040204" pitchFamily="50" charset="-128"/>
                          <a:ea typeface="メイリオ" panose="020B0604030504040204" pitchFamily="50" charset="-128"/>
                        </a:rPr>
                        <a:t>安倍派、塩谷座長発言</a:t>
                      </a:r>
                    </a:p>
                  </a:txBody>
                  <a:tcPr marT="72000" anchor="ctr">
                    <a:solidFill>
                      <a:schemeClr val="accent1">
                        <a:lumMod val="75000"/>
                      </a:schemeClr>
                    </a:solidFill>
                  </a:tcPr>
                </a:tc>
                <a:extLst>
                  <a:ext uri="{0D108BD9-81ED-4DB2-BD59-A6C34878D82A}">
                    <a16:rowId xmlns:a16="http://schemas.microsoft.com/office/drawing/2014/main" val="4135640346"/>
                  </a:ext>
                </a:extLst>
              </a:tr>
              <a:tr h="881938">
                <a:tc vMerge="1">
                  <a:txBody>
                    <a:bodyPr/>
                    <a:lstStyle/>
                    <a:p>
                      <a:endParaRPr kumimoji="1" lang="ja-JP" altLang="en-US" sz="2200" b="1" dirty="0">
                        <a:solidFill>
                          <a:schemeClr val="bg1"/>
                        </a:solidFill>
                        <a:latin typeface="メイリオ" panose="020B0604030504040204" pitchFamily="50" charset="-128"/>
                        <a:ea typeface="メイリオ" panose="020B0604030504040204" pitchFamily="50" charset="-128"/>
                      </a:endParaRPr>
                    </a:p>
                  </a:txBody>
                  <a:tcPr anchor="ctr" anchorCtr="1">
                    <a:solidFill>
                      <a:schemeClr val="accent1">
                        <a:lumMod val="50000"/>
                      </a:schemeClr>
                    </a:solidFill>
                  </a:tcPr>
                </a:tc>
                <a:tc>
                  <a:txBody>
                    <a:bodyPr/>
                    <a:lstStyle/>
                    <a:p>
                      <a:r>
                        <a:rPr kumimoji="1" lang="en-US" altLang="ja-JP" sz="2000" b="1" dirty="0">
                          <a:solidFill>
                            <a:schemeClr val="bg1"/>
                          </a:solidFill>
                          <a:latin typeface="メイリオ" panose="020B0604030504040204" pitchFamily="50" charset="-128"/>
                          <a:ea typeface="メイリオ" panose="020B0604030504040204" pitchFamily="50" charset="-128"/>
                        </a:rPr>
                        <a:t>12</a:t>
                      </a:r>
                      <a:r>
                        <a:rPr kumimoji="1" lang="ja-JP" altLang="en-US" sz="2000" b="1" dirty="0">
                          <a:solidFill>
                            <a:schemeClr val="bg1"/>
                          </a:solidFill>
                          <a:latin typeface="メイリオ" panose="020B0604030504040204" pitchFamily="50" charset="-128"/>
                          <a:ea typeface="メイリオ" panose="020B0604030504040204" pitchFamily="50" charset="-128"/>
                        </a:rPr>
                        <a:t>月</a:t>
                      </a:r>
                      <a:r>
                        <a:rPr kumimoji="1" lang="en-US" altLang="ja-JP" sz="2000" b="1" dirty="0">
                          <a:solidFill>
                            <a:schemeClr val="bg1"/>
                          </a:solidFill>
                          <a:latin typeface="メイリオ" panose="020B0604030504040204" pitchFamily="50" charset="-128"/>
                          <a:ea typeface="メイリオ" panose="020B0604030504040204" pitchFamily="50" charset="-128"/>
                        </a:rPr>
                        <a:t>1</a:t>
                      </a:r>
                      <a:r>
                        <a:rPr kumimoji="1" lang="ja-JP" altLang="en-US" sz="2000" b="1" dirty="0">
                          <a:solidFill>
                            <a:schemeClr val="bg1"/>
                          </a:solidFill>
                          <a:latin typeface="メイリオ" panose="020B0604030504040204" pitchFamily="50" charset="-128"/>
                          <a:ea typeface="メイリオ" panose="020B0604030504040204" pitchFamily="50" charset="-128"/>
                        </a:rPr>
                        <a:t>日</a:t>
                      </a:r>
                    </a:p>
                  </a:txBody>
                  <a:tcPr anchor="ctr" anchorCtr="1">
                    <a:solidFill>
                      <a:schemeClr val="accent1">
                        <a:lumMod val="75000"/>
                      </a:schemeClr>
                    </a:solidFill>
                  </a:tcPr>
                </a:tc>
                <a:tc>
                  <a:txBody>
                    <a:bodyPr/>
                    <a:lstStyle/>
                    <a:p>
                      <a:r>
                        <a:rPr kumimoji="1" lang="ja-JP" altLang="en-US" sz="2400" b="1" dirty="0">
                          <a:solidFill>
                            <a:schemeClr val="bg1"/>
                          </a:solidFill>
                          <a:latin typeface="メイリオ" panose="020B0604030504040204" pitchFamily="50" charset="-128"/>
                          <a:ea typeface="メイリオ" panose="020B0604030504040204" pitchFamily="50" charset="-128"/>
                        </a:rPr>
                        <a:t>安倍派で還流分を政治資金収支報告書に記載せず裏金化していた疑惑発覚。議員秘書らへ聴取集中</a:t>
                      </a:r>
                    </a:p>
                  </a:txBody>
                  <a:tcPr anchor="ctr">
                    <a:solidFill>
                      <a:schemeClr val="accent1">
                        <a:lumMod val="75000"/>
                      </a:schemeClr>
                    </a:solidFill>
                  </a:tcPr>
                </a:tc>
                <a:extLst>
                  <a:ext uri="{0D108BD9-81ED-4DB2-BD59-A6C34878D82A}">
                    <a16:rowId xmlns:a16="http://schemas.microsoft.com/office/drawing/2014/main" val="211020219"/>
                  </a:ext>
                </a:extLst>
              </a:tr>
              <a:tr h="545304">
                <a:tc vMerge="1">
                  <a:txBody>
                    <a:bodyPr/>
                    <a:lstStyle/>
                    <a:p>
                      <a:endParaRPr kumimoji="1" lang="ja-JP" altLang="en-US" sz="2200" b="1" dirty="0">
                        <a:solidFill>
                          <a:schemeClr val="bg1"/>
                        </a:solidFill>
                        <a:latin typeface="メイリオ" panose="020B0604030504040204" pitchFamily="50" charset="-128"/>
                        <a:ea typeface="メイリオ" panose="020B0604030504040204" pitchFamily="50" charset="-128"/>
                      </a:endParaRPr>
                    </a:p>
                  </a:txBody>
                  <a:tcPr anchor="ctr" anchorCtr="1">
                    <a:solidFill>
                      <a:schemeClr val="accent1">
                        <a:lumMod val="50000"/>
                      </a:schemeClr>
                    </a:solidFill>
                  </a:tcPr>
                </a:tc>
                <a:tc>
                  <a:txBody>
                    <a:bodyPr/>
                    <a:lstStyle/>
                    <a:p>
                      <a:r>
                        <a:rPr kumimoji="1" lang="en-US" altLang="ja-JP" sz="2000" b="1" dirty="0">
                          <a:solidFill>
                            <a:schemeClr val="bg1"/>
                          </a:solidFill>
                          <a:latin typeface="メイリオ" panose="020B0604030504040204" pitchFamily="50" charset="-128"/>
                          <a:ea typeface="メイリオ" panose="020B0604030504040204" pitchFamily="50" charset="-128"/>
                        </a:rPr>
                        <a:t>6</a:t>
                      </a:r>
                      <a:r>
                        <a:rPr kumimoji="1" lang="ja-JP" altLang="en-US" sz="2000" b="1" dirty="0">
                          <a:solidFill>
                            <a:schemeClr val="bg1"/>
                          </a:solidFill>
                          <a:latin typeface="メイリオ" panose="020B0604030504040204" pitchFamily="50" charset="-128"/>
                          <a:ea typeface="メイリオ" panose="020B0604030504040204" pitchFamily="50" charset="-128"/>
                        </a:rPr>
                        <a:t>日</a:t>
                      </a:r>
                    </a:p>
                  </a:txBody>
                  <a:tcPr anchor="ctr" anchorCtr="1">
                    <a:solidFill>
                      <a:schemeClr val="accent1">
                        <a:lumMod val="75000"/>
                      </a:schemeClr>
                    </a:solidFill>
                  </a:tcPr>
                </a:tc>
                <a:tc>
                  <a:txBody>
                    <a:bodyPr/>
                    <a:lstStyle/>
                    <a:p>
                      <a:r>
                        <a:rPr kumimoji="1" lang="ja-JP" altLang="en-US" sz="2400" b="1" dirty="0">
                          <a:solidFill>
                            <a:schemeClr val="bg1"/>
                          </a:solidFill>
                          <a:latin typeface="メイリオ" panose="020B0604030504040204" pitchFamily="50" charset="-128"/>
                          <a:ea typeface="メイリオ" panose="020B0604030504040204" pitchFamily="50" charset="-128"/>
                        </a:rPr>
                        <a:t>岸田首相が派閥パーティー当面自粛指示</a:t>
                      </a:r>
                    </a:p>
                  </a:txBody>
                  <a:tcPr anchor="ctr">
                    <a:solidFill>
                      <a:schemeClr val="accent1">
                        <a:lumMod val="75000"/>
                      </a:schemeClr>
                    </a:solidFill>
                  </a:tcPr>
                </a:tc>
                <a:extLst>
                  <a:ext uri="{0D108BD9-81ED-4DB2-BD59-A6C34878D82A}">
                    <a16:rowId xmlns:a16="http://schemas.microsoft.com/office/drawing/2014/main" val="3701816478"/>
                  </a:ext>
                </a:extLst>
              </a:tr>
              <a:tr h="545304">
                <a:tc vMerge="1">
                  <a:txBody>
                    <a:bodyPr/>
                    <a:lstStyle/>
                    <a:p>
                      <a:endParaRPr kumimoji="1" lang="ja-JP" altLang="en-US" sz="2200" b="1" dirty="0">
                        <a:solidFill>
                          <a:schemeClr val="bg1"/>
                        </a:solidFill>
                        <a:latin typeface="メイリオ" panose="020B0604030504040204" pitchFamily="50" charset="-128"/>
                        <a:ea typeface="メイリオ" panose="020B0604030504040204" pitchFamily="50" charset="-128"/>
                      </a:endParaRPr>
                    </a:p>
                  </a:txBody>
                  <a:tcPr anchor="ctr" anchorCtr="1">
                    <a:solidFill>
                      <a:schemeClr val="accent1">
                        <a:lumMod val="50000"/>
                      </a:schemeClr>
                    </a:solidFill>
                  </a:tcPr>
                </a:tc>
                <a:tc>
                  <a:txBody>
                    <a:bodyPr/>
                    <a:lstStyle/>
                    <a:p>
                      <a:r>
                        <a:rPr kumimoji="1" lang="en-US" altLang="ja-JP" sz="2000" b="1" dirty="0">
                          <a:solidFill>
                            <a:schemeClr val="bg1"/>
                          </a:solidFill>
                          <a:latin typeface="メイリオ" panose="020B0604030504040204" pitchFamily="50" charset="-128"/>
                          <a:ea typeface="メイリオ" panose="020B0604030504040204" pitchFamily="50" charset="-128"/>
                        </a:rPr>
                        <a:t>12</a:t>
                      </a:r>
                      <a:r>
                        <a:rPr kumimoji="1" lang="ja-JP" altLang="en-US" sz="2000" b="1" dirty="0">
                          <a:solidFill>
                            <a:schemeClr val="bg1"/>
                          </a:solidFill>
                          <a:latin typeface="メイリオ" panose="020B0604030504040204" pitchFamily="50" charset="-128"/>
                          <a:ea typeface="メイリオ" panose="020B0604030504040204" pitchFamily="50" charset="-128"/>
                        </a:rPr>
                        <a:t>日</a:t>
                      </a:r>
                    </a:p>
                  </a:txBody>
                  <a:tcPr anchor="ctr" anchorCtr="1">
                    <a:solidFill>
                      <a:schemeClr val="accent1">
                        <a:lumMod val="75000"/>
                      </a:schemeClr>
                    </a:solidFill>
                  </a:tcPr>
                </a:tc>
                <a:tc>
                  <a:txBody>
                    <a:bodyPr/>
                    <a:lstStyle/>
                    <a:p>
                      <a:r>
                        <a:rPr kumimoji="1" lang="ja-JP" altLang="en-US" sz="2400" b="1" dirty="0">
                          <a:solidFill>
                            <a:schemeClr val="bg1"/>
                          </a:solidFill>
                          <a:latin typeface="メイリオ" panose="020B0604030504040204" pitchFamily="50" charset="-128"/>
                          <a:ea typeface="メイリオ" panose="020B0604030504040204" pitchFamily="50" charset="-128"/>
                        </a:rPr>
                        <a:t>松野官房長官に対する不信任決議案が衆院本会議で否決</a:t>
                      </a:r>
                    </a:p>
                  </a:txBody>
                  <a:tcPr anchor="ctr">
                    <a:solidFill>
                      <a:schemeClr val="accent1">
                        <a:lumMod val="75000"/>
                      </a:schemeClr>
                    </a:solidFill>
                  </a:tcPr>
                </a:tc>
                <a:extLst>
                  <a:ext uri="{0D108BD9-81ED-4DB2-BD59-A6C34878D82A}">
                    <a16:rowId xmlns:a16="http://schemas.microsoft.com/office/drawing/2014/main" val="2400539858"/>
                  </a:ext>
                </a:extLst>
              </a:tr>
              <a:tr h="545304">
                <a:tc vMerge="1">
                  <a:txBody>
                    <a:bodyPr/>
                    <a:lstStyle/>
                    <a:p>
                      <a:endParaRPr kumimoji="1" lang="ja-JP" altLang="en-US" sz="2200" b="1" dirty="0">
                        <a:solidFill>
                          <a:schemeClr val="bg1"/>
                        </a:solidFill>
                        <a:latin typeface="メイリオ" panose="020B0604030504040204" pitchFamily="50" charset="-128"/>
                        <a:ea typeface="メイリオ" panose="020B0604030504040204" pitchFamily="50" charset="-128"/>
                      </a:endParaRPr>
                    </a:p>
                  </a:txBody>
                  <a:tcPr anchor="ctr" anchorCtr="1">
                    <a:solidFill>
                      <a:schemeClr val="accent1">
                        <a:lumMod val="50000"/>
                      </a:schemeClr>
                    </a:solidFill>
                  </a:tcPr>
                </a:tc>
                <a:tc>
                  <a:txBody>
                    <a:bodyPr/>
                    <a:lstStyle/>
                    <a:p>
                      <a:r>
                        <a:rPr kumimoji="1" lang="en-US" altLang="ja-JP" sz="2000" b="1" dirty="0">
                          <a:solidFill>
                            <a:schemeClr val="bg1"/>
                          </a:solidFill>
                          <a:latin typeface="メイリオ" panose="020B0604030504040204" pitchFamily="50" charset="-128"/>
                          <a:ea typeface="メイリオ" panose="020B0604030504040204" pitchFamily="50" charset="-128"/>
                        </a:rPr>
                        <a:t>13</a:t>
                      </a:r>
                      <a:r>
                        <a:rPr kumimoji="1" lang="ja-JP" altLang="en-US" sz="2000" b="1" dirty="0">
                          <a:solidFill>
                            <a:schemeClr val="bg1"/>
                          </a:solidFill>
                          <a:latin typeface="メイリオ" panose="020B0604030504040204" pitchFamily="50" charset="-128"/>
                          <a:ea typeface="メイリオ" panose="020B0604030504040204" pitchFamily="50" charset="-128"/>
                        </a:rPr>
                        <a:t>日</a:t>
                      </a:r>
                    </a:p>
                  </a:txBody>
                  <a:tcPr anchor="ctr" anchorCtr="1">
                    <a:solidFill>
                      <a:schemeClr val="accent1">
                        <a:lumMod val="75000"/>
                      </a:schemeClr>
                    </a:solidFill>
                  </a:tcPr>
                </a:tc>
                <a:tc>
                  <a:txBody>
                    <a:bodyPr/>
                    <a:lstStyle/>
                    <a:p>
                      <a:r>
                        <a:rPr kumimoji="1" lang="ja-JP" altLang="en-US" sz="2400" b="1" dirty="0">
                          <a:solidFill>
                            <a:schemeClr val="bg1"/>
                          </a:solidFill>
                          <a:latin typeface="メイリオ" panose="020B0604030504040204" pitchFamily="50" charset="-128"/>
                          <a:ea typeface="メイリオ" panose="020B0604030504040204" pitchFamily="50" charset="-128"/>
                        </a:rPr>
                        <a:t>臨時国会閉会。宮沢博行防衛副大臣記者団に説明</a:t>
                      </a:r>
                    </a:p>
                  </a:txBody>
                  <a:tcPr anchor="ctr">
                    <a:solidFill>
                      <a:schemeClr val="accent1">
                        <a:lumMod val="75000"/>
                      </a:schemeClr>
                    </a:solidFill>
                  </a:tcPr>
                </a:tc>
                <a:extLst>
                  <a:ext uri="{0D108BD9-81ED-4DB2-BD59-A6C34878D82A}">
                    <a16:rowId xmlns:a16="http://schemas.microsoft.com/office/drawing/2014/main" val="243032735"/>
                  </a:ext>
                </a:extLst>
              </a:tr>
              <a:tr h="994379">
                <a:tc vMerge="1">
                  <a:txBody>
                    <a:bodyPr/>
                    <a:lstStyle/>
                    <a:p>
                      <a:endParaRPr kumimoji="1" lang="ja-JP" altLang="en-US" sz="2200" b="1" dirty="0">
                        <a:solidFill>
                          <a:schemeClr val="bg1"/>
                        </a:solidFill>
                        <a:latin typeface="メイリオ" panose="020B0604030504040204" pitchFamily="50" charset="-128"/>
                        <a:ea typeface="メイリオ" panose="020B0604030504040204" pitchFamily="50" charset="-128"/>
                      </a:endParaRPr>
                    </a:p>
                  </a:txBody>
                  <a:tcPr anchor="ctr" anchorCtr="1">
                    <a:solidFill>
                      <a:schemeClr val="accent1">
                        <a:lumMod val="50000"/>
                      </a:schemeClr>
                    </a:solidFill>
                  </a:tcPr>
                </a:tc>
                <a:tc>
                  <a:txBody>
                    <a:bodyPr/>
                    <a:lstStyle/>
                    <a:p>
                      <a:r>
                        <a:rPr kumimoji="1" lang="en-US" altLang="ja-JP" sz="2000" b="1" dirty="0">
                          <a:solidFill>
                            <a:schemeClr val="bg1"/>
                          </a:solidFill>
                          <a:latin typeface="メイリオ" panose="020B0604030504040204" pitchFamily="50" charset="-128"/>
                          <a:ea typeface="メイリオ" panose="020B0604030504040204" pitchFamily="50" charset="-128"/>
                        </a:rPr>
                        <a:t>14</a:t>
                      </a:r>
                      <a:r>
                        <a:rPr kumimoji="1" lang="ja-JP" altLang="en-US" sz="2000" b="1" dirty="0">
                          <a:solidFill>
                            <a:schemeClr val="bg1"/>
                          </a:solidFill>
                          <a:latin typeface="メイリオ" panose="020B0604030504040204" pitchFamily="50" charset="-128"/>
                          <a:ea typeface="メイリオ" panose="020B0604030504040204" pitchFamily="50" charset="-128"/>
                        </a:rPr>
                        <a:t>日</a:t>
                      </a:r>
                    </a:p>
                  </a:txBody>
                  <a:tcPr anchor="ctr" anchorCtr="1">
                    <a:solidFill>
                      <a:schemeClr val="accent1">
                        <a:lumMod val="75000"/>
                      </a:schemeClr>
                    </a:solidFill>
                  </a:tcPr>
                </a:tc>
                <a:tc>
                  <a:txBody>
                    <a:bodyPr/>
                    <a:lstStyle/>
                    <a:p>
                      <a:r>
                        <a:rPr kumimoji="1" lang="ja-JP" altLang="en-US" sz="2400" b="1" dirty="0">
                          <a:solidFill>
                            <a:schemeClr val="bg1"/>
                          </a:solidFill>
                          <a:latin typeface="メイリオ" panose="020B0604030504040204" pitchFamily="50" charset="-128"/>
                          <a:ea typeface="メイリオ" panose="020B0604030504040204" pitchFamily="50" charset="-128"/>
                        </a:rPr>
                        <a:t>岸田首相が安倍派</a:t>
                      </a:r>
                      <a:r>
                        <a:rPr kumimoji="1" lang="en-US" altLang="ja-JP" sz="2400" b="1" dirty="0">
                          <a:solidFill>
                            <a:schemeClr val="bg1"/>
                          </a:solidFill>
                          <a:latin typeface="メイリオ" panose="020B0604030504040204" pitchFamily="50" charset="-128"/>
                          <a:ea typeface="メイリオ" panose="020B0604030504040204" pitchFamily="50" charset="-128"/>
                        </a:rPr>
                        <a:t>4</a:t>
                      </a:r>
                      <a:r>
                        <a:rPr kumimoji="1" lang="ja-JP" altLang="en-US" sz="2400" b="1" dirty="0">
                          <a:solidFill>
                            <a:schemeClr val="bg1"/>
                          </a:solidFill>
                          <a:latin typeface="メイリオ" panose="020B0604030504040204" pitchFamily="50" charset="-128"/>
                          <a:ea typeface="メイリオ" panose="020B0604030504040204" pitchFamily="50" charset="-128"/>
                        </a:rPr>
                        <a:t>閣僚と５副大臣交代。特捜部が同派議員らに任意の事情聴取要請、順次実施。</a:t>
                      </a:r>
                    </a:p>
                  </a:txBody>
                  <a:tcPr anchor="ctr">
                    <a:solidFill>
                      <a:schemeClr val="accent1">
                        <a:lumMod val="75000"/>
                      </a:schemeClr>
                    </a:solidFill>
                  </a:tcPr>
                </a:tc>
                <a:extLst>
                  <a:ext uri="{0D108BD9-81ED-4DB2-BD59-A6C34878D82A}">
                    <a16:rowId xmlns:a16="http://schemas.microsoft.com/office/drawing/2014/main" val="2694877123"/>
                  </a:ext>
                </a:extLst>
              </a:tr>
              <a:tr h="545304">
                <a:tc vMerge="1">
                  <a:txBody>
                    <a:bodyPr/>
                    <a:lstStyle/>
                    <a:p>
                      <a:endParaRPr kumimoji="1" lang="ja-JP" altLang="en-US" sz="2200" b="1" dirty="0">
                        <a:solidFill>
                          <a:schemeClr val="bg1"/>
                        </a:solidFill>
                        <a:latin typeface="メイリオ" panose="020B0604030504040204" pitchFamily="50" charset="-128"/>
                        <a:ea typeface="メイリオ" panose="020B0604030504040204" pitchFamily="50" charset="-128"/>
                      </a:endParaRPr>
                    </a:p>
                  </a:txBody>
                  <a:tcPr anchor="ctr" anchorCtr="1">
                    <a:solidFill>
                      <a:schemeClr val="accent1">
                        <a:lumMod val="50000"/>
                      </a:schemeClr>
                    </a:solidFill>
                  </a:tcPr>
                </a:tc>
                <a:tc>
                  <a:txBody>
                    <a:bodyPr/>
                    <a:lstStyle/>
                    <a:p>
                      <a:r>
                        <a:rPr kumimoji="1" lang="en-US" altLang="ja-JP" sz="2000" b="1" dirty="0">
                          <a:solidFill>
                            <a:schemeClr val="bg1"/>
                          </a:solidFill>
                          <a:latin typeface="メイリオ" panose="020B0604030504040204" pitchFamily="50" charset="-128"/>
                          <a:ea typeface="メイリオ" panose="020B0604030504040204" pitchFamily="50" charset="-128"/>
                        </a:rPr>
                        <a:t>19</a:t>
                      </a:r>
                      <a:r>
                        <a:rPr kumimoji="1" lang="ja-JP" altLang="en-US" sz="2000" b="1" dirty="0">
                          <a:solidFill>
                            <a:schemeClr val="bg1"/>
                          </a:solidFill>
                          <a:latin typeface="メイリオ" panose="020B0604030504040204" pitchFamily="50" charset="-128"/>
                          <a:ea typeface="メイリオ" panose="020B0604030504040204" pitchFamily="50" charset="-128"/>
                        </a:rPr>
                        <a:t>日</a:t>
                      </a:r>
                    </a:p>
                  </a:txBody>
                  <a:tcPr anchor="ctr" anchorCtr="1">
                    <a:solidFill>
                      <a:schemeClr val="accent1">
                        <a:lumMod val="75000"/>
                      </a:schemeClr>
                    </a:solidFill>
                  </a:tcPr>
                </a:tc>
                <a:tc>
                  <a:txBody>
                    <a:bodyPr/>
                    <a:lstStyle/>
                    <a:p>
                      <a:r>
                        <a:rPr kumimoji="1" lang="ja-JP" altLang="en-US" sz="2400" b="1" dirty="0">
                          <a:solidFill>
                            <a:schemeClr val="bg1"/>
                          </a:solidFill>
                          <a:latin typeface="メイリオ" panose="020B0604030504040204" pitchFamily="50" charset="-128"/>
                          <a:ea typeface="メイリオ" panose="020B0604030504040204" pitchFamily="50" charset="-128"/>
                        </a:rPr>
                        <a:t>特捜部が安倍派や二階派の事務所を捜索</a:t>
                      </a:r>
                    </a:p>
                  </a:txBody>
                  <a:tcPr anchor="ctr">
                    <a:solidFill>
                      <a:schemeClr val="accent1">
                        <a:lumMod val="75000"/>
                      </a:schemeClr>
                    </a:solidFill>
                  </a:tcPr>
                </a:tc>
                <a:extLst>
                  <a:ext uri="{0D108BD9-81ED-4DB2-BD59-A6C34878D82A}">
                    <a16:rowId xmlns:a16="http://schemas.microsoft.com/office/drawing/2014/main" val="2128109979"/>
                  </a:ext>
                </a:extLst>
              </a:tr>
            </a:tbl>
          </a:graphicData>
        </a:graphic>
      </p:graphicFrame>
    </p:spTree>
    <p:extLst>
      <p:ext uri="{BB962C8B-B14F-4D97-AF65-F5344CB8AC3E}">
        <p14:creationId xmlns:p14="http://schemas.microsoft.com/office/powerpoint/2010/main" val="290480578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00153E"/>
        </a:solidFill>
        <a:effectLst/>
      </p:bgPr>
    </p:bg>
    <p:spTree>
      <p:nvGrpSpPr>
        <p:cNvPr id="1" name=""/>
        <p:cNvGrpSpPr/>
        <p:nvPr/>
      </p:nvGrpSpPr>
      <p:grpSpPr>
        <a:xfrm>
          <a:off x="0" y="0"/>
          <a:ext cx="0" cy="0"/>
          <a:chOff x="0" y="0"/>
          <a:chExt cx="0" cy="0"/>
        </a:xfrm>
      </p:grpSpPr>
      <p:sp>
        <p:nvSpPr>
          <p:cNvPr id="3" name="テキスト ボックス 2">
            <a:extLst>
              <a:ext uri="{FF2B5EF4-FFF2-40B4-BE49-F238E27FC236}">
                <a16:creationId xmlns:a16="http://schemas.microsoft.com/office/drawing/2014/main" id="{83AF490B-5BF0-C977-3011-8BE4DE3C2F1D}"/>
              </a:ext>
            </a:extLst>
          </p:cNvPr>
          <p:cNvSpPr txBox="1"/>
          <p:nvPr/>
        </p:nvSpPr>
        <p:spPr>
          <a:xfrm>
            <a:off x="2987210" y="-210289"/>
            <a:ext cx="6212273" cy="907941"/>
          </a:xfrm>
          <a:prstGeom prst="rect">
            <a:avLst/>
          </a:prstGeom>
          <a:noFill/>
        </p:spPr>
        <p:txBody>
          <a:bodyPr wrap="square" tIns="0" bIns="0" rtlCol="0">
            <a:spAutoFit/>
          </a:bodyPr>
          <a:lstStyle/>
          <a:p>
            <a:pPr marL="0" marR="0" lvl="0" indent="0" algn="ctr" defTabSz="914400" rtl="0" eaLnBrk="1" fontAlgn="auto" latinLnBrk="0" hangingPunct="1">
              <a:lnSpc>
                <a:spcPts val="8000"/>
              </a:lnSpc>
              <a:spcBef>
                <a:spcPts val="0"/>
              </a:spcBef>
              <a:spcAft>
                <a:spcPts val="0"/>
              </a:spcAft>
              <a:buClrTx/>
              <a:buSzTx/>
              <a:buFontTx/>
              <a:buNone/>
              <a:tabLst/>
              <a:defRPr/>
            </a:pPr>
            <a:r>
              <a:rPr kumimoji="1" lang="ja-JP" altLang="en-US" sz="3600" b="1" i="0" u="none" strike="noStrike" kern="1200" cap="none" spc="0" normalizeH="0" baseline="0" noProof="0"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rPr>
              <a:t>主な政治資金規正法違反事件</a:t>
            </a:r>
            <a:endParaRPr kumimoji="1" lang="en-US" altLang="ja-JP" sz="3600" b="1" i="0" u="none" strike="noStrike" kern="1200" cap="none" spc="0" normalizeH="0" baseline="0" noProof="0"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endParaRPr>
          </a:p>
        </p:txBody>
      </p:sp>
      <p:graphicFrame>
        <p:nvGraphicFramePr>
          <p:cNvPr id="2" name="表 1">
            <a:extLst>
              <a:ext uri="{FF2B5EF4-FFF2-40B4-BE49-F238E27FC236}">
                <a16:creationId xmlns:a16="http://schemas.microsoft.com/office/drawing/2014/main" id="{692043B5-E864-2390-EBCF-A8C947736BD4}"/>
              </a:ext>
            </a:extLst>
          </p:cNvPr>
          <p:cNvGraphicFramePr>
            <a:graphicFrameLocks noGrp="1"/>
          </p:cNvGraphicFramePr>
          <p:nvPr>
            <p:extLst>
              <p:ext uri="{D42A27DB-BD31-4B8C-83A1-F6EECF244321}">
                <p14:modId xmlns:p14="http://schemas.microsoft.com/office/powerpoint/2010/main" val="453833276"/>
              </p:ext>
            </p:extLst>
          </p:nvPr>
        </p:nvGraphicFramePr>
        <p:xfrm>
          <a:off x="185195" y="719666"/>
          <a:ext cx="11816304" cy="5941446"/>
        </p:xfrm>
        <a:graphic>
          <a:graphicData uri="http://schemas.openxmlformats.org/drawingml/2006/table">
            <a:tbl>
              <a:tblPr>
                <a:tableStyleId>{5C22544A-7EE6-4342-B048-85BDC9FD1C3A}</a:tableStyleId>
              </a:tblPr>
              <a:tblGrid>
                <a:gridCol w="3437681">
                  <a:extLst>
                    <a:ext uri="{9D8B030D-6E8A-4147-A177-3AD203B41FA5}">
                      <a16:colId xmlns:a16="http://schemas.microsoft.com/office/drawing/2014/main" val="4079790671"/>
                    </a:ext>
                  </a:extLst>
                </a:gridCol>
                <a:gridCol w="2576300">
                  <a:extLst>
                    <a:ext uri="{9D8B030D-6E8A-4147-A177-3AD203B41FA5}">
                      <a16:colId xmlns:a16="http://schemas.microsoft.com/office/drawing/2014/main" val="276011999"/>
                    </a:ext>
                  </a:extLst>
                </a:gridCol>
                <a:gridCol w="1798355">
                  <a:extLst>
                    <a:ext uri="{9D8B030D-6E8A-4147-A177-3AD203B41FA5}">
                      <a16:colId xmlns:a16="http://schemas.microsoft.com/office/drawing/2014/main" val="1575995003"/>
                    </a:ext>
                  </a:extLst>
                </a:gridCol>
                <a:gridCol w="1518755">
                  <a:extLst>
                    <a:ext uri="{9D8B030D-6E8A-4147-A177-3AD203B41FA5}">
                      <a16:colId xmlns:a16="http://schemas.microsoft.com/office/drawing/2014/main" val="1704735012"/>
                    </a:ext>
                  </a:extLst>
                </a:gridCol>
                <a:gridCol w="1242607">
                  <a:extLst>
                    <a:ext uri="{9D8B030D-6E8A-4147-A177-3AD203B41FA5}">
                      <a16:colId xmlns:a16="http://schemas.microsoft.com/office/drawing/2014/main" val="2481291545"/>
                    </a:ext>
                  </a:extLst>
                </a:gridCol>
                <a:gridCol w="1242606">
                  <a:extLst>
                    <a:ext uri="{9D8B030D-6E8A-4147-A177-3AD203B41FA5}">
                      <a16:colId xmlns:a16="http://schemas.microsoft.com/office/drawing/2014/main" val="4142505899"/>
                    </a:ext>
                  </a:extLst>
                </a:gridCol>
              </a:tblGrid>
              <a:tr h="537634">
                <a:tc>
                  <a:txBody>
                    <a:bodyPr/>
                    <a:lstStyle/>
                    <a:p>
                      <a:r>
                        <a:rPr kumimoji="1" lang="ja-JP" altLang="en-US" sz="2400" b="1" dirty="0">
                          <a:solidFill>
                            <a:schemeClr val="bg1"/>
                          </a:solidFill>
                          <a:latin typeface="メイリオ" panose="020B0604030504040204" pitchFamily="50" charset="-128"/>
                          <a:ea typeface="メイリオ" panose="020B0604030504040204" pitchFamily="50" charset="-128"/>
                        </a:rPr>
                        <a:t>事　　案</a:t>
                      </a:r>
                    </a:p>
                  </a:txBody>
                  <a:tcPr anchor="ctr" anchorCtr="1">
                    <a:solidFill>
                      <a:schemeClr val="accent1">
                        <a:lumMod val="50000"/>
                      </a:schemeClr>
                    </a:solidFill>
                  </a:tcPr>
                </a:tc>
                <a:tc>
                  <a:txBody>
                    <a:bodyPr/>
                    <a:lstStyle/>
                    <a:p>
                      <a:r>
                        <a:rPr kumimoji="1" lang="ja-JP" altLang="en-US" sz="2400" b="1" dirty="0">
                          <a:solidFill>
                            <a:schemeClr val="bg1"/>
                          </a:solidFill>
                          <a:latin typeface="メイリオ" panose="020B0604030504040204" pitchFamily="50" charset="-128"/>
                          <a:ea typeface="メイリオ" panose="020B0604030504040204" pitchFamily="50" charset="-128"/>
                        </a:rPr>
                        <a:t>金　額</a:t>
                      </a:r>
                    </a:p>
                  </a:txBody>
                  <a:tcPr anchor="ctr" anchorCtr="1">
                    <a:solidFill>
                      <a:schemeClr val="accent1">
                        <a:lumMod val="50000"/>
                      </a:schemeClr>
                    </a:solidFill>
                  </a:tcPr>
                </a:tc>
                <a:tc>
                  <a:txBody>
                    <a:bodyPr/>
                    <a:lstStyle/>
                    <a:p>
                      <a:r>
                        <a:rPr kumimoji="1" lang="ja-JP" altLang="en-US" sz="2000" b="1" dirty="0">
                          <a:solidFill>
                            <a:schemeClr val="bg1"/>
                          </a:solidFill>
                          <a:latin typeface="メイリオ" panose="020B0604030504040204" pitchFamily="50" charset="-128"/>
                          <a:ea typeface="メイリオ" panose="020B0604030504040204" pitchFamily="50" charset="-128"/>
                        </a:rPr>
                        <a:t>逮捕・起訴</a:t>
                      </a:r>
                    </a:p>
                  </a:txBody>
                  <a:tcPr anchor="ctr" anchorCtr="1">
                    <a:solidFill>
                      <a:schemeClr val="accent1">
                        <a:lumMod val="50000"/>
                      </a:schemeClr>
                    </a:solidFill>
                  </a:tcPr>
                </a:tc>
                <a:tc>
                  <a:txBody>
                    <a:bodyPr/>
                    <a:lstStyle/>
                    <a:p>
                      <a:r>
                        <a:rPr kumimoji="1" lang="ja-JP" altLang="en-US" sz="2000" b="1" dirty="0">
                          <a:solidFill>
                            <a:schemeClr val="bg1"/>
                          </a:solidFill>
                          <a:latin typeface="メイリオ" panose="020B0604030504040204" pitchFamily="50" charset="-128"/>
                          <a:ea typeface="メイリオ" panose="020B0604030504040204" pitchFamily="50" charset="-128"/>
                        </a:rPr>
                        <a:t>在宅起訴</a:t>
                      </a:r>
                    </a:p>
                  </a:txBody>
                  <a:tcPr anchor="ctr" anchorCtr="1">
                    <a:solidFill>
                      <a:schemeClr val="accent1">
                        <a:lumMod val="50000"/>
                      </a:schemeClr>
                    </a:solidFill>
                  </a:tcPr>
                </a:tc>
                <a:tc>
                  <a:txBody>
                    <a:bodyPr/>
                    <a:lstStyle/>
                    <a:p>
                      <a:r>
                        <a:rPr kumimoji="1" lang="ja-JP" altLang="en-US" sz="2000" b="1" dirty="0">
                          <a:solidFill>
                            <a:schemeClr val="bg1"/>
                          </a:solidFill>
                          <a:latin typeface="メイリオ" panose="020B0604030504040204" pitchFamily="50" charset="-128"/>
                          <a:ea typeface="メイリオ" panose="020B0604030504040204" pitchFamily="50" charset="-128"/>
                        </a:rPr>
                        <a:t>略式起訴</a:t>
                      </a:r>
                    </a:p>
                  </a:txBody>
                  <a:tcPr anchor="ctr" anchorCtr="1">
                    <a:solidFill>
                      <a:schemeClr val="accent1">
                        <a:lumMod val="50000"/>
                      </a:schemeClr>
                    </a:solidFill>
                  </a:tcPr>
                </a:tc>
                <a:tc>
                  <a:txBody>
                    <a:bodyPr/>
                    <a:lstStyle/>
                    <a:p>
                      <a:r>
                        <a:rPr kumimoji="1" lang="ja-JP" altLang="en-US" sz="2000" b="1" dirty="0">
                          <a:solidFill>
                            <a:schemeClr val="bg1"/>
                          </a:solidFill>
                          <a:latin typeface="メイリオ" panose="020B0604030504040204" pitchFamily="50" charset="-128"/>
                          <a:ea typeface="メイリオ" panose="020B0604030504040204" pitchFamily="50" charset="-128"/>
                        </a:rPr>
                        <a:t>不起訴</a:t>
                      </a:r>
                    </a:p>
                  </a:txBody>
                  <a:tcPr anchor="ctr" anchorCtr="1">
                    <a:solidFill>
                      <a:schemeClr val="accent1">
                        <a:lumMod val="50000"/>
                      </a:schemeClr>
                    </a:solidFill>
                  </a:tcPr>
                </a:tc>
                <a:extLst>
                  <a:ext uri="{0D108BD9-81ED-4DB2-BD59-A6C34878D82A}">
                    <a16:rowId xmlns:a16="http://schemas.microsoft.com/office/drawing/2014/main" val="4004853080"/>
                  </a:ext>
                </a:extLst>
              </a:tr>
              <a:tr h="707211">
                <a:tc>
                  <a:txBody>
                    <a:bodyPr/>
                    <a:lstStyle/>
                    <a:p>
                      <a:r>
                        <a:rPr kumimoji="1" lang="en-US" altLang="ja-JP" sz="2000" b="1" dirty="0">
                          <a:solidFill>
                            <a:schemeClr val="bg1"/>
                          </a:solidFill>
                          <a:latin typeface="メイリオ" panose="020B0604030504040204" pitchFamily="50" charset="-128"/>
                          <a:ea typeface="メイリオ" panose="020B0604030504040204" pitchFamily="50" charset="-128"/>
                        </a:rPr>
                        <a:t>2003</a:t>
                      </a:r>
                      <a:r>
                        <a:rPr kumimoji="1" lang="ja-JP" altLang="en-US" sz="2000" b="1" dirty="0">
                          <a:solidFill>
                            <a:schemeClr val="bg1"/>
                          </a:solidFill>
                          <a:latin typeface="メイリオ" panose="020B0604030504040204" pitchFamily="50" charset="-128"/>
                          <a:ea typeface="メイリオ" panose="020B0604030504040204" pitchFamily="50" charset="-128"/>
                        </a:rPr>
                        <a:t>年坂井隆憲衆院議員</a:t>
                      </a:r>
                      <a:endParaRPr kumimoji="1" lang="en-US" altLang="ja-JP" sz="2000" b="1" dirty="0">
                        <a:solidFill>
                          <a:schemeClr val="bg1"/>
                        </a:solidFill>
                        <a:latin typeface="メイリオ" panose="020B0604030504040204" pitchFamily="50" charset="-128"/>
                        <a:ea typeface="メイリオ" panose="020B0604030504040204" pitchFamily="50" charset="-128"/>
                      </a:endParaRPr>
                    </a:p>
                    <a:p>
                      <a:r>
                        <a:rPr kumimoji="1" lang="zh-TW" altLang="en-US" sz="2000" b="1" dirty="0">
                          <a:solidFill>
                            <a:schemeClr val="bg1"/>
                          </a:solidFill>
                          <a:latin typeface="メイリオ" panose="020B0604030504040204" pitchFamily="50" charset="-128"/>
                          <a:ea typeface="メイリオ" panose="020B0604030504040204" pitchFamily="50" charset="-128"/>
                        </a:rPr>
                        <a:t>企業献金不記載</a:t>
                      </a:r>
                    </a:p>
                  </a:txBody>
                  <a:tcPr anchor="ctr">
                    <a:solidFill>
                      <a:schemeClr val="accent1">
                        <a:lumMod val="75000"/>
                      </a:schemeClr>
                    </a:solidFill>
                  </a:tcPr>
                </a:tc>
                <a:tc>
                  <a:txBody>
                    <a:bodyPr/>
                    <a:lstStyle/>
                    <a:p>
                      <a:r>
                        <a:rPr kumimoji="1" lang="zh-TW" altLang="en-US" sz="2000" b="1" dirty="0">
                          <a:solidFill>
                            <a:schemeClr val="bg1"/>
                          </a:solidFill>
                          <a:latin typeface="メイリオ" panose="020B0604030504040204" pitchFamily="50" charset="-128"/>
                          <a:ea typeface="メイリオ" panose="020B0604030504040204" pitchFamily="50" charset="-128"/>
                        </a:rPr>
                        <a:t>約</a:t>
                      </a:r>
                      <a:r>
                        <a:rPr kumimoji="1" lang="en-US" altLang="zh-TW" sz="2000" b="1" dirty="0">
                          <a:solidFill>
                            <a:schemeClr val="bg1"/>
                          </a:solidFill>
                          <a:latin typeface="メイリオ" panose="020B0604030504040204" pitchFamily="50" charset="-128"/>
                          <a:ea typeface="メイリオ" panose="020B0604030504040204" pitchFamily="50" charset="-128"/>
                        </a:rPr>
                        <a:t>1</a:t>
                      </a:r>
                      <a:r>
                        <a:rPr kumimoji="1" lang="zh-TW" altLang="en-US" sz="2000" b="1" dirty="0">
                          <a:solidFill>
                            <a:schemeClr val="bg1"/>
                          </a:solidFill>
                          <a:latin typeface="メイリオ" panose="020B0604030504040204" pitchFamily="50" charset="-128"/>
                          <a:ea typeface="メイリオ" panose="020B0604030504040204" pitchFamily="50" charset="-128"/>
                        </a:rPr>
                        <a:t>億</a:t>
                      </a:r>
                      <a:r>
                        <a:rPr kumimoji="1" lang="en-US" altLang="zh-TW" sz="2000" b="1" dirty="0">
                          <a:solidFill>
                            <a:schemeClr val="bg1"/>
                          </a:solidFill>
                          <a:latin typeface="メイリオ" panose="020B0604030504040204" pitchFamily="50" charset="-128"/>
                          <a:ea typeface="メイリオ" panose="020B0604030504040204" pitchFamily="50" charset="-128"/>
                        </a:rPr>
                        <a:t>6800</a:t>
                      </a:r>
                      <a:r>
                        <a:rPr kumimoji="1" lang="zh-TW" altLang="en-US" sz="2000" b="1" dirty="0">
                          <a:solidFill>
                            <a:schemeClr val="bg1"/>
                          </a:solidFill>
                          <a:latin typeface="メイリオ" panose="020B0604030504040204" pitchFamily="50" charset="-128"/>
                          <a:ea typeface="メイリオ" panose="020B0604030504040204" pitchFamily="50" charset="-128"/>
                        </a:rPr>
                        <a:t>万円</a:t>
                      </a:r>
                    </a:p>
                  </a:txBody>
                  <a:tcPr anchor="ctr" anchorCtr="1">
                    <a:solidFill>
                      <a:schemeClr val="accent1">
                        <a:lumMod val="75000"/>
                      </a:schemeClr>
                    </a:solidFill>
                  </a:tcPr>
                </a:tc>
                <a:tc>
                  <a:txBody>
                    <a:bodyPr/>
                    <a:lstStyle/>
                    <a:p>
                      <a:r>
                        <a:rPr kumimoji="1" lang="ja-JP" altLang="en-US" sz="2000" b="1" dirty="0">
                          <a:solidFill>
                            <a:schemeClr val="bg1"/>
                          </a:solidFill>
                          <a:latin typeface="メイリオ" panose="020B0604030504040204" pitchFamily="50" charset="-128"/>
                          <a:ea typeface="メイリオ" panose="020B0604030504040204" pitchFamily="50" charset="-128"/>
                        </a:rPr>
                        <a:t>坂井氏、秘書</a:t>
                      </a:r>
                    </a:p>
                  </a:txBody>
                  <a:tcPr anchor="ctr" anchorCtr="1">
                    <a:solidFill>
                      <a:schemeClr val="accent1">
                        <a:lumMod val="75000"/>
                      </a:schemeClr>
                    </a:solidFill>
                  </a:tcPr>
                </a:tc>
                <a:tc>
                  <a:txBody>
                    <a:bodyPr/>
                    <a:lstStyle/>
                    <a:p>
                      <a:endParaRPr kumimoji="1" lang="ja-JP" altLang="en-US" sz="2000" b="1" dirty="0">
                        <a:solidFill>
                          <a:schemeClr val="bg1"/>
                        </a:solidFill>
                        <a:latin typeface="メイリオ" panose="020B0604030504040204" pitchFamily="50" charset="-128"/>
                        <a:ea typeface="メイリオ" panose="020B0604030504040204" pitchFamily="50" charset="-128"/>
                      </a:endParaRPr>
                    </a:p>
                  </a:txBody>
                  <a:tcPr anchor="ctr" anchorCtr="1">
                    <a:solidFill>
                      <a:schemeClr val="accent1">
                        <a:lumMod val="75000"/>
                      </a:schemeClr>
                    </a:solidFill>
                  </a:tcPr>
                </a:tc>
                <a:tc>
                  <a:txBody>
                    <a:bodyPr/>
                    <a:lstStyle/>
                    <a:p>
                      <a:endParaRPr kumimoji="1" lang="ja-JP" altLang="en-US" sz="2000" b="1">
                        <a:solidFill>
                          <a:schemeClr val="bg1"/>
                        </a:solidFill>
                        <a:latin typeface="メイリオ" panose="020B0604030504040204" pitchFamily="50" charset="-128"/>
                        <a:ea typeface="メイリオ" panose="020B0604030504040204" pitchFamily="50" charset="-128"/>
                      </a:endParaRPr>
                    </a:p>
                  </a:txBody>
                  <a:tcPr anchor="ctr" anchorCtr="1">
                    <a:solidFill>
                      <a:schemeClr val="accent1">
                        <a:lumMod val="75000"/>
                      </a:schemeClr>
                    </a:solidFill>
                  </a:tcPr>
                </a:tc>
                <a:tc>
                  <a:txBody>
                    <a:bodyPr/>
                    <a:lstStyle/>
                    <a:p>
                      <a:endParaRPr kumimoji="1" lang="ja-JP" altLang="en-US" sz="2000" b="1" dirty="0">
                        <a:solidFill>
                          <a:schemeClr val="bg1"/>
                        </a:solidFill>
                        <a:latin typeface="メイリオ" panose="020B0604030504040204" pitchFamily="50" charset="-128"/>
                        <a:ea typeface="メイリオ" panose="020B0604030504040204" pitchFamily="50" charset="-128"/>
                      </a:endParaRPr>
                    </a:p>
                  </a:txBody>
                  <a:tcPr anchor="ctr" anchorCtr="1">
                    <a:solidFill>
                      <a:schemeClr val="accent1">
                        <a:lumMod val="75000"/>
                      </a:schemeClr>
                    </a:solidFill>
                  </a:tcPr>
                </a:tc>
                <a:extLst>
                  <a:ext uri="{0D108BD9-81ED-4DB2-BD59-A6C34878D82A}">
                    <a16:rowId xmlns:a16="http://schemas.microsoft.com/office/drawing/2014/main" val="526736939"/>
                  </a:ext>
                </a:extLst>
              </a:tr>
              <a:tr h="1010302">
                <a:tc>
                  <a:txBody>
                    <a:bodyPr/>
                    <a:lstStyle/>
                    <a:p>
                      <a:r>
                        <a:rPr kumimoji="1" lang="en-US" altLang="ja-JP" sz="2000" b="1" dirty="0">
                          <a:solidFill>
                            <a:schemeClr val="bg1"/>
                          </a:solidFill>
                          <a:latin typeface="メイリオ" panose="020B0604030504040204" pitchFamily="50" charset="-128"/>
                          <a:ea typeface="メイリオ" panose="020B0604030504040204" pitchFamily="50" charset="-128"/>
                        </a:rPr>
                        <a:t>2004</a:t>
                      </a:r>
                      <a:r>
                        <a:rPr kumimoji="1" lang="ja-JP" altLang="en-US" sz="2000" b="1" dirty="0">
                          <a:solidFill>
                            <a:schemeClr val="bg1"/>
                          </a:solidFill>
                          <a:latin typeface="メイリオ" panose="020B0604030504040204" pitchFamily="50" charset="-128"/>
                          <a:ea typeface="メイリオ" panose="020B0604030504040204" pitchFamily="50" charset="-128"/>
                        </a:rPr>
                        <a:t>年自民党・旧橋本派</a:t>
                      </a:r>
                      <a:endParaRPr kumimoji="1" lang="en-US" altLang="ja-JP" sz="2000" b="1" dirty="0">
                        <a:solidFill>
                          <a:schemeClr val="bg1"/>
                        </a:solidFill>
                        <a:latin typeface="メイリオ" panose="020B0604030504040204" pitchFamily="50" charset="-128"/>
                        <a:ea typeface="メイリオ" panose="020B0604030504040204" pitchFamily="50" charset="-128"/>
                      </a:endParaRPr>
                    </a:p>
                    <a:p>
                      <a:r>
                        <a:rPr kumimoji="1" lang="ja-JP" altLang="en-US" sz="2000" b="1" dirty="0">
                          <a:solidFill>
                            <a:schemeClr val="bg1"/>
                          </a:solidFill>
                          <a:latin typeface="メイリオ" panose="020B0604030504040204" pitchFamily="50" charset="-128"/>
                          <a:ea typeface="メイリオ" panose="020B0604030504040204" pitchFamily="50" charset="-128"/>
                        </a:rPr>
                        <a:t>献金不記載</a:t>
                      </a:r>
                    </a:p>
                  </a:txBody>
                  <a:tcPr anchor="ctr">
                    <a:solidFill>
                      <a:schemeClr val="accent1">
                        <a:lumMod val="75000"/>
                      </a:schemeClr>
                    </a:solidFill>
                  </a:tcPr>
                </a:tc>
                <a:tc>
                  <a:txBody>
                    <a:bodyPr/>
                    <a:lstStyle/>
                    <a:p>
                      <a:r>
                        <a:rPr kumimoji="1" lang="ja-JP" altLang="en-US" sz="2000" b="1" dirty="0">
                          <a:solidFill>
                            <a:schemeClr val="bg1"/>
                          </a:solidFill>
                          <a:latin typeface="メイリオ" panose="020B0604030504040204" pitchFamily="50" charset="-128"/>
                          <a:ea typeface="メイリオ" panose="020B0604030504040204" pitchFamily="50" charset="-128"/>
                        </a:rPr>
                        <a:t>１</a:t>
                      </a:r>
                      <a:r>
                        <a:rPr kumimoji="1" lang="zh-TW" altLang="en-US" sz="2000" b="1">
                          <a:solidFill>
                            <a:schemeClr val="bg1"/>
                          </a:solidFill>
                          <a:latin typeface="メイリオ" panose="020B0604030504040204" pitchFamily="50" charset="-128"/>
                          <a:ea typeface="メイリオ" panose="020B0604030504040204" pitchFamily="50" charset="-128"/>
                        </a:rPr>
                        <a:t>億円</a:t>
                      </a:r>
                      <a:endParaRPr kumimoji="1" lang="zh-TW" altLang="en-US" sz="2000" b="1" dirty="0">
                        <a:solidFill>
                          <a:schemeClr val="bg1"/>
                        </a:solidFill>
                        <a:latin typeface="メイリオ" panose="020B0604030504040204" pitchFamily="50" charset="-128"/>
                        <a:ea typeface="メイリオ" panose="020B0604030504040204" pitchFamily="50" charset="-128"/>
                      </a:endParaRPr>
                    </a:p>
                  </a:txBody>
                  <a:tcPr anchor="ctr" anchorCtr="1">
                    <a:solidFill>
                      <a:schemeClr val="accent1">
                        <a:lumMod val="75000"/>
                      </a:schemeClr>
                    </a:solidFill>
                  </a:tcPr>
                </a:tc>
                <a:tc>
                  <a:txBody>
                    <a:bodyPr/>
                    <a:lstStyle/>
                    <a:p>
                      <a:r>
                        <a:rPr kumimoji="1" lang="ja-JP" altLang="en-US" sz="2000" b="1" dirty="0">
                          <a:solidFill>
                            <a:schemeClr val="bg1"/>
                          </a:solidFill>
                          <a:latin typeface="メイリオ" panose="020B0604030504040204" pitchFamily="50" charset="-128"/>
                          <a:ea typeface="メイリオ" panose="020B0604030504040204" pitchFamily="50" charset="-128"/>
                        </a:rPr>
                        <a:t>会計責任者</a:t>
                      </a:r>
                    </a:p>
                  </a:txBody>
                  <a:tcPr anchor="ctr" anchorCtr="1">
                    <a:solidFill>
                      <a:schemeClr val="accent1">
                        <a:lumMod val="75000"/>
                      </a:schemeClr>
                    </a:solidFill>
                  </a:tcPr>
                </a:tc>
                <a:tc>
                  <a:txBody>
                    <a:bodyPr/>
                    <a:lstStyle/>
                    <a:p>
                      <a:r>
                        <a:rPr kumimoji="1" lang="ja-JP" altLang="en-US" sz="2000" b="1" dirty="0">
                          <a:solidFill>
                            <a:schemeClr val="bg1"/>
                          </a:solidFill>
                          <a:latin typeface="メイリオ" panose="020B0604030504040204" pitchFamily="50" charset="-128"/>
                          <a:ea typeface="メイリオ" panose="020B0604030504040204" pitchFamily="50" charset="-128"/>
                        </a:rPr>
                        <a:t>村岡兼造</a:t>
                      </a:r>
                      <a:endParaRPr kumimoji="1" lang="en-US" altLang="ja-JP" sz="2000" b="1" dirty="0">
                        <a:solidFill>
                          <a:schemeClr val="bg1"/>
                        </a:solidFill>
                        <a:latin typeface="メイリオ" panose="020B0604030504040204" pitchFamily="50" charset="-128"/>
                        <a:ea typeface="メイリオ" panose="020B0604030504040204" pitchFamily="50" charset="-128"/>
                      </a:endParaRPr>
                    </a:p>
                    <a:p>
                      <a:r>
                        <a:rPr kumimoji="1" lang="ja-JP" altLang="en-US" sz="2000" b="1" dirty="0">
                          <a:solidFill>
                            <a:schemeClr val="bg1"/>
                          </a:solidFill>
                          <a:latin typeface="メイリオ" panose="020B0604030504040204" pitchFamily="50" charset="-128"/>
                          <a:ea typeface="メイリオ" panose="020B0604030504040204" pitchFamily="50" charset="-128"/>
                        </a:rPr>
                        <a:t>元官房長官</a:t>
                      </a:r>
                    </a:p>
                  </a:txBody>
                  <a:tcPr anchor="ctr" anchorCtr="1">
                    <a:solidFill>
                      <a:schemeClr val="accent1">
                        <a:lumMod val="75000"/>
                      </a:schemeClr>
                    </a:solidFill>
                  </a:tcPr>
                </a:tc>
                <a:tc>
                  <a:txBody>
                    <a:bodyPr/>
                    <a:lstStyle/>
                    <a:p>
                      <a:endParaRPr kumimoji="1" lang="ja-JP" altLang="en-US" sz="2000" b="1" dirty="0">
                        <a:solidFill>
                          <a:schemeClr val="bg1"/>
                        </a:solidFill>
                        <a:latin typeface="メイリオ" panose="020B0604030504040204" pitchFamily="50" charset="-128"/>
                        <a:ea typeface="メイリオ" panose="020B0604030504040204" pitchFamily="50" charset="-128"/>
                      </a:endParaRPr>
                    </a:p>
                  </a:txBody>
                  <a:tcPr anchor="ctr" anchorCtr="1">
                    <a:solidFill>
                      <a:schemeClr val="accent1">
                        <a:lumMod val="75000"/>
                      </a:schemeClr>
                    </a:solidFill>
                  </a:tcPr>
                </a:tc>
                <a:tc>
                  <a:txBody>
                    <a:bodyPr/>
                    <a:lstStyle/>
                    <a:p>
                      <a:r>
                        <a:rPr kumimoji="1" lang="ja-JP" altLang="en-US" sz="2000" b="1" dirty="0">
                          <a:solidFill>
                            <a:schemeClr val="bg1"/>
                          </a:solidFill>
                          <a:latin typeface="メイリオ" panose="020B0604030504040204" pitchFamily="50" charset="-128"/>
                          <a:ea typeface="メイリオ" panose="020B0604030504040204" pitchFamily="50" charset="-128"/>
                        </a:rPr>
                        <a:t>橋本氏</a:t>
                      </a:r>
                      <a:endParaRPr kumimoji="1" lang="en-US" altLang="ja-JP" sz="2000" b="1" dirty="0">
                        <a:solidFill>
                          <a:schemeClr val="bg1"/>
                        </a:solidFill>
                        <a:latin typeface="メイリオ" panose="020B0604030504040204" pitchFamily="50" charset="-128"/>
                        <a:ea typeface="メイリオ" panose="020B0604030504040204" pitchFamily="50" charset="-128"/>
                      </a:endParaRPr>
                    </a:p>
                    <a:p>
                      <a:r>
                        <a:rPr kumimoji="1" lang="ja-JP" altLang="en-US" sz="2000" b="1" dirty="0">
                          <a:solidFill>
                            <a:schemeClr val="bg1"/>
                          </a:solidFill>
                          <a:latin typeface="メイリオ" panose="020B0604030504040204" pitchFamily="50" charset="-128"/>
                          <a:ea typeface="メイリオ" panose="020B0604030504040204" pitchFamily="50" charset="-128"/>
                        </a:rPr>
                        <a:t>青木氏</a:t>
                      </a:r>
                      <a:endParaRPr kumimoji="1" lang="en-US" altLang="ja-JP" sz="2000" b="1" dirty="0">
                        <a:solidFill>
                          <a:schemeClr val="bg1"/>
                        </a:solidFill>
                        <a:latin typeface="メイリオ" panose="020B0604030504040204" pitchFamily="50" charset="-128"/>
                        <a:ea typeface="メイリオ" panose="020B0604030504040204" pitchFamily="50" charset="-128"/>
                      </a:endParaRPr>
                    </a:p>
                    <a:p>
                      <a:r>
                        <a:rPr kumimoji="1" lang="ja-JP" altLang="en-US" sz="2000" b="1" dirty="0">
                          <a:solidFill>
                            <a:schemeClr val="bg1"/>
                          </a:solidFill>
                          <a:latin typeface="メイリオ" panose="020B0604030504040204" pitchFamily="50" charset="-128"/>
                          <a:ea typeface="メイリオ" panose="020B0604030504040204" pitchFamily="50" charset="-128"/>
                        </a:rPr>
                        <a:t>野中氏</a:t>
                      </a:r>
                    </a:p>
                  </a:txBody>
                  <a:tcPr anchor="ctr" anchorCtr="1">
                    <a:solidFill>
                      <a:schemeClr val="accent1">
                        <a:lumMod val="75000"/>
                      </a:schemeClr>
                    </a:solidFill>
                  </a:tcPr>
                </a:tc>
                <a:extLst>
                  <a:ext uri="{0D108BD9-81ED-4DB2-BD59-A6C34878D82A}">
                    <a16:rowId xmlns:a16="http://schemas.microsoft.com/office/drawing/2014/main" val="966391450"/>
                  </a:ext>
                </a:extLst>
              </a:tr>
              <a:tr h="707211">
                <a:tc>
                  <a:txBody>
                    <a:bodyPr/>
                    <a:lstStyle/>
                    <a:p>
                      <a:r>
                        <a:rPr kumimoji="1" lang="en-US" altLang="ja-JP" sz="2000" b="1" dirty="0">
                          <a:solidFill>
                            <a:schemeClr val="bg1"/>
                          </a:solidFill>
                          <a:latin typeface="メイリオ" panose="020B0604030504040204" pitchFamily="50" charset="-128"/>
                          <a:ea typeface="メイリオ" panose="020B0604030504040204" pitchFamily="50" charset="-128"/>
                        </a:rPr>
                        <a:t>09</a:t>
                      </a:r>
                      <a:r>
                        <a:rPr kumimoji="1" lang="ja-JP" altLang="en-US" sz="2000" b="1" dirty="0">
                          <a:solidFill>
                            <a:schemeClr val="bg1"/>
                          </a:solidFill>
                          <a:latin typeface="メイリオ" panose="020B0604030504040204" pitchFamily="50" charset="-128"/>
                          <a:ea typeface="メイリオ" panose="020B0604030504040204" pitchFamily="50" charset="-128"/>
                        </a:rPr>
                        <a:t>年鳩山由紀夫首相</a:t>
                      </a:r>
                      <a:endParaRPr kumimoji="1" lang="en-US" altLang="ja-JP" sz="2000" b="1" dirty="0">
                        <a:solidFill>
                          <a:schemeClr val="bg1"/>
                        </a:solidFill>
                        <a:latin typeface="メイリオ" panose="020B0604030504040204" pitchFamily="50" charset="-128"/>
                        <a:ea typeface="メイリオ" panose="020B0604030504040204" pitchFamily="50" charset="-128"/>
                      </a:endParaRPr>
                    </a:p>
                    <a:p>
                      <a:r>
                        <a:rPr kumimoji="1" lang="ja-JP" altLang="en-US" sz="2000" b="1" dirty="0">
                          <a:solidFill>
                            <a:schemeClr val="bg1"/>
                          </a:solidFill>
                          <a:latin typeface="メイリオ" panose="020B0604030504040204" pitchFamily="50" charset="-128"/>
                          <a:ea typeface="メイリオ" panose="020B0604030504040204" pitchFamily="50" charset="-128"/>
                        </a:rPr>
                        <a:t>架空の個人寄付等虚偽記載</a:t>
                      </a:r>
                    </a:p>
                  </a:txBody>
                  <a:tcPr anchor="ctr">
                    <a:solidFill>
                      <a:schemeClr val="accent1">
                        <a:lumMod val="75000"/>
                      </a:schemeClr>
                    </a:solidFill>
                  </a:tcPr>
                </a:tc>
                <a:tc>
                  <a:txBody>
                    <a:bodyPr/>
                    <a:lstStyle/>
                    <a:p>
                      <a:r>
                        <a:rPr kumimoji="1" lang="ja-JP" altLang="en-US" sz="2000" b="1" dirty="0">
                          <a:solidFill>
                            <a:schemeClr val="bg1"/>
                          </a:solidFill>
                          <a:latin typeface="メイリオ" panose="020B0604030504040204" pitchFamily="50" charset="-128"/>
                          <a:ea typeface="メイリオ" panose="020B0604030504040204" pitchFamily="50" charset="-128"/>
                        </a:rPr>
                        <a:t>約</a:t>
                      </a:r>
                      <a:r>
                        <a:rPr kumimoji="1" lang="en-US" altLang="ja-JP" sz="2000" b="1" dirty="0">
                          <a:solidFill>
                            <a:schemeClr val="bg1"/>
                          </a:solidFill>
                          <a:latin typeface="メイリオ" panose="020B0604030504040204" pitchFamily="50" charset="-128"/>
                          <a:ea typeface="メイリオ" panose="020B0604030504040204" pitchFamily="50" charset="-128"/>
                        </a:rPr>
                        <a:t>4</a:t>
                      </a:r>
                      <a:r>
                        <a:rPr kumimoji="1" lang="ja-JP" altLang="en-US" sz="2000" b="1" dirty="0">
                          <a:solidFill>
                            <a:schemeClr val="bg1"/>
                          </a:solidFill>
                          <a:latin typeface="メイリオ" panose="020B0604030504040204" pitchFamily="50" charset="-128"/>
                          <a:ea typeface="メイリオ" panose="020B0604030504040204" pitchFamily="50" charset="-128"/>
                        </a:rPr>
                        <a:t>億円</a:t>
                      </a:r>
                    </a:p>
                  </a:txBody>
                  <a:tcPr anchor="ctr" anchorCtr="1">
                    <a:solidFill>
                      <a:schemeClr val="accent1">
                        <a:lumMod val="75000"/>
                      </a:schemeClr>
                    </a:solidFill>
                  </a:tcPr>
                </a:tc>
                <a:tc>
                  <a:txBody>
                    <a:bodyPr/>
                    <a:lstStyle/>
                    <a:p>
                      <a:endParaRPr kumimoji="1" lang="ja-JP" altLang="en-US" sz="2000" b="1" dirty="0">
                        <a:solidFill>
                          <a:schemeClr val="bg1"/>
                        </a:solidFill>
                        <a:latin typeface="メイリオ" panose="020B0604030504040204" pitchFamily="50" charset="-128"/>
                        <a:ea typeface="メイリオ" panose="020B0604030504040204" pitchFamily="50" charset="-128"/>
                      </a:endParaRPr>
                    </a:p>
                  </a:txBody>
                  <a:tcPr anchor="ctr" anchorCtr="1">
                    <a:solidFill>
                      <a:schemeClr val="accent1">
                        <a:lumMod val="75000"/>
                      </a:schemeClr>
                    </a:solidFill>
                  </a:tcPr>
                </a:tc>
                <a:tc>
                  <a:txBody>
                    <a:bodyPr/>
                    <a:lstStyle/>
                    <a:p>
                      <a:r>
                        <a:rPr kumimoji="1" lang="ja-JP" altLang="en-US" sz="2000" b="1" dirty="0">
                          <a:solidFill>
                            <a:schemeClr val="bg1"/>
                          </a:solidFill>
                          <a:latin typeface="メイリオ" panose="020B0604030504040204" pitchFamily="50" charset="-128"/>
                          <a:ea typeface="メイリオ" panose="020B0604030504040204" pitchFamily="50" charset="-128"/>
                        </a:rPr>
                        <a:t>元秘書</a:t>
                      </a:r>
                    </a:p>
                  </a:txBody>
                  <a:tcPr anchor="ctr" anchorCtr="1">
                    <a:solidFill>
                      <a:schemeClr val="accent1">
                        <a:lumMod val="75000"/>
                      </a:schemeClr>
                    </a:solidFill>
                  </a:tcPr>
                </a:tc>
                <a:tc>
                  <a:txBody>
                    <a:bodyPr/>
                    <a:lstStyle/>
                    <a:p>
                      <a:r>
                        <a:rPr kumimoji="1" lang="ja-JP" altLang="en-US" sz="2000" b="1" dirty="0">
                          <a:solidFill>
                            <a:schemeClr val="bg1"/>
                          </a:solidFill>
                          <a:latin typeface="メイリオ" panose="020B0604030504040204" pitchFamily="50" charset="-128"/>
                          <a:ea typeface="メイリオ" panose="020B0604030504040204" pitchFamily="50" charset="-128"/>
                        </a:rPr>
                        <a:t>元秘書</a:t>
                      </a:r>
                    </a:p>
                  </a:txBody>
                  <a:tcPr anchor="ctr" anchorCtr="1">
                    <a:solidFill>
                      <a:schemeClr val="accent1">
                        <a:lumMod val="75000"/>
                      </a:schemeClr>
                    </a:solidFill>
                  </a:tcPr>
                </a:tc>
                <a:tc>
                  <a:txBody>
                    <a:bodyPr/>
                    <a:lstStyle/>
                    <a:p>
                      <a:r>
                        <a:rPr kumimoji="1" lang="ja-JP" altLang="en-US" sz="2000" b="1" dirty="0">
                          <a:solidFill>
                            <a:schemeClr val="bg1"/>
                          </a:solidFill>
                          <a:latin typeface="メイリオ" panose="020B0604030504040204" pitchFamily="50" charset="-128"/>
                          <a:ea typeface="メイリオ" panose="020B0604030504040204" pitchFamily="50" charset="-128"/>
                        </a:rPr>
                        <a:t>鳩山氏</a:t>
                      </a:r>
                    </a:p>
                  </a:txBody>
                  <a:tcPr anchor="ctr" anchorCtr="1">
                    <a:solidFill>
                      <a:schemeClr val="accent1">
                        <a:lumMod val="75000"/>
                      </a:schemeClr>
                    </a:solidFill>
                  </a:tcPr>
                </a:tc>
                <a:extLst>
                  <a:ext uri="{0D108BD9-81ED-4DB2-BD59-A6C34878D82A}">
                    <a16:rowId xmlns:a16="http://schemas.microsoft.com/office/drawing/2014/main" val="2622053576"/>
                  </a:ext>
                </a:extLst>
              </a:tr>
              <a:tr h="707211">
                <a:tc>
                  <a:txBody>
                    <a:bodyPr/>
                    <a:lstStyle/>
                    <a:p>
                      <a:r>
                        <a:rPr kumimoji="1" lang="en-US" altLang="ja-JP" sz="2000" b="1" dirty="0">
                          <a:solidFill>
                            <a:schemeClr val="bg1"/>
                          </a:solidFill>
                          <a:latin typeface="メイリオ" panose="020B0604030504040204" pitchFamily="50" charset="-128"/>
                          <a:ea typeface="メイリオ" panose="020B0604030504040204" pitchFamily="50" charset="-128"/>
                        </a:rPr>
                        <a:t>10</a:t>
                      </a:r>
                      <a:r>
                        <a:rPr kumimoji="1" lang="ja-JP" altLang="en-US" sz="2000" b="1" dirty="0">
                          <a:solidFill>
                            <a:schemeClr val="bg1"/>
                          </a:solidFill>
                          <a:latin typeface="メイリオ" panose="020B0604030504040204" pitchFamily="50" charset="-128"/>
                          <a:ea typeface="メイリオ" panose="020B0604030504040204" pitchFamily="50" charset="-128"/>
                        </a:rPr>
                        <a:t>年小沢一郎民主党幹事長</a:t>
                      </a:r>
                      <a:endParaRPr kumimoji="1" lang="en-US" altLang="ja-JP" sz="2000" b="1" dirty="0">
                        <a:solidFill>
                          <a:schemeClr val="bg1"/>
                        </a:solidFill>
                        <a:latin typeface="メイリオ" panose="020B0604030504040204" pitchFamily="50" charset="-128"/>
                        <a:ea typeface="メイリオ" panose="020B0604030504040204" pitchFamily="50" charset="-128"/>
                      </a:endParaRPr>
                    </a:p>
                    <a:p>
                      <a:r>
                        <a:rPr kumimoji="1" lang="zh-TW" altLang="en-US" sz="2000" b="1" dirty="0">
                          <a:solidFill>
                            <a:schemeClr val="bg1"/>
                          </a:solidFill>
                          <a:latin typeface="メイリオ" panose="020B0604030504040204" pitchFamily="50" charset="-128"/>
                          <a:ea typeface="メイリオ" panose="020B0604030504040204" pitchFamily="50" charset="-128"/>
                        </a:rPr>
                        <a:t>借入金土地購入費不記載</a:t>
                      </a:r>
                    </a:p>
                  </a:txBody>
                  <a:tcPr anchor="ctr">
                    <a:solidFill>
                      <a:schemeClr val="accent1">
                        <a:lumMod val="75000"/>
                      </a:schemeClr>
                    </a:solidFill>
                  </a:tcPr>
                </a:tc>
                <a:tc>
                  <a:txBody>
                    <a:bodyPr/>
                    <a:lstStyle/>
                    <a:p>
                      <a:r>
                        <a:rPr kumimoji="1" lang="zh-TW" altLang="en-US" sz="2000" b="1" dirty="0">
                          <a:solidFill>
                            <a:schemeClr val="bg1"/>
                          </a:solidFill>
                          <a:latin typeface="メイリオ" panose="020B0604030504040204" pitchFamily="50" charset="-128"/>
                          <a:ea typeface="メイリオ" panose="020B0604030504040204" pitchFamily="50" charset="-128"/>
                        </a:rPr>
                        <a:t>借入金約</a:t>
                      </a:r>
                      <a:r>
                        <a:rPr kumimoji="1" lang="en-US" altLang="zh-TW" sz="2000" b="1" dirty="0">
                          <a:solidFill>
                            <a:schemeClr val="bg1"/>
                          </a:solidFill>
                          <a:latin typeface="メイリオ" panose="020B0604030504040204" pitchFamily="50" charset="-128"/>
                          <a:ea typeface="メイリオ" panose="020B0604030504040204" pitchFamily="50" charset="-128"/>
                        </a:rPr>
                        <a:t>4</a:t>
                      </a:r>
                      <a:r>
                        <a:rPr kumimoji="1" lang="zh-TW" altLang="en-US" sz="2000" b="1" dirty="0">
                          <a:solidFill>
                            <a:schemeClr val="bg1"/>
                          </a:solidFill>
                          <a:latin typeface="メイリオ" panose="020B0604030504040204" pitchFamily="50" charset="-128"/>
                          <a:ea typeface="メイリオ" panose="020B0604030504040204" pitchFamily="50" charset="-128"/>
                        </a:rPr>
                        <a:t>億円</a:t>
                      </a:r>
                    </a:p>
                    <a:p>
                      <a:r>
                        <a:rPr kumimoji="1" lang="zh-TW" altLang="en-US" sz="2000" b="1" dirty="0">
                          <a:solidFill>
                            <a:schemeClr val="bg1"/>
                          </a:solidFill>
                          <a:latin typeface="メイリオ" panose="020B0604030504040204" pitchFamily="50" charset="-128"/>
                          <a:ea typeface="メイリオ" panose="020B0604030504040204" pitchFamily="50" charset="-128"/>
                        </a:rPr>
                        <a:t>土地購入</a:t>
                      </a:r>
                      <a:r>
                        <a:rPr kumimoji="1" lang="en-US" altLang="zh-TW" sz="2000" b="1" dirty="0">
                          <a:solidFill>
                            <a:schemeClr val="bg1"/>
                          </a:solidFill>
                          <a:latin typeface="メイリオ" panose="020B0604030504040204" pitchFamily="50" charset="-128"/>
                          <a:ea typeface="メイリオ" panose="020B0604030504040204" pitchFamily="50" charset="-128"/>
                        </a:rPr>
                        <a:t>3</a:t>
                      </a:r>
                      <a:r>
                        <a:rPr kumimoji="1" lang="zh-TW" altLang="en-US" sz="2000" b="1" dirty="0">
                          <a:solidFill>
                            <a:schemeClr val="bg1"/>
                          </a:solidFill>
                          <a:latin typeface="メイリオ" panose="020B0604030504040204" pitchFamily="50" charset="-128"/>
                          <a:ea typeface="メイリオ" panose="020B0604030504040204" pitchFamily="50" charset="-128"/>
                        </a:rPr>
                        <a:t>億</a:t>
                      </a:r>
                      <a:r>
                        <a:rPr kumimoji="1" lang="en-US" altLang="zh-TW" sz="2000" b="1" dirty="0">
                          <a:solidFill>
                            <a:schemeClr val="bg1"/>
                          </a:solidFill>
                          <a:latin typeface="メイリオ" panose="020B0604030504040204" pitchFamily="50" charset="-128"/>
                          <a:ea typeface="メイリオ" panose="020B0604030504040204" pitchFamily="50" charset="-128"/>
                        </a:rPr>
                        <a:t>5</a:t>
                      </a:r>
                      <a:r>
                        <a:rPr kumimoji="1" lang="zh-TW" altLang="en-US" sz="2000" b="1" dirty="0">
                          <a:solidFill>
                            <a:schemeClr val="bg1"/>
                          </a:solidFill>
                          <a:latin typeface="メイリオ" panose="020B0604030504040204" pitchFamily="50" charset="-128"/>
                          <a:ea typeface="メイリオ" panose="020B0604030504040204" pitchFamily="50" charset="-128"/>
                        </a:rPr>
                        <a:t>千万円</a:t>
                      </a:r>
                    </a:p>
                  </a:txBody>
                  <a:tcPr anchor="ctr" anchorCtr="1">
                    <a:solidFill>
                      <a:schemeClr val="accent1">
                        <a:lumMod val="75000"/>
                      </a:schemeClr>
                    </a:solidFill>
                  </a:tcPr>
                </a:tc>
                <a:tc>
                  <a:txBody>
                    <a:bodyPr/>
                    <a:lstStyle/>
                    <a:p>
                      <a:r>
                        <a:rPr kumimoji="1" lang="ja-JP" altLang="en-US" sz="2000" b="1" dirty="0">
                          <a:solidFill>
                            <a:schemeClr val="bg1"/>
                          </a:solidFill>
                          <a:latin typeface="メイリオ" panose="020B0604030504040204" pitchFamily="50" charset="-128"/>
                          <a:ea typeface="メイリオ" panose="020B0604030504040204" pitchFamily="50" charset="-128"/>
                        </a:rPr>
                        <a:t>元秘書ら</a:t>
                      </a:r>
                    </a:p>
                  </a:txBody>
                  <a:tcPr anchor="ctr" anchorCtr="1">
                    <a:solidFill>
                      <a:schemeClr val="accent1">
                        <a:lumMod val="75000"/>
                      </a:schemeClr>
                    </a:solidFill>
                  </a:tcPr>
                </a:tc>
                <a:tc>
                  <a:txBody>
                    <a:bodyPr/>
                    <a:lstStyle/>
                    <a:p>
                      <a:endParaRPr kumimoji="1" lang="ja-JP" altLang="en-US" sz="2000" b="1" dirty="0">
                        <a:solidFill>
                          <a:schemeClr val="bg1"/>
                        </a:solidFill>
                        <a:latin typeface="メイリオ" panose="020B0604030504040204" pitchFamily="50" charset="-128"/>
                        <a:ea typeface="メイリオ" panose="020B0604030504040204" pitchFamily="50" charset="-128"/>
                      </a:endParaRPr>
                    </a:p>
                  </a:txBody>
                  <a:tcPr anchor="ctr" anchorCtr="1">
                    <a:solidFill>
                      <a:schemeClr val="accent1">
                        <a:lumMod val="75000"/>
                      </a:schemeClr>
                    </a:solidFill>
                  </a:tcPr>
                </a:tc>
                <a:tc>
                  <a:txBody>
                    <a:bodyPr/>
                    <a:lstStyle/>
                    <a:p>
                      <a:endParaRPr kumimoji="1" lang="ja-JP" altLang="en-US" sz="2000" b="1" dirty="0">
                        <a:solidFill>
                          <a:schemeClr val="bg1"/>
                        </a:solidFill>
                        <a:latin typeface="メイリオ" panose="020B0604030504040204" pitchFamily="50" charset="-128"/>
                        <a:ea typeface="メイリオ" panose="020B0604030504040204" pitchFamily="50" charset="-128"/>
                      </a:endParaRPr>
                    </a:p>
                  </a:txBody>
                  <a:tcPr anchor="ctr" anchorCtr="1">
                    <a:solidFill>
                      <a:schemeClr val="accent1">
                        <a:lumMod val="75000"/>
                      </a:schemeClr>
                    </a:solidFill>
                  </a:tcPr>
                </a:tc>
                <a:tc>
                  <a:txBody>
                    <a:bodyPr/>
                    <a:lstStyle/>
                    <a:p>
                      <a:r>
                        <a:rPr kumimoji="1" lang="ja-JP" altLang="en-US" sz="2000" b="1" dirty="0">
                          <a:solidFill>
                            <a:schemeClr val="bg1"/>
                          </a:solidFill>
                          <a:latin typeface="メイリオ" panose="020B0604030504040204" pitchFamily="50" charset="-128"/>
                          <a:ea typeface="メイリオ" panose="020B0604030504040204" pitchFamily="50" charset="-128"/>
                        </a:rPr>
                        <a:t>小沢氏</a:t>
                      </a:r>
                    </a:p>
                  </a:txBody>
                  <a:tcPr anchor="ctr" anchorCtr="1">
                    <a:solidFill>
                      <a:schemeClr val="accent1">
                        <a:lumMod val="75000"/>
                      </a:schemeClr>
                    </a:solidFill>
                  </a:tcPr>
                </a:tc>
                <a:extLst>
                  <a:ext uri="{0D108BD9-81ED-4DB2-BD59-A6C34878D82A}">
                    <a16:rowId xmlns:a16="http://schemas.microsoft.com/office/drawing/2014/main" val="650205948"/>
                  </a:ext>
                </a:extLst>
              </a:tr>
              <a:tr h="714839">
                <a:tc>
                  <a:txBody>
                    <a:bodyPr/>
                    <a:lstStyle/>
                    <a:p>
                      <a:r>
                        <a:rPr kumimoji="1" lang="en-US" altLang="ja-JP" sz="2000" b="1" dirty="0">
                          <a:solidFill>
                            <a:schemeClr val="bg1"/>
                          </a:solidFill>
                          <a:latin typeface="メイリオ" panose="020B0604030504040204" pitchFamily="50" charset="-128"/>
                          <a:ea typeface="メイリオ" panose="020B0604030504040204" pitchFamily="50" charset="-128"/>
                        </a:rPr>
                        <a:t>15</a:t>
                      </a:r>
                      <a:r>
                        <a:rPr kumimoji="1" lang="ja-JP" altLang="en-US" sz="2000" b="1" dirty="0">
                          <a:solidFill>
                            <a:schemeClr val="bg1"/>
                          </a:solidFill>
                          <a:latin typeface="メイリオ" panose="020B0604030504040204" pitchFamily="50" charset="-128"/>
                          <a:ea typeface="メイリオ" panose="020B0604030504040204" pitchFamily="50" charset="-128"/>
                        </a:rPr>
                        <a:t>年小渕優子元経産相</a:t>
                      </a:r>
                      <a:endParaRPr kumimoji="1" lang="en-US" altLang="ja-JP" sz="2000" b="1" dirty="0">
                        <a:solidFill>
                          <a:schemeClr val="bg1"/>
                        </a:solidFill>
                        <a:latin typeface="メイリオ" panose="020B0604030504040204" pitchFamily="50" charset="-128"/>
                        <a:ea typeface="メイリオ" panose="020B0604030504040204" pitchFamily="50" charset="-128"/>
                      </a:endParaRPr>
                    </a:p>
                    <a:p>
                      <a:r>
                        <a:rPr kumimoji="1" lang="ja-JP" altLang="en-US" sz="2000" b="1" dirty="0">
                          <a:solidFill>
                            <a:schemeClr val="bg1"/>
                          </a:solidFill>
                          <a:latin typeface="メイリオ" panose="020B0604030504040204" pitchFamily="50" charset="-128"/>
                          <a:ea typeface="メイリオ" panose="020B0604030504040204" pitchFamily="50" charset="-128"/>
                        </a:rPr>
                        <a:t>架空寄付などを虚偽記載</a:t>
                      </a:r>
                    </a:p>
                  </a:txBody>
                  <a:tcPr anchor="ctr">
                    <a:solidFill>
                      <a:schemeClr val="accent1">
                        <a:lumMod val="75000"/>
                      </a:schemeClr>
                    </a:solidFill>
                  </a:tcPr>
                </a:tc>
                <a:tc>
                  <a:txBody>
                    <a:bodyPr/>
                    <a:lstStyle/>
                    <a:p>
                      <a:r>
                        <a:rPr kumimoji="1" lang="ja-JP" altLang="en-US" sz="2000" b="1" dirty="0">
                          <a:solidFill>
                            <a:schemeClr val="bg1"/>
                          </a:solidFill>
                          <a:latin typeface="メイリオ" panose="020B0604030504040204" pitchFamily="50" charset="-128"/>
                          <a:ea typeface="メイリオ" panose="020B0604030504040204" pitchFamily="50" charset="-128"/>
                        </a:rPr>
                        <a:t>約</a:t>
                      </a:r>
                      <a:r>
                        <a:rPr kumimoji="1" lang="en-US" altLang="ja-JP" sz="2000" b="1" dirty="0">
                          <a:solidFill>
                            <a:schemeClr val="bg1"/>
                          </a:solidFill>
                          <a:latin typeface="メイリオ" panose="020B0604030504040204" pitchFamily="50" charset="-128"/>
                          <a:ea typeface="メイリオ" panose="020B0604030504040204" pitchFamily="50" charset="-128"/>
                        </a:rPr>
                        <a:t>3</a:t>
                      </a:r>
                      <a:r>
                        <a:rPr kumimoji="1" lang="ja-JP" altLang="en-US" sz="2000" b="1" dirty="0">
                          <a:solidFill>
                            <a:schemeClr val="bg1"/>
                          </a:solidFill>
                          <a:latin typeface="メイリオ" panose="020B0604030504040204" pitchFamily="50" charset="-128"/>
                          <a:ea typeface="メイリオ" panose="020B0604030504040204" pitchFamily="50" charset="-128"/>
                        </a:rPr>
                        <a:t>億円</a:t>
                      </a:r>
                    </a:p>
                  </a:txBody>
                  <a:tcPr anchor="ctr" anchorCtr="1">
                    <a:solidFill>
                      <a:schemeClr val="accent1">
                        <a:lumMod val="75000"/>
                      </a:schemeClr>
                    </a:solidFill>
                  </a:tcPr>
                </a:tc>
                <a:tc>
                  <a:txBody>
                    <a:bodyPr/>
                    <a:lstStyle/>
                    <a:p>
                      <a:endParaRPr kumimoji="1" lang="ja-JP" altLang="en-US" sz="2000" b="1" dirty="0">
                        <a:solidFill>
                          <a:schemeClr val="bg1"/>
                        </a:solidFill>
                        <a:latin typeface="メイリオ" panose="020B0604030504040204" pitchFamily="50" charset="-128"/>
                        <a:ea typeface="メイリオ" panose="020B0604030504040204" pitchFamily="50" charset="-128"/>
                      </a:endParaRPr>
                    </a:p>
                  </a:txBody>
                  <a:tcPr anchor="ctr" anchorCtr="1">
                    <a:solidFill>
                      <a:schemeClr val="accent1">
                        <a:lumMod val="75000"/>
                      </a:schemeClr>
                    </a:solidFill>
                  </a:tcPr>
                </a:tc>
                <a:tc>
                  <a:txBody>
                    <a:bodyPr/>
                    <a:lstStyle/>
                    <a:p>
                      <a:r>
                        <a:rPr kumimoji="1" lang="ja-JP" altLang="en-US" sz="2000" b="1" dirty="0">
                          <a:solidFill>
                            <a:schemeClr val="bg1"/>
                          </a:solidFill>
                          <a:latin typeface="メイリオ" panose="020B0604030504040204" pitchFamily="50" charset="-128"/>
                          <a:ea typeface="メイリオ" panose="020B0604030504040204" pitchFamily="50" charset="-128"/>
                        </a:rPr>
                        <a:t>元秘書ら</a:t>
                      </a:r>
                    </a:p>
                  </a:txBody>
                  <a:tcPr anchor="ctr" anchorCtr="1">
                    <a:solidFill>
                      <a:schemeClr val="accent1">
                        <a:lumMod val="75000"/>
                      </a:schemeClr>
                    </a:solidFill>
                  </a:tcPr>
                </a:tc>
                <a:tc>
                  <a:txBody>
                    <a:bodyPr/>
                    <a:lstStyle/>
                    <a:p>
                      <a:endParaRPr kumimoji="1" lang="ja-JP" altLang="en-US" sz="2000" b="1" dirty="0">
                        <a:solidFill>
                          <a:schemeClr val="bg1"/>
                        </a:solidFill>
                        <a:latin typeface="メイリオ" panose="020B0604030504040204" pitchFamily="50" charset="-128"/>
                        <a:ea typeface="メイリオ" panose="020B0604030504040204" pitchFamily="50" charset="-128"/>
                      </a:endParaRPr>
                    </a:p>
                  </a:txBody>
                  <a:tcPr anchor="ctr" anchorCtr="1">
                    <a:solidFill>
                      <a:schemeClr val="accent1">
                        <a:lumMod val="75000"/>
                      </a:schemeClr>
                    </a:solidFill>
                  </a:tcPr>
                </a:tc>
                <a:tc>
                  <a:txBody>
                    <a:bodyPr/>
                    <a:lstStyle/>
                    <a:p>
                      <a:r>
                        <a:rPr kumimoji="1" lang="ja-JP" altLang="en-US" sz="2000" b="1" dirty="0">
                          <a:solidFill>
                            <a:schemeClr val="bg1"/>
                          </a:solidFill>
                          <a:latin typeface="メイリオ" panose="020B0604030504040204" pitchFamily="50" charset="-128"/>
                          <a:ea typeface="メイリオ" panose="020B0604030504040204" pitchFamily="50" charset="-128"/>
                        </a:rPr>
                        <a:t>小渕氏</a:t>
                      </a:r>
                    </a:p>
                  </a:txBody>
                  <a:tcPr anchor="ctr" anchorCtr="1">
                    <a:solidFill>
                      <a:schemeClr val="accent1">
                        <a:lumMod val="75000"/>
                      </a:schemeClr>
                    </a:solidFill>
                  </a:tcPr>
                </a:tc>
                <a:extLst>
                  <a:ext uri="{0D108BD9-81ED-4DB2-BD59-A6C34878D82A}">
                    <a16:rowId xmlns:a16="http://schemas.microsoft.com/office/drawing/2014/main" val="488511755"/>
                  </a:ext>
                </a:extLst>
              </a:tr>
              <a:tr h="707211">
                <a:tc>
                  <a:txBody>
                    <a:bodyPr/>
                    <a:lstStyle/>
                    <a:p>
                      <a:r>
                        <a:rPr kumimoji="1" lang="en-US" altLang="ja-JP" sz="2000" b="1" dirty="0">
                          <a:solidFill>
                            <a:schemeClr val="bg1"/>
                          </a:solidFill>
                          <a:latin typeface="メイリオ" panose="020B0604030504040204" pitchFamily="50" charset="-128"/>
                          <a:ea typeface="メイリオ" panose="020B0604030504040204" pitchFamily="50" charset="-128"/>
                        </a:rPr>
                        <a:t>20</a:t>
                      </a:r>
                      <a:r>
                        <a:rPr kumimoji="1" lang="ja-JP" altLang="en-US" sz="2000" b="1" dirty="0">
                          <a:solidFill>
                            <a:schemeClr val="bg1"/>
                          </a:solidFill>
                          <a:latin typeface="メイリオ" panose="020B0604030504040204" pitchFamily="50" charset="-128"/>
                          <a:ea typeface="メイリオ" panose="020B0604030504040204" pitchFamily="50" charset="-128"/>
                        </a:rPr>
                        <a:t>年安倍晋三元首相後援会「桜会」夕食会費用不記載</a:t>
                      </a:r>
                    </a:p>
                  </a:txBody>
                  <a:tcPr anchor="ctr">
                    <a:solidFill>
                      <a:schemeClr val="accent1">
                        <a:lumMod val="75000"/>
                      </a:schemeClr>
                    </a:solidFill>
                  </a:tcPr>
                </a:tc>
                <a:tc>
                  <a:txBody>
                    <a:bodyPr/>
                    <a:lstStyle/>
                    <a:p>
                      <a:r>
                        <a:rPr kumimoji="1" lang="ja-JP" altLang="en-US" sz="2000" b="1" dirty="0">
                          <a:solidFill>
                            <a:schemeClr val="bg1"/>
                          </a:solidFill>
                          <a:latin typeface="メイリオ" panose="020B0604030504040204" pitchFamily="50" charset="-128"/>
                          <a:ea typeface="メイリオ" panose="020B0604030504040204" pitchFamily="50" charset="-128"/>
                        </a:rPr>
                        <a:t>約</a:t>
                      </a:r>
                      <a:r>
                        <a:rPr kumimoji="1" lang="en-US" altLang="ja-JP" sz="2000" b="1" dirty="0">
                          <a:solidFill>
                            <a:schemeClr val="bg1"/>
                          </a:solidFill>
                          <a:latin typeface="メイリオ" panose="020B0604030504040204" pitchFamily="50" charset="-128"/>
                          <a:ea typeface="メイリオ" panose="020B0604030504040204" pitchFamily="50" charset="-128"/>
                        </a:rPr>
                        <a:t>3</a:t>
                      </a:r>
                      <a:r>
                        <a:rPr kumimoji="1" lang="ja-JP" altLang="en-US" sz="2000" b="1" dirty="0">
                          <a:solidFill>
                            <a:schemeClr val="bg1"/>
                          </a:solidFill>
                          <a:latin typeface="メイリオ" panose="020B0604030504040204" pitchFamily="50" charset="-128"/>
                          <a:ea typeface="メイリオ" panose="020B0604030504040204" pitchFamily="50" charset="-128"/>
                        </a:rPr>
                        <a:t>千万円</a:t>
                      </a:r>
                    </a:p>
                  </a:txBody>
                  <a:tcPr anchor="ctr" anchorCtr="1">
                    <a:solidFill>
                      <a:schemeClr val="accent1">
                        <a:lumMod val="75000"/>
                      </a:schemeClr>
                    </a:solidFill>
                  </a:tcPr>
                </a:tc>
                <a:tc>
                  <a:txBody>
                    <a:bodyPr/>
                    <a:lstStyle/>
                    <a:p>
                      <a:endParaRPr kumimoji="1" lang="ja-JP" altLang="en-US" sz="2000" b="1">
                        <a:solidFill>
                          <a:schemeClr val="bg1"/>
                        </a:solidFill>
                        <a:latin typeface="メイリオ" panose="020B0604030504040204" pitchFamily="50" charset="-128"/>
                        <a:ea typeface="メイリオ" panose="020B0604030504040204" pitchFamily="50" charset="-128"/>
                      </a:endParaRPr>
                    </a:p>
                  </a:txBody>
                  <a:tcPr anchor="ctr" anchorCtr="1">
                    <a:solidFill>
                      <a:schemeClr val="accent1">
                        <a:lumMod val="75000"/>
                      </a:schemeClr>
                    </a:solidFill>
                  </a:tcPr>
                </a:tc>
                <a:tc>
                  <a:txBody>
                    <a:bodyPr/>
                    <a:lstStyle/>
                    <a:p>
                      <a:endParaRPr kumimoji="1" lang="ja-JP" altLang="en-US" sz="2000" b="1">
                        <a:solidFill>
                          <a:schemeClr val="bg1"/>
                        </a:solidFill>
                        <a:latin typeface="メイリオ" panose="020B0604030504040204" pitchFamily="50" charset="-128"/>
                        <a:ea typeface="メイリオ" panose="020B0604030504040204" pitchFamily="50" charset="-128"/>
                      </a:endParaRPr>
                    </a:p>
                  </a:txBody>
                  <a:tcPr anchor="ctr" anchorCtr="1">
                    <a:solidFill>
                      <a:schemeClr val="accent1">
                        <a:lumMod val="75000"/>
                      </a:schemeClr>
                    </a:solidFill>
                  </a:tcPr>
                </a:tc>
                <a:tc>
                  <a:txBody>
                    <a:bodyPr/>
                    <a:lstStyle/>
                    <a:p>
                      <a:r>
                        <a:rPr kumimoji="1" lang="ja-JP" altLang="en-US" sz="2000" b="1" dirty="0">
                          <a:solidFill>
                            <a:schemeClr val="bg1"/>
                          </a:solidFill>
                          <a:latin typeface="メイリオ" panose="020B0604030504040204" pitchFamily="50" charset="-128"/>
                          <a:ea typeface="メイリオ" panose="020B0604030504040204" pitchFamily="50" charset="-128"/>
                        </a:rPr>
                        <a:t>秘書</a:t>
                      </a:r>
                    </a:p>
                  </a:txBody>
                  <a:tcPr anchor="ctr" anchorCtr="1">
                    <a:solidFill>
                      <a:schemeClr val="accent1">
                        <a:lumMod val="75000"/>
                      </a:schemeClr>
                    </a:solidFill>
                  </a:tcPr>
                </a:tc>
                <a:tc>
                  <a:txBody>
                    <a:bodyPr/>
                    <a:lstStyle/>
                    <a:p>
                      <a:r>
                        <a:rPr kumimoji="1" lang="ja-JP" altLang="en-US" sz="2000" b="1" dirty="0">
                          <a:solidFill>
                            <a:schemeClr val="bg1"/>
                          </a:solidFill>
                          <a:latin typeface="メイリオ" panose="020B0604030504040204" pitchFamily="50" charset="-128"/>
                          <a:ea typeface="メイリオ" panose="020B0604030504040204" pitchFamily="50" charset="-128"/>
                        </a:rPr>
                        <a:t>安倍氏</a:t>
                      </a:r>
                    </a:p>
                  </a:txBody>
                  <a:tcPr anchor="ctr" anchorCtr="1">
                    <a:solidFill>
                      <a:schemeClr val="accent1">
                        <a:lumMod val="75000"/>
                      </a:schemeClr>
                    </a:solidFill>
                  </a:tcPr>
                </a:tc>
                <a:extLst>
                  <a:ext uri="{0D108BD9-81ED-4DB2-BD59-A6C34878D82A}">
                    <a16:rowId xmlns:a16="http://schemas.microsoft.com/office/drawing/2014/main" val="2313804092"/>
                  </a:ext>
                </a:extLst>
              </a:tr>
              <a:tr h="849827">
                <a:tc>
                  <a:txBody>
                    <a:bodyPr/>
                    <a:lstStyle/>
                    <a:p>
                      <a:r>
                        <a:rPr kumimoji="1" lang="en-US" altLang="ja-JP" sz="2000" b="1" dirty="0">
                          <a:solidFill>
                            <a:schemeClr val="bg1"/>
                          </a:solidFill>
                          <a:latin typeface="メイリオ" panose="020B0604030504040204" pitchFamily="50" charset="-128"/>
                          <a:ea typeface="メイリオ" panose="020B0604030504040204" pitchFamily="50" charset="-128"/>
                        </a:rPr>
                        <a:t>22</a:t>
                      </a:r>
                      <a:r>
                        <a:rPr kumimoji="1" lang="ja-JP" altLang="en-US" sz="2000" b="1" dirty="0">
                          <a:solidFill>
                            <a:schemeClr val="bg1"/>
                          </a:solidFill>
                          <a:latin typeface="メイリオ" panose="020B0604030504040204" pitchFamily="50" charset="-128"/>
                          <a:ea typeface="メイリオ" panose="020B0604030504040204" pitchFamily="50" charset="-128"/>
                        </a:rPr>
                        <a:t>年薗浦健太郎元衆院議員</a:t>
                      </a:r>
                      <a:endParaRPr kumimoji="1" lang="en-US" altLang="ja-JP" sz="2000" b="1" dirty="0">
                        <a:solidFill>
                          <a:schemeClr val="bg1"/>
                        </a:solidFill>
                        <a:latin typeface="メイリオ" panose="020B0604030504040204" pitchFamily="50" charset="-128"/>
                        <a:ea typeface="メイリオ" panose="020B0604030504040204" pitchFamily="50" charset="-128"/>
                      </a:endParaRPr>
                    </a:p>
                    <a:p>
                      <a:r>
                        <a:rPr kumimoji="1" lang="ja-JP" altLang="en-US" sz="2000" b="1" dirty="0">
                          <a:solidFill>
                            <a:schemeClr val="bg1"/>
                          </a:solidFill>
                          <a:latin typeface="メイリオ" panose="020B0604030504040204" pitchFamily="50" charset="-128"/>
                          <a:ea typeface="メイリオ" panose="020B0604030504040204" pitchFamily="50" charset="-128"/>
                        </a:rPr>
                        <a:t>個人パーティー収入不記載</a:t>
                      </a:r>
                    </a:p>
                  </a:txBody>
                  <a:tcPr anchor="ctr">
                    <a:solidFill>
                      <a:schemeClr val="accent1">
                        <a:lumMod val="75000"/>
                      </a:schemeClr>
                    </a:solidFill>
                  </a:tcPr>
                </a:tc>
                <a:tc>
                  <a:txBody>
                    <a:bodyPr/>
                    <a:lstStyle/>
                    <a:p>
                      <a:r>
                        <a:rPr kumimoji="1" lang="ja-JP" altLang="en-US" sz="2000" b="1" dirty="0">
                          <a:solidFill>
                            <a:schemeClr val="bg1"/>
                          </a:solidFill>
                          <a:latin typeface="メイリオ" panose="020B0604030504040204" pitchFamily="50" charset="-128"/>
                          <a:ea typeface="メイリオ" panose="020B0604030504040204" pitchFamily="50" charset="-128"/>
                        </a:rPr>
                        <a:t>約</a:t>
                      </a:r>
                      <a:r>
                        <a:rPr kumimoji="1" lang="en-US" altLang="ja-JP" sz="2000" b="1" dirty="0">
                          <a:solidFill>
                            <a:schemeClr val="bg1"/>
                          </a:solidFill>
                          <a:latin typeface="メイリオ" panose="020B0604030504040204" pitchFamily="50" charset="-128"/>
                          <a:ea typeface="メイリオ" panose="020B0604030504040204" pitchFamily="50" charset="-128"/>
                        </a:rPr>
                        <a:t>4900</a:t>
                      </a:r>
                      <a:r>
                        <a:rPr kumimoji="1" lang="ja-JP" altLang="en-US" sz="2000" b="1" dirty="0">
                          <a:solidFill>
                            <a:schemeClr val="bg1"/>
                          </a:solidFill>
                          <a:latin typeface="メイリオ" panose="020B0604030504040204" pitchFamily="50" charset="-128"/>
                          <a:ea typeface="メイリオ" panose="020B0604030504040204" pitchFamily="50" charset="-128"/>
                        </a:rPr>
                        <a:t>万円</a:t>
                      </a:r>
                    </a:p>
                  </a:txBody>
                  <a:tcPr anchor="ctr" anchorCtr="1">
                    <a:solidFill>
                      <a:schemeClr val="accent1">
                        <a:lumMod val="75000"/>
                      </a:schemeClr>
                    </a:solidFill>
                  </a:tcPr>
                </a:tc>
                <a:tc>
                  <a:txBody>
                    <a:bodyPr/>
                    <a:lstStyle/>
                    <a:p>
                      <a:endParaRPr kumimoji="1" lang="ja-JP" altLang="en-US" sz="2000" b="1">
                        <a:solidFill>
                          <a:schemeClr val="bg1"/>
                        </a:solidFill>
                        <a:latin typeface="メイリオ" panose="020B0604030504040204" pitchFamily="50" charset="-128"/>
                        <a:ea typeface="メイリオ" panose="020B0604030504040204" pitchFamily="50" charset="-128"/>
                      </a:endParaRPr>
                    </a:p>
                  </a:txBody>
                  <a:tcPr anchor="ctr" anchorCtr="1">
                    <a:solidFill>
                      <a:schemeClr val="accent1">
                        <a:lumMod val="75000"/>
                      </a:schemeClr>
                    </a:solidFill>
                  </a:tcPr>
                </a:tc>
                <a:tc>
                  <a:txBody>
                    <a:bodyPr/>
                    <a:lstStyle/>
                    <a:p>
                      <a:endParaRPr kumimoji="1" lang="ja-JP" altLang="en-US" sz="2000" b="1" dirty="0">
                        <a:solidFill>
                          <a:schemeClr val="bg1"/>
                        </a:solidFill>
                        <a:latin typeface="メイリオ" panose="020B0604030504040204" pitchFamily="50" charset="-128"/>
                        <a:ea typeface="メイリオ" panose="020B0604030504040204" pitchFamily="50" charset="-128"/>
                      </a:endParaRPr>
                    </a:p>
                  </a:txBody>
                  <a:tcPr anchor="ctr" anchorCtr="1">
                    <a:solidFill>
                      <a:schemeClr val="accent1">
                        <a:lumMod val="75000"/>
                      </a:schemeClr>
                    </a:solidFill>
                  </a:tcPr>
                </a:tc>
                <a:tc>
                  <a:txBody>
                    <a:bodyPr/>
                    <a:lstStyle/>
                    <a:p>
                      <a:r>
                        <a:rPr kumimoji="1" lang="ja-JP" altLang="en-US" sz="2000" b="1" dirty="0">
                          <a:solidFill>
                            <a:schemeClr val="bg1"/>
                          </a:solidFill>
                          <a:latin typeface="メイリオ" panose="020B0604030504040204" pitchFamily="50" charset="-128"/>
                          <a:ea typeface="メイリオ" panose="020B0604030504040204" pitchFamily="50" charset="-128"/>
                        </a:rPr>
                        <a:t>薗浦氏、</a:t>
                      </a:r>
                      <a:endParaRPr kumimoji="1" lang="en-US" altLang="ja-JP" sz="2000" b="1" dirty="0">
                        <a:solidFill>
                          <a:schemeClr val="bg1"/>
                        </a:solidFill>
                        <a:latin typeface="メイリオ" panose="020B0604030504040204" pitchFamily="50" charset="-128"/>
                        <a:ea typeface="メイリオ" panose="020B0604030504040204" pitchFamily="50" charset="-128"/>
                      </a:endParaRPr>
                    </a:p>
                    <a:p>
                      <a:r>
                        <a:rPr kumimoji="1" lang="ja-JP" altLang="en-US" sz="2000" b="1" dirty="0">
                          <a:solidFill>
                            <a:schemeClr val="bg1"/>
                          </a:solidFill>
                          <a:latin typeface="メイリオ" panose="020B0604030504040204" pitchFamily="50" charset="-128"/>
                          <a:ea typeface="メイリオ" panose="020B0604030504040204" pitchFamily="50" charset="-128"/>
                        </a:rPr>
                        <a:t>元秘書ら</a:t>
                      </a:r>
                    </a:p>
                  </a:txBody>
                  <a:tcPr anchor="ctr" anchorCtr="1">
                    <a:solidFill>
                      <a:schemeClr val="accent1">
                        <a:lumMod val="75000"/>
                      </a:schemeClr>
                    </a:solidFill>
                  </a:tcPr>
                </a:tc>
                <a:tc>
                  <a:txBody>
                    <a:bodyPr/>
                    <a:lstStyle/>
                    <a:p>
                      <a:endParaRPr kumimoji="1" lang="ja-JP" altLang="en-US" sz="2000" b="1" dirty="0">
                        <a:solidFill>
                          <a:schemeClr val="bg1"/>
                        </a:solidFill>
                        <a:latin typeface="メイリオ" panose="020B0604030504040204" pitchFamily="50" charset="-128"/>
                        <a:ea typeface="メイリオ" panose="020B0604030504040204" pitchFamily="50" charset="-128"/>
                      </a:endParaRPr>
                    </a:p>
                  </a:txBody>
                  <a:tcPr anchor="ctr" anchorCtr="1">
                    <a:solidFill>
                      <a:schemeClr val="accent1">
                        <a:lumMod val="75000"/>
                      </a:schemeClr>
                    </a:solidFill>
                  </a:tcPr>
                </a:tc>
                <a:extLst>
                  <a:ext uri="{0D108BD9-81ED-4DB2-BD59-A6C34878D82A}">
                    <a16:rowId xmlns:a16="http://schemas.microsoft.com/office/drawing/2014/main" val="2371512481"/>
                  </a:ext>
                </a:extLst>
              </a:tr>
            </a:tbl>
          </a:graphicData>
        </a:graphic>
      </p:graphicFrame>
    </p:spTree>
    <p:extLst>
      <p:ext uri="{BB962C8B-B14F-4D97-AF65-F5344CB8AC3E}">
        <p14:creationId xmlns:p14="http://schemas.microsoft.com/office/powerpoint/2010/main" val="282993939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00153E"/>
        </a:solidFill>
        <a:effectLst/>
      </p:bgPr>
    </p:bg>
    <p:spTree>
      <p:nvGrpSpPr>
        <p:cNvPr id="1" name=""/>
        <p:cNvGrpSpPr/>
        <p:nvPr/>
      </p:nvGrpSpPr>
      <p:grpSpPr>
        <a:xfrm>
          <a:off x="0" y="0"/>
          <a:ext cx="0" cy="0"/>
          <a:chOff x="0" y="0"/>
          <a:chExt cx="0" cy="0"/>
        </a:xfrm>
      </p:grpSpPr>
      <p:sp>
        <p:nvSpPr>
          <p:cNvPr id="3" name="テキスト ボックス 2">
            <a:extLst>
              <a:ext uri="{FF2B5EF4-FFF2-40B4-BE49-F238E27FC236}">
                <a16:creationId xmlns:a16="http://schemas.microsoft.com/office/drawing/2014/main" id="{83AF490B-5BF0-C977-3011-8BE4DE3C2F1D}"/>
              </a:ext>
            </a:extLst>
          </p:cNvPr>
          <p:cNvSpPr txBox="1"/>
          <p:nvPr/>
        </p:nvSpPr>
        <p:spPr>
          <a:xfrm>
            <a:off x="2690260" y="75043"/>
            <a:ext cx="6811480" cy="759823"/>
          </a:xfrm>
          <a:prstGeom prst="rect">
            <a:avLst/>
          </a:prstGeom>
          <a:noFill/>
        </p:spPr>
        <p:txBody>
          <a:bodyPr wrap="none" rtlCol="0">
            <a:spAutoFit/>
          </a:bodyPr>
          <a:lstStyle/>
          <a:p>
            <a:pPr marL="0" marR="0" lvl="0" indent="0" algn="ctr" defTabSz="914400" rtl="0" eaLnBrk="1" fontAlgn="auto" latinLnBrk="0" hangingPunct="1">
              <a:lnSpc>
                <a:spcPts val="5500"/>
              </a:lnSpc>
              <a:spcBef>
                <a:spcPts val="0"/>
              </a:spcBef>
              <a:spcAft>
                <a:spcPts val="0"/>
              </a:spcAft>
              <a:buClrTx/>
              <a:buSzTx/>
              <a:buFontTx/>
              <a:buNone/>
              <a:tabLst/>
              <a:defRPr/>
            </a:pPr>
            <a:r>
              <a:rPr kumimoji="1" lang="ja-JP" altLang="en-US" sz="3600" b="1" i="0" u="none" strike="noStrike" kern="1200" cap="none" spc="0" normalizeH="0" baseline="0" noProof="0"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rPr>
              <a:t>報道各社の</a:t>
            </a:r>
            <a:r>
              <a:rPr kumimoji="1" lang="en-US" altLang="ja-JP" sz="3600" b="1" i="0" u="none" strike="noStrike" kern="1200" cap="none" spc="0" normalizeH="0" baseline="0" noProof="0"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rPr>
              <a:t>12</a:t>
            </a:r>
            <a:r>
              <a:rPr kumimoji="1" lang="ja-JP" altLang="en-US" sz="3600" b="1" i="0" u="none" strike="noStrike" kern="1200" cap="none" spc="0" normalizeH="0" baseline="0" noProof="0"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rPr>
              <a:t>月世論調査の結果</a:t>
            </a:r>
            <a:endParaRPr kumimoji="1" lang="en-US" altLang="ja-JP" sz="3600" b="1" i="0" u="none" strike="noStrike" kern="1200" cap="none" spc="0" normalizeH="0" baseline="0" noProof="0"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endParaRPr>
          </a:p>
        </p:txBody>
      </p:sp>
      <p:graphicFrame>
        <p:nvGraphicFramePr>
          <p:cNvPr id="2" name="表 1">
            <a:extLst>
              <a:ext uri="{FF2B5EF4-FFF2-40B4-BE49-F238E27FC236}">
                <a16:creationId xmlns:a16="http://schemas.microsoft.com/office/drawing/2014/main" id="{14E882BB-CCDD-78DB-A54B-705CC989EFED}"/>
              </a:ext>
            </a:extLst>
          </p:cNvPr>
          <p:cNvGraphicFramePr>
            <a:graphicFrameLocks noGrp="1"/>
          </p:cNvGraphicFramePr>
          <p:nvPr>
            <p:extLst>
              <p:ext uri="{D42A27DB-BD31-4B8C-83A1-F6EECF244321}">
                <p14:modId xmlns:p14="http://schemas.microsoft.com/office/powerpoint/2010/main" val="3030975743"/>
              </p:ext>
            </p:extLst>
          </p:nvPr>
        </p:nvGraphicFramePr>
        <p:xfrm>
          <a:off x="764059" y="936466"/>
          <a:ext cx="10663882" cy="5743734"/>
        </p:xfrm>
        <a:graphic>
          <a:graphicData uri="http://schemas.openxmlformats.org/drawingml/2006/table">
            <a:tbl>
              <a:tblPr>
                <a:tableStyleId>{5C22544A-7EE6-4342-B048-85BDC9FD1C3A}</a:tableStyleId>
              </a:tblPr>
              <a:tblGrid>
                <a:gridCol w="1818889">
                  <a:extLst>
                    <a:ext uri="{9D8B030D-6E8A-4147-A177-3AD203B41FA5}">
                      <a16:colId xmlns:a16="http://schemas.microsoft.com/office/drawing/2014/main" val="473557233"/>
                    </a:ext>
                  </a:extLst>
                </a:gridCol>
                <a:gridCol w="2948331">
                  <a:extLst>
                    <a:ext uri="{9D8B030D-6E8A-4147-A177-3AD203B41FA5}">
                      <a16:colId xmlns:a16="http://schemas.microsoft.com/office/drawing/2014/main" val="3391103302"/>
                    </a:ext>
                  </a:extLst>
                </a:gridCol>
                <a:gridCol w="2948331">
                  <a:extLst>
                    <a:ext uri="{9D8B030D-6E8A-4147-A177-3AD203B41FA5}">
                      <a16:colId xmlns:a16="http://schemas.microsoft.com/office/drawing/2014/main" val="1753803621"/>
                    </a:ext>
                  </a:extLst>
                </a:gridCol>
                <a:gridCol w="2948331">
                  <a:extLst>
                    <a:ext uri="{9D8B030D-6E8A-4147-A177-3AD203B41FA5}">
                      <a16:colId xmlns:a16="http://schemas.microsoft.com/office/drawing/2014/main" val="3666429407"/>
                    </a:ext>
                  </a:extLst>
                </a:gridCol>
              </a:tblGrid>
              <a:tr h="579426">
                <a:tc>
                  <a:txBody>
                    <a:bodyPr/>
                    <a:lstStyle/>
                    <a:p>
                      <a:pPr algn="l"/>
                      <a:r>
                        <a:rPr kumimoji="1" lang="ja-JP" altLang="en-US" sz="2800" b="1" dirty="0">
                          <a:solidFill>
                            <a:schemeClr val="bg1"/>
                          </a:solidFill>
                          <a:latin typeface="メイリオ" panose="020B0604030504040204" pitchFamily="50" charset="-128"/>
                          <a:ea typeface="メイリオ" panose="020B0604030504040204" pitchFamily="50" charset="-128"/>
                        </a:rPr>
                        <a:t>報道機関</a:t>
                      </a:r>
                      <a:r>
                        <a:rPr kumimoji="1" lang="en-US" altLang="ja-JP" sz="2800" b="1" dirty="0">
                          <a:solidFill>
                            <a:schemeClr val="bg1"/>
                          </a:solidFill>
                          <a:latin typeface="メイリオ" panose="020B0604030504040204" pitchFamily="50" charset="-128"/>
                          <a:ea typeface="メイリオ" panose="020B0604030504040204" pitchFamily="50" charset="-128"/>
                        </a:rPr>
                        <a:t> </a:t>
                      </a:r>
                    </a:p>
                  </a:txBody>
                  <a:tcPr marT="72000" marB="0" anchor="ctr" anchorCtr="1">
                    <a:solidFill>
                      <a:schemeClr val="accent1">
                        <a:lumMod val="50000"/>
                      </a:schemeClr>
                    </a:solidFill>
                  </a:tcPr>
                </a:tc>
                <a:tc>
                  <a:txBody>
                    <a:bodyPr/>
                    <a:lstStyle/>
                    <a:p>
                      <a:pPr algn="l"/>
                      <a:r>
                        <a:rPr kumimoji="1" lang="ja-JP" altLang="en-US" sz="2800" b="1" dirty="0">
                          <a:solidFill>
                            <a:schemeClr val="bg1"/>
                          </a:solidFill>
                          <a:latin typeface="メイリオ" panose="020B0604030504040204" pitchFamily="50" charset="-128"/>
                          <a:ea typeface="メイリオ" panose="020B0604030504040204" pitchFamily="50" charset="-128"/>
                        </a:rPr>
                        <a:t>調査日</a:t>
                      </a:r>
                    </a:p>
                  </a:txBody>
                  <a:tcPr marL="108000" marT="72000" marB="0" anchor="ctr" anchorCtr="1">
                    <a:solidFill>
                      <a:schemeClr val="accent1">
                        <a:lumMod val="50000"/>
                      </a:schemeClr>
                    </a:solidFill>
                  </a:tcPr>
                </a:tc>
                <a:tc>
                  <a:txBody>
                    <a:bodyPr/>
                    <a:lstStyle/>
                    <a:p>
                      <a:pPr algn="l"/>
                      <a:r>
                        <a:rPr kumimoji="1" lang="ja-JP" altLang="en-US" sz="2800" b="1" dirty="0">
                          <a:solidFill>
                            <a:schemeClr val="bg1"/>
                          </a:solidFill>
                          <a:latin typeface="メイリオ" panose="020B0604030504040204" pitchFamily="50" charset="-128"/>
                          <a:ea typeface="メイリオ" panose="020B0604030504040204" pitchFamily="50" charset="-128"/>
                        </a:rPr>
                        <a:t>内閣支持率</a:t>
                      </a:r>
                    </a:p>
                  </a:txBody>
                  <a:tcPr marL="108000" marT="72000" marB="0" anchor="ctr" anchorCtr="1">
                    <a:solidFill>
                      <a:schemeClr val="accent1">
                        <a:lumMod val="50000"/>
                      </a:schemeClr>
                    </a:solidFill>
                  </a:tcPr>
                </a:tc>
                <a:tc>
                  <a:txBody>
                    <a:bodyPr/>
                    <a:lstStyle/>
                    <a:p>
                      <a:pPr algn="l"/>
                      <a:r>
                        <a:rPr kumimoji="1" lang="ja-JP" altLang="en-US" sz="2800" b="1" dirty="0">
                          <a:solidFill>
                            <a:schemeClr val="bg1"/>
                          </a:solidFill>
                          <a:latin typeface="メイリオ" panose="020B0604030504040204" pitchFamily="50" charset="-128"/>
                          <a:ea typeface="メイリオ" panose="020B0604030504040204" pitchFamily="50" charset="-128"/>
                        </a:rPr>
                        <a:t>自民党支持率</a:t>
                      </a:r>
                    </a:p>
                  </a:txBody>
                  <a:tcPr marL="108000" marT="72000" marB="0" anchor="ctr" anchorCtr="1">
                    <a:solidFill>
                      <a:schemeClr val="accent1">
                        <a:lumMod val="50000"/>
                      </a:schemeClr>
                    </a:solidFill>
                  </a:tcPr>
                </a:tc>
                <a:extLst>
                  <a:ext uri="{0D108BD9-81ED-4DB2-BD59-A6C34878D82A}">
                    <a16:rowId xmlns:a16="http://schemas.microsoft.com/office/drawing/2014/main" val="811575918"/>
                  </a:ext>
                </a:extLst>
              </a:tr>
              <a:tr h="736355">
                <a:tc>
                  <a:txBody>
                    <a:bodyPr/>
                    <a:lstStyle/>
                    <a:p>
                      <a:pPr algn="l"/>
                      <a:r>
                        <a:rPr kumimoji="1" lang="ja-JP" altLang="en-US" sz="2800" b="1" dirty="0">
                          <a:solidFill>
                            <a:schemeClr val="bg1"/>
                          </a:solidFill>
                          <a:latin typeface="メイリオ" panose="020B0604030504040204" pitchFamily="50" charset="-128"/>
                          <a:ea typeface="メイリオ" panose="020B0604030504040204" pitchFamily="50" charset="-128"/>
                        </a:rPr>
                        <a:t>朝日新聞</a:t>
                      </a:r>
                    </a:p>
                  </a:txBody>
                  <a:tcPr anchor="ctr" anchorCtr="1">
                    <a:solidFill>
                      <a:schemeClr val="accent1">
                        <a:lumMod val="75000"/>
                      </a:schemeClr>
                    </a:solidFill>
                  </a:tcPr>
                </a:tc>
                <a:tc>
                  <a:txBody>
                    <a:bodyPr/>
                    <a:lstStyle/>
                    <a:p>
                      <a:pPr algn="l"/>
                      <a:r>
                        <a:rPr kumimoji="1" lang="en-US" altLang="ja-JP" sz="2800" b="1" dirty="0">
                          <a:solidFill>
                            <a:schemeClr val="bg1"/>
                          </a:solidFill>
                          <a:latin typeface="メイリオ" panose="020B0604030504040204" pitchFamily="50" charset="-128"/>
                          <a:ea typeface="メイリオ" panose="020B0604030504040204" pitchFamily="50" charset="-128"/>
                        </a:rPr>
                        <a:t>16</a:t>
                      </a:r>
                      <a:r>
                        <a:rPr kumimoji="1" lang="ja-JP" altLang="en-US" sz="2800" b="1" dirty="0">
                          <a:solidFill>
                            <a:schemeClr val="bg1"/>
                          </a:solidFill>
                          <a:latin typeface="メイリオ" panose="020B0604030504040204" pitchFamily="50" charset="-128"/>
                          <a:ea typeface="メイリオ" panose="020B0604030504040204" pitchFamily="50" charset="-128"/>
                        </a:rPr>
                        <a:t>～</a:t>
                      </a:r>
                      <a:r>
                        <a:rPr kumimoji="1" lang="en-US" altLang="ja-JP" sz="2800" b="1" dirty="0">
                          <a:solidFill>
                            <a:schemeClr val="bg1"/>
                          </a:solidFill>
                          <a:latin typeface="メイリオ" panose="020B0604030504040204" pitchFamily="50" charset="-128"/>
                          <a:ea typeface="メイリオ" panose="020B0604030504040204" pitchFamily="50" charset="-128"/>
                        </a:rPr>
                        <a:t>17</a:t>
                      </a:r>
                      <a:r>
                        <a:rPr kumimoji="1" lang="ja-JP" altLang="en-US" sz="2800" b="1" dirty="0">
                          <a:solidFill>
                            <a:schemeClr val="bg1"/>
                          </a:solidFill>
                          <a:latin typeface="メイリオ" panose="020B0604030504040204" pitchFamily="50" charset="-128"/>
                          <a:ea typeface="メイリオ" panose="020B0604030504040204" pitchFamily="50" charset="-128"/>
                        </a:rPr>
                        <a:t>日</a:t>
                      </a:r>
                    </a:p>
                  </a:txBody>
                  <a:tcPr marL="108000" anchor="ctr" anchorCtr="1">
                    <a:solidFill>
                      <a:schemeClr val="accent1">
                        <a:lumMod val="75000"/>
                      </a:schemeClr>
                    </a:solidFill>
                  </a:tcPr>
                </a:tc>
                <a:tc>
                  <a:txBody>
                    <a:bodyPr/>
                    <a:lstStyle/>
                    <a:p>
                      <a:pPr algn="l"/>
                      <a:r>
                        <a:rPr kumimoji="1" lang="en-US" altLang="ja-JP" sz="2800" b="1" dirty="0">
                          <a:solidFill>
                            <a:schemeClr val="bg1"/>
                          </a:solidFill>
                          <a:latin typeface="メイリオ" panose="020B0604030504040204" pitchFamily="50" charset="-128"/>
                          <a:ea typeface="メイリオ" panose="020B0604030504040204" pitchFamily="50" charset="-128"/>
                        </a:rPr>
                        <a:t>23</a:t>
                      </a:r>
                      <a:r>
                        <a:rPr kumimoji="1" lang="ja-JP" altLang="en-US" sz="2800" b="1" dirty="0">
                          <a:solidFill>
                            <a:schemeClr val="bg1"/>
                          </a:solidFill>
                          <a:latin typeface="メイリオ" panose="020B0604030504040204" pitchFamily="50" charset="-128"/>
                          <a:ea typeface="メイリオ" panose="020B0604030504040204" pitchFamily="50" charset="-128"/>
                        </a:rPr>
                        <a:t>％（</a:t>
                      </a:r>
                      <a:r>
                        <a:rPr kumimoji="1" lang="en-US" altLang="ja-JP" sz="2800" b="1" dirty="0">
                          <a:solidFill>
                            <a:schemeClr val="bg1"/>
                          </a:solidFill>
                          <a:latin typeface="メイリオ" panose="020B0604030504040204" pitchFamily="50" charset="-128"/>
                          <a:ea typeface="メイリオ" panose="020B0604030504040204" pitchFamily="50" charset="-128"/>
                        </a:rPr>
                        <a:t>-2</a:t>
                      </a:r>
                      <a:r>
                        <a:rPr kumimoji="1" lang="ja-JP" altLang="en-US" sz="2800" b="1" dirty="0">
                          <a:solidFill>
                            <a:schemeClr val="bg1"/>
                          </a:solidFill>
                          <a:latin typeface="メイリオ" panose="020B0604030504040204" pitchFamily="50" charset="-128"/>
                          <a:ea typeface="メイリオ" panose="020B0604030504040204" pitchFamily="50" charset="-128"/>
                        </a:rPr>
                        <a:t>）</a:t>
                      </a:r>
                    </a:p>
                  </a:txBody>
                  <a:tcPr marL="108000" anchor="ctr" anchorCtr="1">
                    <a:solidFill>
                      <a:schemeClr val="accent1">
                        <a:lumMod val="75000"/>
                      </a:schemeClr>
                    </a:solidFill>
                  </a:tcPr>
                </a:tc>
                <a:tc>
                  <a:txBody>
                    <a:bodyPr/>
                    <a:lstStyle/>
                    <a:p>
                      <a:pPr algn="l"/>
                      <a:r>
                        <a:rPr kumimoji="1" lang="en-US" altLang="ja-JP" sz="2800" b="1" dirty="0">
                          <a:solidFill>
                            <a:schemeClr val="bg1"/>
                          </a:solidFill>
                          <a:latin typeface="メイリオ" panose="020B0604030504040204" pitchFamily="50" charset="-128"/>
                          <a:ea typeface="メイリオ" panose="020B0604030504040204" pitchFamily="50" charset="-128"/>
                        </a:rPr>
                        <a:t>23</a:t>
                      </a:r>
                      <a:r>
                        <a:rPr kumimoji="1" lang="ja-JP" altLang="en-US" sz="2800" b="1" dirty="0">
                          <a:solidFill>
                            <a:schemeClr val="bg1"/>
                          </a:solidFill>
                          <a:latin typeface="メイリオ" panose="020B0604030504040204" pitchFamily="50" charset="-128"/>
                          <a:ea typeface="メイリオ" panose="020B0604030504040204" pitchFamily="50" charset="-128"/>
                        </a:rPr>
                        <a:t>％（－</a:t>
                      </a:r>
                      <a:r>
                        <a:rPr kumimoji="1" lang="en-US" altLang="ja-JP" sz="2800" b="1" dirty="0">
                          <a:solidFill>
                            <a:schemeClr val="bg1"/>
                          </a:solidFill>
                          <a:latin typeface="メイリオ" panose="020B0604030504040204" pitchFamily="50" charset="-128"/>
                          <a:ea typeface="メイリオ" panose="020B0604030504040204" pitchFamily="50" charset="-128"/>
                        </a:rPr>
                        <a:t>4</a:t>
                      </a:r>
                      <a:r>
                        <a:rPr kumimoji="1" lang="ja-JP" altLang="en-US" sz="2800" b="1" dirty="0">
                          <a:solidFill>
                            <a:schemeClr val="bg1"/>
                          </a:solidFill>
                          <a:latin typeface="メイリオ" panose="020B0604030504040204" pitchFamily="50" charset="-128"/>
                          <a:ea typeface="メイリオ" panose="020B0604030504040204" pitchFamily="50" charset="-128"/>
                        </a:rPr>
                        <a:t>）</a:t>
                      </a:r>
                    </a:p>
                  </a:txBody>
                  <a:tcPr marL="108000" anchor="ctr" anchorCtr="1">
                    <a:solidFill>
                      <a:schemeClr val="accent1">
                        <a:lumMod val="75000"/>
                      </a:schemeClr>
                    </a:solidFill>
                  </a:tcPr>
                </a:tc>
                <a:extLst>
                  <a:ext uri="{0D108BD9-81ED-4DB2-BD59-A6C34878D82A}">
                    <a16:rowId xmlns:a16="http://schemas.microsoft.com/office/drawing/2014/main" val="3710430044"/>
                  </a:ext>
                </a:extLst>
              </a:tr>
              <a:tr h="776771">
                <a:tc>
                  <a:txBody>
                    <a:bodyPr/>
                    <a:lstStyle/>
                    <a:p>
                      <a:pPr algn="l"/>
                      <a:r>
                        <a:rPr kumimoji="1" lang="ja-JP" altLang="en-US" sz="2800" b="1" dirty="0">
                          <a:solidFill>
                            <a:schemeClr val="bg1"/>
                          </a:solidFill>
                          <a:latin typeface="メイリオ" panose="020B0604030504040204" pitchFamily="50" charset="-128"/>
                          <a:ea typeface="メイリオ" panose="020B0604030504040204" pitchFamily="50" charset="-128"/>
                        </a:rPr>
                        <a:t>読売新聞</a:t>
                      </a:r>
                    </a:p>
                  </a:txBody>
                  <a:tcPr anchor="ctr" anchorCtr="1">
                    <a:solidFill>
                      <a:schemeClr val="accent1">
                        <a:lumMod val="75000"/>
                      </a:schemeClr>
                    </a:solidFill>
                  </a:tcPr>
                </a:tc>
                <a:tc>
                  <a:txBody>
                    <a:bodyPr/>
                    <a:lstStyle/>
                    <a:p>
                      <a:pPr algn="l"/>
                      <a:r>
                        <a:rPr kumimoji="1" lang="en-US" altLang="ja-JP" sz="2800" b="1" dirty="0">
                          <a:solidFill>
                            <a:schemeClr val="bg1"/>
                          </a:solidFill>
                          <a:latin typeface="メイリオ" panose="020B0604030504040204" pitchFamily="50" charset="-128"/>
                          <a:ea typeface="メイリオ" panose="020B0604030504040204" pitchFamily="50" charset="-128"/>
                        </a:rPr>
                        <a:t>15</a:t>
                      </a:r>
                      <a:r>
                        <a:rPr kumimoji="1" lang="ja-JP" altLang="en-US" sz="2800" b="1" dirty="0">
                          <a:solidFill>
                            <a:schemeClr val="bg1"/>
                          </a:solidFill>
                          <a:latin typeface="メイリオ" panose="020B0604030504040204" pitchFamily="50" charset="-128"/>
                          <a:ea typeface="メイリオ" panose="020B0604030504040204" pitchFamily="50" charset="-128"/>
                        </a:rPr>
                        <a:t>～</a:t>
                      </a:r>
                      <a:r>
                        <a:rPr kumimoji="1" lang="en-US" altLang="ja-JP" sz="2800" b="1" dirty="0">
                          <a:solidFill>
                            <a:schemeClr val="bg1"/>
                          </a:solidFill>
                          <a:latin typeface="メイリオ" panose="020B0604030504040204" pitchFamily="50" charset="-128"/>
                          <a:ea typeface="メイリオ" panose="020B0604030504040204" pitchFamily="50" charset="-128"/>
                        </a:rPr>
                        <a:t>17</a:t>
                      </a:r>
                      <a:r>
                        <a:rPr kumimoji="1" lang="ja-JP" altLang="en-US" sz="2800" b="1" dirty="0">
                          <a:solidFill>
                            <a:schemeClr val="bg1"/>
                          </a:solidFill>
                          <a:latin typeface="メイリオ" panose="020B0604030504040204" pitchFamily="50" charset="-128"/>
                          <a:ea typeface="メイリオ" panose="020B0604030504040204" pitchFamily="50" charset="-128"/>
                        </a:rPr>
                        <a:t>日</a:t>
                      </a:r>
                    </a:p>
                  </a:txBody>
                  <a:tcPr marL="108000" anchor="ctr" anchorCtr="1">
                    <a:solidFill>
                      <a:schemeClr val="accent1">
                        <a:lumMod val="75000"/>
                      </a:schemeClr>
                    </a:solidFill>
                  </a:tcPr>
                </a:tc>
                <a:tc>
                  <a:txBody>
                    <a:bodyPr/>
                    <a:lstStyle/>
                    <a:p>
                      <a:pPr algn="l"/>
                      <a:r>
                        <a:rPr kumimoji="1" lang="en-US" altLang="ja-JP" sz="2800" b="1" dirty="0">
                          <a:solidFill>
                            <a:schemeClr val="bg1"/>
                          </a:solidFill>
                          <a:latin typeface="メイリオ" panose="020B0604030504040204" pitchFamily="50" charset="-128"/>
                          <a:ea typeface="メイリオ" panose="020B0604030504040204" pitchFamily="50" charset="-128"/>
                        </a:rPr>
                        <a:t>25</a:t>
                      </a:r>
                      <a:r>
                        <a:rPr kumimoji="1" lang="ja-JP" altLang="en-US" sz="2800" b="1" dirty="0">
                          <a:solidFill>
                            <a:schemeClr val="bg1"/>
                          </a:solidFill>
                          <a:latin typeface="メイリオ" panose="020B0604030504040204" pitchFamily="50" charset="-128"/>
                          <a:ea typeface="メイリオ" panose="020B0604030504040204" pitchFamily="50" charset="-128"/>
                        </a:rPr>
                        <a:t>％（＋</a:t>
                      </a:r>
                      <a:r>
                        <a:rPr kumimoji="1" lang="en-US" altLang="ja-JP" sz="2800" b="1" dirty="0">
                          <a:solidFill>
                            <a:schemeClr val="bg1"/>
                          </a:solidFill>
                          <a:latin typeface="メイリオ" panose="020B0604030504040204" pitchFamily="50" charset="-128"/>
                          <a:ea typeface="メイリオ" panose="020B0604030504040204" pitchFamily="50" charset="-128"/>
                        </a:rPr>
                        <a:t>1</a:t>
                      </a:r>
                      <a:r>
                        <a:rPr kumimoji="1" lang="ja-JP" altLang="en-US" sz="2800" b="1" dirty="0">
                          <a:solidFill>
                            <a:schemeClr val="bg1"/>
                          </a:solidFill>
                          <a:latin typeface="メイリオ" panose="020B0604030504040204" pitchFamily="50" charset="-128"/>
                          <a:ea typeface="メイリオ" panose="020B0604030504040204" pitchFamily="50" charset="-128"/>
                        </a:rPr>
                        <a:t>）</a:t>
                      </a:r>
                    </a:p>
                  </a:txBody>
                  <a:tcPr marL="108000" anchor="ctr" anchorCtr="1">
                    <a:solidFill>
                      <a:schemeClr val="accent1">
                        <a:lumMod val="75000"/>
                      </a:schemeClr>
                    </a:solidFill>
                  </a:tcPr>
                </a:tc>
                <a:tc>
                  <a:txBody>
                    <a:bodyPr/>
                    <a:lstStyle/>
                    <a:p>
                      <a:pPr algn="l"/>
                      <a:r>
                        <a:rPr kumimoji="1" lang="en-US" altLang="ja-JP" sz="2800" b="1" dirty="0">
                          <a:solidFill>
                            <a:schemeClr val="bg1"/>
                          </a:solidFill>
                          <a:latin typeface="メイリオ" panose="020B0604030504040204" pitchFamily="50" charset="-128"/>
                          <a:ea typeface="メイリオ" panose="020B0604030504040204" pitchFamily="50" charset="-128"/>
                        </a:rPr>
                        <a:t>28</a:t>
                      </a:r>
                      <a:r>
                        <a:rPr kumimoji="1" lang="ja-JP" altLang="en-US" sz="2800" b="1" dirty="0">
                          <a:solidFill>
                            <a:schemeClr val="bg1"/>
                          </a:solidFill>
                          <a:latin typeface="メイリオ" panose="020B0604030504040204" pitchFamily="50" charset="-128"/>
                          <a:ea typeface="メイリオ" panose="020B0604030504040204" pitchFamily="50" charset="-128"/>
                        </a:rPr>
                        <a:t>％（</a:t>
                      </a:r>
                      <a:r>
                        <a:rPr kumimoji="1" lang="en-US" altLang="ja-JP" sz="2800" b="1" dirty="0">
                          <a:solidFill>
                            <a:schemeClr val="bg1"/>
                          </a:solidFill>
                          <a:latin typeface="メイリオ" panose="020B0604030504040204" pitchFamily="50" charset="-128"/>
                          <a:ea typeface="メイリオ" panose="020B0604030504040204" pitchFamily="50" charset="-128"/>
                        </a:rPr>
                        <a:t>±0</a:t>
                      </a:r>
                      <a:r>
                        <a:rPr kumimoji="1" lang="ja-JP" altLang="en-US" sz="2800" b="1" dirty="0">
                          <a:solidFill>
                            <a:schemeClr val="bg1"/>
                          </a:solidFill>
                          <a:latin typeface="メイリオ" panose="020B0604030504040204" pitchFamily="50" charset="-128"/>
                          <a:ea typeface="メイリオ" panose="020B0604030504040204" pitchFamily="50" charset="-128"/>
                        </a:rPr>
                        <a:t>）</a:t>
                      </a:r>
                    </a:p>
                  </a:txBody>
                  <a:tcPr marL="108000" anchor="ctr" anchorCtr="1">
                    <a:solidFill>
                      <a:schemeClr val="accent1">
                        <a:lumMod val="75000"/>
                      </a:schemeClr>
                    </a:solidFill>
                  </a:tcPr>
                </a:tc>
                <a:extLst>
                  <a:ext uri="{0D108BD9-81ED-4DB2-BD59-A6C34878D82A}">
                    <a16:rowId xmlns:a16="http://schemas.microsoft.com/office/drawing/2014/main" val="1737884750"/>
                  </a:ext>
                </a:extLst>
              </a:tr>
              <a:tr h="755000">
                <a:tc>
                  <a:txBody>
                    <a:bodyPr/>
                    <a:lstStyle/>
                    <a:p>
                      <a:pPr algn="l"/>
                      <a:r>
                        <a:rPr kumimoji="1" lang="ja-JP" altLang="en-US" sz="2800" b="1" dirty="0">
                          <a:solidFill>
                            <a:schemeClr val="bg1"/>
                          </a:solidFill>
                          <a:latin typeface="メイリオ" panose="020B0604030504040204" pitchFamily="50" charset="-128"/>
                          <a:ea typeface="メイリオ" panose="020B0604030504040204" pitchFamily="50" charset="-128"/>
                        </a:rPr>
                        <a:t>毎日新聞</a:t>
                      </a:r>
                    </a:p>
                  </a:txBody>
                  <a:tcPr anchor="ctr" anchorCtr="1">
                    <a:solidFill>
                      <a:schemeClr val="accent1">
                        <a:lumMod val="75000"/>
                      </a:schemeClr>
                    </a:solidFill>
                  </a:tcPr>
                </a:tc>
                <a:tc>
                  <a:txBody>
                    <a:bodyPr/>
                    <a:lstStyle/>
                    <a:p>
                      <a:pPr algn="l"/>
                      <a:r>
                        <a:rPr kumimoji="1" lang="en-US" altLang="ja-JP" sz="2800" b="1" dirty="0">
                          <a:solidFill>
                            <a:schemeClr val="bg1"/>
                          </a:solidFill>
                          <a:latin typeface="メイリオ" panose="020B0604030504040204" pitchFamily="50" charset="-128"/>
                          <a:ea typeface="メイリオ" panose="020B0604030504040204" pitchFamily="50" charset="-128"/>
                        </a:rPr>
                        <a:t>16</a:t>
                      </a:r>
                      <a:r>
                        <a:rPr kumimoji="1" lang="ja-JP" altLang="en-US" sz="2800" b="1" dirty="0">
                          <a:solidFill>
                            <a:schemeClr val="bg1"/>
                          </a:solidFill>
                          <a:latin typeface="メイリオ" panose="020B0604030504040204" pitchFamily="50" charset="-128"/>
                          <a:ea typeface="メイリオ" panose="020B0604030504040204" pitchFamily="50" charset="-128"/>
                        </a:rPr>
                        <a:t>～</a:t>
                      </a:r>
                      <a:r>
                        <a:rPr kumimoji="1" lang="en-US" altLang="ja-JP" sz="2800" b="1" dirty="0">
                          <a:solidFill>
                            <a:schemeClr val="bg1"/>
                          </a:solidFill>
                          <a:latin typeface="メイリオ" panose="020B0604030504040204" pitchFamily="50" charset="-128"/>
                          <a:ea typeface="メイリオ" panose="020B0604030504040204" pitchFamily="50" charset="-128"/>
                        </a:rPr>
                        <a:t>17</a:t>
                      </a:r>
                      <a:r>
                        <a:rPr kumimoji="1" lang="ja-JP" altLang="en-US" sz="2800" b="1" dirty="0">
                          <a:solidFill>
                            <a:schemeClr val="bg1"/>
                          </a:solidFill>
                          <a:latin typeface="メイリオ" panose="020B0604030504040204" pitchFamily="50" charset="-128"/>
                          <a:ea typeface="メイリオ" panose="020B0604030504040204" pitchFamily="50" charset="-128"/>
                        </a:rPr>
                        <a:t>日</a:t>
                      </a:r>
                    </a:p>
                  </a:txBody>
                  <a:tcPr marL="108000" anchor="ctr" anchorCtr="1">
                    <a:solidFill>
                      <a:schemeClr val="accent1">
                        <a:lumMod val="75000"/>
                      </a:schemeClr>
                    </a:solidFill>
                  </a:tcPr>
                </a:tc>
                <a:tc>
                  <a:txBody>
                    <a:bodyPr/>
                    <a:lstStyle/>
                    <a:p>
                      <a:pPr algn="l"/>
                      <a:r>
                        <a:rPr kumimoji="1" lang="en-US" altLang="ja-JP" sz="2800" b="1" dirty="0">
                          <a:solidFill>
                            <a:schemeClr val="bg1"/>
                          </a:solidFill>
                          <a:latin typeface="メイリオ" panose="020B0604030504040204" pitchFamily="50" charset="-128"/>
                          <a:ea typeface="メイリオ" panose="020B0604030504040204" pitchFamily="50" charset="-128"/>
                        </a:rPr>
                        <a:t>16</a:t>
                      </a:r>
                      <a:r>
                        <a:rPr kumimoji="1" lang="ja-JP" altLang="en-US" sz="2800" b="1" dirty="0">
                          <a:solidFill>
                            <a:schemeClr val="bg1"/>
                          </a:solidFill>
                          <a:latin typeface="メイリオ" panose="020B0604030504040204" pitchFamily="50" charset="-128"/>
                          <a:ea typeface="メイリオ" panose="020B0604030504040204" pitchFamily="50" charset="-128"/>
                        </a:rPr>
                        <a:t>％（</a:t>
                      </a:r>
                      <a:r>
                        <a:rPr kumimoji="1" lang="en-US" altLang="ja-JP" sz="2800" b="1" dirty="0">
                          <a:solidFill>
                            <a:schemeClr val="bg1"/>
                          </a:solidFill>
                          <a:latin typeface="メイリオ" panose="020B0604030504040204" pitchFamily="50" charset="-128"/>
                          <a:ea typeface="メイリオ" panose="020B0604030504040204" pitchFamily="50" charset="-128"/>
                        </a:rPr>
                        <a:t>-5</a:t>
                      </a:r>
                      <a:r>
                        <a:rPr kumimoji="1" lang="ja-JP" altLang="en-US" sz="2800" b="1" dirty="0">
                          <a:solidFill>
                            <a:schemeClr val="bg1"/>
                          </a:solidFill>
                          <a:latin typeface="メイリオ" panose="020B0604030504040204" pitchFamily="50" charset="-128"/>
                          <a:ea typeface="メイリオ" panose="020B0604030504040204" pitchFamily="50" charset="-128"/>
                        </a:rPr>
                        <a:t>）</a:t>
                      </a:r>
                    </a:p>
                  </a:txBody>
                  <a:tcPr marL="108000" anchor="ctr" anchorCtr="1">
                    <a:solidFill>
                      <a:schemeClr val="accent1">
                        <a:lumMod val="75000"/>
                      </a:schemeClr>
                    </a:solidFill>
                  </a:tcPr>
                </a:tc>
                <a:tc>
                  <a:txBody>
                    <a:bodyPr/>
                    <a:lstStyle/>
                    <a:p>
                      <a:pPr algn="l"/>
                      <a:r>
                        <a:rPr kumimoji="1" lang="en-US" altLang="ja-JP" sz="2800" b="1" dirty="0">
                          <a:solidFill>
                            <a:schemeClr val="bg1"/>
                          </a:solidFill>
                          <a:latin typeface="メイリオ" panose="020B0604030504040204" pitchFamily="50" charset="-128"/>
                          <a:ea typeface="メイリオ" panose="020B0604030504040204" pitchFamily="50" charset="-128"/>
                        </a:rPr>
                        <a:t>17</a:t>
                      </a:r>
                      <a:r>
                        <a:rPr kumimoji="1" lang="ja-JP" altLang="en-US" sz="2800" b="1" dirty="0">
                          <a:solidFill>
                            <a:schemeClr val="bg1"/>
                          </a:solidFill>
                          <a:latin typeface="メイリオ" panose="020B0604030504040204" pitchFamily="50" charset="-128"/>
                          <a:ea typeface="メイリオ" panose="020B0604030504040204" pitchFamily="50" charset="-128"/>
                        </a:rPr>
                        <a:t>％（</a:t>
                      </a:r>
                      <a:r>
                        <a:rPr kumimoji="1" lang="en-US" altLang="ja-JP" sz="2800" b="1" dirty="0">
                          <a:solidFill>
                            <a:schemeClr val="bg1"/>
                          </a:solidFill>
                          <a:latin typeface="メイリオ" panose="020B0604030504040204" pitchFamily="50" charset="-128"/>
                          <a:ea typeface="メイリオ" panose="020B0604030504040204" pitchFamily="50" charset="-128"/>
                        </a:rPr>
                        <a:t>-7</a:t>
                      </a:r>
                      <a:r>
                        <a:rPr kumimoji="1" lang="ja-JP" altLang="en-US" sz="2800" b="1" dirty="0">
                          <a:solidFill>
                            <a:schemeClr val="bg1"/>
                          </a:solidFill>
                          <a:latin typeface="メイリオ" panose="020B0604030504040204" pitchFamily="50" charset="-128"/>
                          <a:ea typeface="メイリオ" panose="020B0604030504040204" pitchFamily="50" charset="-128"/>
                        </a:rPr>
                        <a:t>）</a:t>
                      </a:r>
                    </a:p>
                  </a:txBody>
                  <a:tcPr marL="108000" anchor="ctr" anchorCtr="1">
                    <a:solidFill>
                      <a:schemeClr val="accent1">
                        <a:lumMod val="75000"/>
                      </a:schemeClr>
                    </a:solidFill>
                  </a:tcPr>
                </a:tc>
                <a:extLst>
                  <a:ext uri="{0D108BD9-81ED-4DB2-BD59-A6C34878D82A}">
                    <a16:rowId xmlns:a16="http://schemas.microsoft.com/office/drawing/2014/main" val="4199406307"/>
                  </a:ext>
                </a:extLst>
              </a:tr>
              <a:tr h="617212">
                <a:tc>
                  <a:txBody>
                    <a:bodyPr/>
                    <a:lstStyle/>
                    <a:p>
                      <a:pPr algn="l"/>
                      <a:r>
                        <a:rPr kumimoji="1" lang="ja-JP" altLang="en-US" sz="2800" b="1" dirty="0">
                          <a:solidFill>
                            <a:schemeClr val="bg1"/>
                          </a:solidFill>
                          <a:latin typeface="メイリオ" panose="020B0604030504040204" pitchFamily="50" charset="-128"/>
                          <a:ea typeface="メイリオ" panose="020B0604030504040204" pitchFamily="50" charset="-128"/>
                        </a:rPr>
                        <a:t>日経新聞</a:t>
                      </a:r>
                    </a:p>
                  </a:txBody>
                  <a:tcPr anchor="ctr" anchorCtr="1">
                    <a:solidFill>
                      <a:schemeClr val="accent1">
                        <a:lumMod val="75000"/>
                      </a:schemeClr>
                    </a:solidFill>
                  </a:tcPr>
                </a:tc>
                <a:tc>
                  <a:txBody>
                    <a:bodyPr/>
                    <a:lstStyle/>
                    <a:p>
                      <a:pPr algn="l"/>
                      <a:r>
                        <a:rPr kumimoji="1" lang="en-US" altLang="ja-JP" sz="2800" b="1" dirty="0">
                          <a:solidFill>
                            <a:schemeClr val="bg1"/>
                          </a:solidFill>
                          <a:latin typeface="メイリオ" panose="020B0604030504040204" pitchFamily="50" charset="-128"/>
                          <a:ea typeface="メイリオ" panose="020B0604030504040204" pitchFamily="50" charset="-128"/>
                        </a:rPr>
                        <a:t>15</a:t>
                      </a:r>
                      <a:r>
                        <a:rPr kumimoji="1" lang="ja-JP" altLang="en-US" sz="2800" b="1" dirty="0">
                          <a:solidFill>
                            <a:schemeClr val="bg1"/>
                          </a:solidFill>
                          <a:latin typeface="メイリオ" panose="020B0604030504040204" pitchFamily="50" charset="-128"/>
                          <a:ea typeface="メイリオ" panose="020B0604030504040204" pitchFamily="50" charset="-128"/>
                        </a:rPr>
                        <a:t>～</a:t>
                      </a:r>
                      <a:r>
                        <a:rPr kumimoji="1" lang="en-US" altLang="ja-JP" sz="2800" b="1" dirty="0">
                          <a:solidFill>
                            <a:schemeClr val="bg1"/>
                          </a:solidFill>
                          <a:latin typeface="メイリオ" panose="020B0604030504040204" pitchFamily="50" charset="-128"/>
                          <a:ea typeface="メイリオ" panose="020B0604030504040204" pitchFamily="50" charset="-128"/>
                        </a:rPr>
                        <a:t>16</a:t>
                      </a:r>
                      <a:r>
                        <a:rPr kumimoji="1" lang="ja-JP" altLang="en-US" sz="2800" b="1" dirty="0">
                          <a:solidFill>
                            <a:schemeClr val="bg1"/>
                          </a:solidFill>
                          <a:latin typeface="メイリオ" panose="020B0604030504040204" pitchFamily="50" charset="-128"/>
                          <a:ea typeface="メイリオ" panose="020B0604030504040204" pitchFamily="50" charset="-128"/>
                        </a:rPr>
                        <a:t>日</a:t>
                      </a:r>
                    </a:p>
                  </a:txBody>
                  <a:tcPr marL="108000" anchor="ctr" anchorCtr="1">
                    <a:solidFill>
                      <a:schemeClr val="accent1">
                        <a:lumMod val="75000"/>
                      </a:schemeClr>
                    </a:solidFill>
                  </a:tcPr>
                </a:tc>
                <a:tc>
                  <a:txBody>
                    <a:bodyPr/>
                    <a:lstStyle/>
                    <a:p>
                      <a:pPr algn="l"/>
                      <a:r>
                        <a:rPr kumimoji="1" lang="en-US" altLang="ja-JP" sz="2800" b="1" dirty="0">
                          <a:solidFill>
                            <a:schemeClr val="bg1"/>
                          </a:solidFill>
                          <a:latin typeface="メイリオ" panose="020B0604030504040204" pitchFamily="50" charset="-128"/>
                          <a:ea typeface="メイリオ" panose="020B0604030504040204" pitchFamily="50" charset="-128"/>
                        </a:rPr>
                        <a:t>26</a:t>
                      </a:r>
                      <a:r>
                        <a:rPr kumimoji="1" lang="ja-JP" altLang="en-US" sz="2800" b="1" dirty="0">
                          <a:solidFill>
                            <a:schemeClr val="bg1"/>
                          </a:solidFill>
                          <a:latin typeface="メイリオ" panose="020B0604030504040204" pitchFamily="50" charset="-128"/>
                          <a:ea typeface="メイリオ" panose="020B0604030504040204" pitchFamily="50" charset="-128"/>
                        </a:rPr>
                        <a:t>％（</a:t>
                      </a:r>
                      <a:r>
                        <a:rPr kumimoji="1" lang="en-US" altLang="ja-JP" sz="2800" b="1" dirty="0">
                          <a:solidFill>
                            <a:schemeClr val="bg1"/>
                          </a:solidFill>
                          <a:latin typeface="メイリオ" panose="020B0604030504040204" pitchFamily="50" charset="-128"/>
                          <a:ea typeface="メイリオ" panose="020B0604030504040204" pitchFamily="50" charset="-128"/>
                        </a:rPr>
                        <a:t>-4</a:t>
                      </a:r>
                      <a:r>
                        <a:rPr kumimoji="1" lang="ja-JP" altLang="en-US" sz="2800" b="1" dirty="0">
                          <a:solidFill>
                            <a:schemeClr val="bg1"/>
                          </a:solidFill>
                          <a:latin typeface="メイリオ" panose="020B0604030504040204" pitchFamily="50" charset="-128"/>
                          <a:ea typeface="メイリオ" panose="020B0604030504040204" pitchFamily="50" charset="-128"/>
                        </a:rPr>
                        <a:t>）</a:t>
                      </a:r>
                    </a:p>
                  </a:txBody>
                  <a:tcPr marL="108000" anchor="ctr" anchorCtr="1">
                    <a:solidFill>
                      <a:schemeClr val="accent1">
                        <a:lumMod val="75000"/>
                      </a:schemeClr>
                    </a:solidFill>
                  </a:tcPr>
                </a:tc>
                <a:tc>
                  <a:txBody>
                    <a:bodyPr/>
                    <a:lstStyle/>
                    <a:p>
                      <a:pPr algn="l"/>
                      <a:r>
                        <a:rPr kumimoji="1" lang="en-US" altLang="ja-JP" sz="2800" b="1" dirty="0">
                          <a:solidFill>
                            <a:schemeClr val="bg1"/>
                          </a:solidFill>
                          <a:latin typeface="メイリオ" panose="020B0604030504040204" pitchFamily="50" charset="-128"/>
                          <a:ea typeface="メイリオ" panose="020B0604030504040204" pitchFamily="50" charset="-128"/>
                        </a:rPr>
                        <a:t>30</a:t>
                      </a:r>
                      <a:r>
                        <a:rPr kumimoji="1" lang="ja-JP" altLang="en-US" sz="2800" b="1" dirty="0">
                          <a:solidFill>
                            <a:schemeClr val="bg1"/>
                          </a:solidFill>
                          <a:latin typeface="メイリオ" panose="020B0604030504040204" pitchFamily="50" charset="-128"/>
                          <a:ea typeface="メイリオ" panose="020B0604030504040204" pitchFamily="50" charset="-128"/>
                        </a:rPr>
                        <a:t>％（</a:t>
                      </a:r>
                      <a:r>
                        <a:rPr kumimoji="1" lang="en-US" altLang="ja-JP" sz="2800" b="1" dirty="0">
                          <a:solidFill>
                            <a:schemeClr val="bg1"/>
                          </a:solidFill>
                          <a:latin typeface="メイリオ" panose="020B0604030504040204" pitchFamily="50" charset="-128"/>
                          <a:ea typeface="メイリオ" panose="020B0604030504040204" pitchFamily="50" charset="-128"/>
                        </a:rPr>
                        <a:t>-4</a:t>
                      </a:r>
                      <a:r>
                        <a:rPr kumimoji="1" lang="ja-JP" altLang="en-US" sz="2800" b="1" dirty="0">
                          <a:solidFill>
                            <a:schemeClr val="bg1"/>
                          </a:solidFill>
                          <a:latin typeface="メイリオ" panose="020B0604030504040204" pitchFamily="50" charset="-128"/>
                          <a:ea typeface="メイリオ" panose="020B0604030504040204" pitchFamily="50" charset="-128"/>
                        </a:rPr>
                        <a:t>）</a:t>
                      </a:r>
                    </a:p>
                  </a:txBody>
                  <a:tcPr marL="108000" anchor="ctr" anchorCtr="1">
                    <a:solidFill>
                      <a:schemeClr val="accent1">
                        <a:lumMod val="75000"/>
                      </a:schemeClr>
                    </a:solidFill>
                  </a:tcPr>
                </a:tc>
                <a:extLst>
                  <a:ext uri="{0D108BD9-81ED-4DB2-BD59-A6C34878D82A}">
                    <a16:rowId xmlns:a16="http://schemas.microsoft.com/office/drawing/2014/main" val="193117247"/>
                  </a:ext>
                </a:extLst>
              </a:tr>
              <a:tr h="838428">
                <a:tc>
                  <a:txBody>
                    <a:bodyPr/>
                    <a:lstStyle/>
                    <a:p>
                      <a:pPr algn="l"/>
                      <a:r>
                        <a:rPr kumimoji="1" lang="ja-JP" altLang="en-US" sz="2800" b="1" dirty="0">
                          <a:solidFill>
                            <a:schemeClr val="bg1"/>
                          </a:solidFill>
                          <a:latin typeface="メイリオ" panose="020B0604030504040204" pitchFamily="50" charset="-128"/>
                          <a:ea typeface="メイリオ" panose="020B0604030504040204" pitchFamily="50" charset="-128"/>
                        </a:rPr>
                        <a:t>産経新聞</a:t>
                      </a:r>
                    </a:p>
                  </a:txBody>
                  <a:tcPr anchor="ctr" anchorCtr="1">
                    <a:solidFill>
                      <a:schemeClr val="accent1">
                        <a:lumMod val="75000"/>
                      </a:schemeClr>
                    </a:solidFill>
                  </a:tcPr>
                </a:tc>
                <a:tc>
                  <a:txBody>
                    <a:bodyPr/>
                    <a:lstStyle/>
                    <a:p>
                      <a:pPr algn="l"/>
                      <a:r>
                        <a:rPr kumimoji="1" lang="en-US" altLang="ja-JP" sz="2800" b="1" dirty="0">
                          <a:solidFill>
                            <a:schemeClr val="bg1"/>
                          </a:solidFill>
                          <a:latin typeface="メイリオ" panose="020B0604030504040204" pitchFamily="50" charset="-128"/>
                          <a:ea typeface="メイリオ" panose="020B0604030504040204" pitchFamily="50" charset="-128"/>
                        </a:rPr>
                        <a:t>9</a:t>
                      </a:r>
                      <a:r>
                        <a:rPr kumimoji="1" lang="ja-JP" altLang="en-US" sz="2800" b="1" dirty="0">
                          <a:solidFill>
                            <a:schemeClr val="bg1"/>
                          </a:solidFill>
                          <a:latin typeface="メイリオ" panose="020B0604030504040204" pitchFamily="50" charset="-128"/>
                          <a:ea typeface="メイリオ" panose="020B0604030504040204" pitchFamily="50" charset="-128"/>
                        </a:rPr>
                        <a:t>～</a:t>
                      </a:r>
                      <a:r>
                        <a:rPr kumimoji="1" lang="en-US" altLang="ja-JP" sz="2800" b="1" dirty="0">
                          <a:solidFill>
                            <a:schemeClr val="bg1"/>
                          </a:solidFill>
                          <a:latin typeface="メイリオ" panose="020B0604030504040204" pitchFamily="50" charset="-128"/>
                          <a:ea typeface="メイリオ" panose="020B0604030504040204" pitchFamily="50" charset="-128"/>
                        </a:rPr>
                        <a:t>10</a:t>
                      </a:r>
                      <a:r>
                        <a:rPr kumimoji="1" lang="ja-JP" altLang="en-US" sz="2800" b="1" dirty="0">
                          <a:solidFill>
                            <a:schemeClr val="bg1"/>
                          </a:solidFill>
                          <a:latin typeface="メイリオ" panose="020B0604030504040204" pitchFamily="50" charset="-128"/>
                          <a:ea typeface="メイリオ" panose="020B0604030504040204" pitchFamily="50" charset="-128"/>
                        </a:rPr>
                        <a:t>日</a:t>
                      </a:r>
                    </a:p>
                  </a:txBody>
                  <a:tcPr marL="108000" anchor="ctr" anchorCtr="1">
                    <a:solidFill>
                      <a:schemeClr val="accent1">
                        <a:lumMod val="75000"/>
                      </a:schemeClr>
                    </a:solidFill>
                  </a:tcPr>
                </a:tc>
                <a:tc>
                  <a:txBody>
                    <a:bodyPr/>
                    <a:lstStyle/>
                    <a:p>
                      <a:pPr algn="l"/>
                      <a:r>
                        <a:rPr kumimoji="1" lang="en-US" altLang="ja-JP" sz="2800" b="1" dirty="0">
                          <a:solidFill>
                            <a:schemeClr val="bg1"/>
                          </a:solidFill>
                          <a:latin typeface="メイリオ" panose="020B0604030504040204" pitchFamily="50" charset="-128"/>
                          <a:ea typeface="メイリオ" panose="020B0604030504040204" pitchFamily="50" charset="-128"/>
                        </a:rPr>
                        <a:t>22.5</a:t>
                      </a:r>
                      <a:r>
                        <a:rPr kumimoji="1" lang="ja-JP" altLang="en-US" sz="2800" b="1" dirty="0">
                          <a:solidFill>
                            <a:schemeClr val="bg1"/>
                          </a:solidFill>
                          <a:latin typeface="メイリオ" panose="020B0604030504040204" pitchFamily="50" charset="-128"/>
                          <a:ea typeface="メイリオ" panose="020B0604030504040204" pitchFamily="50" charset="-128"/>
                        </a:rPr>
                        <a:t>％（</a:t>
                      </a:r>
                      <a:r>
                        <a:rPr kumimoji="1" lang="en-US" altLang="ja-JP" sz="2800" b="1" dirty="0">
                          <a:solidFill>
                            <a:schemeClr val="bg1"/>
                          </a:solidFill>
                          <a:latin typeface="メイリオ" panose="020B0604030504040204" pitchFamily="50" charset="-128"/>
                          <a:ea typeface="メイリオ" panose="020B0604030504040204" pitchFamily="50" charset="-128"/>
                        </a:rPr>
                        <a:t>-5.3</a:t>
                      </a:r>
                      <a:r>
                        <a:rPr kumimoji="1" lang="ja-JP" altLang="en-US" sz="2800" b="1" dirty="0">
                          <a:solidFill>
                            <a:schemeClr val="bg1"/>
                          </a:solidFill>
                          <a:latin typeface="メイリオ" panose="020B0604030504040204" pitchFamily="50" charset="-128"/>
                          <a:ea typeface="メイリオ" panose="020B0604030504040204" pitchFamily="50" charset="-128"/>
                        </a:rPr>
                        <a:t>）</a:t>
                      </a:r>
                    </a:p>
                  </a:txBody>
                  <a:tcPr marL="108000" anchor="ctr" anchorCtr="1">
                    <a:solidFill>
                      <a:schemeClr val="accent1">
                        <a:lumMod val="75000"/>
                      </a:schemeClr>
                    </a:solidFill>
                  </a:tcPr>
                </a:tc>
                <a:tc>
                  <a:txBody>
                    <a:bodyPr/>
                    <a:lstStyle/>
                    <a:p>
                      <a:pPr algn="l"/>
                      <a:r>
                        <a:rPr kumimoji="1" lang="en-US" altLang="ja-JP" sz="2800" b="1" dirty="0">
                          <a:solidFill>
                            <a:schemeClr val="bg1"/>
                          </a:solidFill>
                          <a:latin typeface="メイリオ" panose="020B0604030504040204" pitchFamily="50" charset="-128"/>
                          <a:ea typeface="メイリオ" panose="020B0604030504040204" pitchFamily="50" charset="-128"/>
                        </a:rPr>
                        <a:t>27.3</a:t>
                      </a:r>
                      <a:r>
                        <a:rPr kumimoji="1" lang="ja-JP" altLang="en-US" sz="2800" b="1" dirty="0">
                          <a:solidFill>
                            <a:schemeClr val="bg1"/>
                          </a:solidFill>
                          <a:latin typeface="メイリオ" panose="020B0604030504040204" pitchFamily="50" charset="-128"/>
                          <a:ea typeface="メイリオ" panose="020B0604030504040204" pitchFamily="50" charset="-128"/>
                        </a:rPr>
                        <a:t>％（</a:t>
                      </a:r>
                      <a:r>
                        <a:rPr kumimoji="1" lang="en-US" altLang="ja-JP" sz="2800" b="1" dirty="0">
                          <a:solidFill>
                            <a:schemeClr val="bg1"/>
                          </a:solidFill>
                          <a:latin typeface="メイリオ" panose="020B0604030504040204" pitchFamily="50" charset="-128"/>
                          <a:ea typeface="メイリオ" panose="020B0604030504040204" pitchFamily="50" charset="-128"/>
                        </a:rPr>
                        <a:t>-1.7</a:t>
                      </a:r>
                      <a:r>
                        <a:rPr kumimoji="1" lang="ja-JP" altLang="en-US" sz="2800" b="1" dirty="0">
                          <a:solidFill>
                            <a:schemeClr val="bg1"/>
                          </a:solidFill>
                          <a:latin typeface="メイリオ" panose="020B0604030504040204" pitchFamily="50" charset="-128"/>
                          <a:ea typeface="メイリオ" panose="020B0604030504040204" pitchFamily="50" charset="-128"/>
                        </a:rPr>
                        <a:t>）</a:t>
                      </a:r>
                    </a:p>
                  </a:txBody>
                  <a:tcPr marL="108000" anchor="ctr" anchorCtr="1">
                    <a:solidFill>
                      <a:schemeClr val="accent1">
                        <a:lumMod val="75000"/>
                      </a:schemeClr>
                    </a:solidFill>
                  </a:tcPr>
                </a:tc>
                <a:extLst>
                  <a:ext uri="{0D108BD9-81ED-4DB2-BD59-A6C34878D82A}">
                    <a16:rowId xmlns:a16="http://schemas.microsoft.com/office/drawing/2014/main" val="1051510438"/>
                  </a:ext>
                </a:extLst>
              </a:tr>
              <a:tr h="776771">
                <a:tc>
                  <a:txBody>
                    <a:bodyPr/>
                    <a:lstStyle/>
                    <a:p>
                      <a:pPr algn="l"/>
                      <a:r>
                        <a:rPr kumimoji="1" lang="ja-JP" altLang="en-US" sz="2800" b="1" dirty="0">
                          <a:solidFill>
                            <a:schemeClr val="bg1"/>
                          </a:solidFill>
                          <a:latin typeface="メイリオ" panose="020B0604030504040204" pitchFamily="50" charset="-128"/>
                          <a:ea typeface="メイリオ" panose="020B0604030504040204" pitchFamily="50" charset="-128"/>
                        </a:rPr>
                        <a:t>共同通信</a:t>
                      </a:r>
                    </a:p>
                  </a:txBody>
                  <a:tcPr anchor="ctr" anchorCtr="1">
                    <a:solidFill>
                      <a:schemeClr val="accent1">
                        <a:lumMod val="75000"/>
                      </a:schemeClr>
                    </a:solidFill>
                  </a:tcPr>
                </a:tc>
                <a:tc>
                  <a:txBody>
                    <a:bodyPr/>
                    <a:lstStyle/>
                    <a:p>
                      <a:pPr algn="l"/>
                      <a:r>
                        <a:rPr kumimoji="1" lang="en-US" altLang="ja-JP" sz="2800" b="1" dirty="0">
                          <a:solidFill>
                            <a:schemeClr val="bg1"/>
                          </a:solidFill>
                          <a:latin typeface="メイリオ" panose="020B0604030504040204" pitchFamily="50" charset="-128"/>
                          <a:ea typeface="メイリオ" panose="020B0604030504040204" pitchFamily="50" charset="-128"/>
                        </a:rPr>
                        <a:t>16</a:t>
                      </a:r>
                      <a:r>
                        <a:rPr kumimoji="1" lang="ja-JP" altLang="en-US" sz="2800" b="1" dirty="0">
                          <a:solidFill>
                            <a:schemeClr val="bg1"/>
                          </a:solidFill>
                          <a:latin typeface="メイリオ" panose="020B0604030504040204" pitchFamily="50" charset="-128"/>
                          <a:ea typeface="メイリオ" panose="020B0604030504040204" pitchFamily="50" charset="-128"/>
                        </a:rPr>
                        <a:t>～</a:t>
                      </a:r>
                      <a:r>
                        <a:rPr kumimoji="1" lang="en-US" altLang="ja-JP" sz="2800" b="1" dirty="0">
                          <a:solidFill>
                            <a:schemeClr val="bg1"/>
                          </a:solidFill>
                          <a:latin typeface="メイリオ" panose="020B0604030504040204" pitchFamily="50" charset="-128"/>
                          <a:ea typeface="メイリオ" panose="020B0604030504040204" pitchFamily="50" charset="-128"/>
                        </a:rPr>
                        <a:t>17</a:t>
                      </a:r>
                      <a:r>
                        <a:rPr kumimoji="1" lang="ja-JP" altLang="en-US" sz="2800" b="1" dirty="0">
                          <a:solidFill>
                            <a:schemeClr val="bg1"/>
                          </a:solidFill>
                          <a:latin typeface="メイリオ" panose="020B0604030504040204" pitchFamily="50" charset="-128"/>
                          <a:ea typeface="メイリオ" panose="020B0604030504040204" pitchFamily="50" charset="-128"/>
                        </a:rPr>
                        <a:t>日</a:t>
                      </a:r>
                    </a:p>
                  </a:txBody>
                  <a:tcPr marL="108000" anchor="ctr" anchorCtr="1">
                    <a:solidFill>
                      <a:schemeClr val="accent1">
                        <a:lumMod val="75000"/>
                      </a:schemeClr>
                    </a:solidFill>
                  </a:tcPr>
                </a:tc>
                <a:tc>
                  <a:txBody>
                    <a:bodyPr/>
                    <a:lstStyle/>
                    <a:p>
                      <a:pPr algn="l"/>
                      <a:r>
                        <a:rPr kumimoji="1" lang="en-US" altLang="ja-JP" sz="2800" b="1" dirty="0">
                          <a:solidFill>
                            <a:schemeClr val="bg1"/>
                          </a:solidFill>
                          <a:latin typeface="メイリオ" panose="020B0604030504040204" pitchFamily="50" charset="-128"/>
                          <a:ea typeface="メイリオ" panose="020B0604030504040204" pitchFamily="50" charset="-128"/>
                        </a:rPr>
                        <a:t>22.3</a:t>
                      </a:r>
                      <a:r>
                        <a:rPr kumimoji="1" lang="ja-JP" altLang="en-US" sz="2800" b="1" dirty="0">
                          <a:solidFill>
                            <a:schemeClr val="bg1"/>
                          </a:solidFill>
                          <a:latin typeface="メイリオ" panose="020B0604030504040204" pitchFamily="50" charset="-128"/>
                          <a:ea typeface="メイリオ" panose="020B0604030504040204" pitchFamily="50" charset="-128"/>
                        </a:rPr>
                        <a:t>％（</a:t>
                      </a:r>
                      <a:r>
                        <a:rPr kumimoji="1" lang="en-US" altLang="ja-JP" sz="2800" b="1" dirty="0">
                          <a:solidFill>
                            <a:schemeClr val="bg1"/>
                          </a:solidFill>
                          <a:latin typeface="メイリオ" panose="020B0604030504040204" pitchFamily="50" charset="-128"/>
                          <a:ea typeface="メイリオ" panose="020B0604030504040204" pitchFamily="50" charset="-128"/>
                        </a:rPr>
                        <a:t>-6.0</a:t>
                      </a:r>
                      <a:r>
                        <a:rPr kumimoji="1" lang="ja-JP" altLang="en-US" sz="2800" b="1" dirty="0">
                          <a:solidFill>
                            <a:schemeClr val="bg1"/>
                          </a:solidFill>
                          <a:latin typeface="メイリオ" panose="020B0604030504040204" pitchFamily="50" charset="-128"/>
                          <a:ea typeface="メイリオ" panose="020B0604030504040204" pitchFamily="50" charset="-128"/>
                        </a:rPr>
                        <a:t>）</a:t>
                      </a:r>
                    </a:p>
                  </a:txBody>
                  <a:tcPr marL="108000" anchor="ctr" anchorCtr="1">
                    <a:solidFill>
                      <a:schemeClr val="accent1">
                        <a:lumMod val="75000"/>
                      </a:schemeClr>
                    </a:solidFill>
                  </a:tcPr>
                </a:tc>
                <a:tc>
                  <a:txBody>
                    <a:bodyPr/>
                    <a:lstStyle/>
                    <a:p>
                      <a:pPr algn="l"/>
                      <a:r>
                        <a:rPr kumimoji="1" lang="en-US" altLang="ja-JP" sz="2800" b="1" dirty="0">
                          <a:solidFill>
                            <a:schemeClr val="bg1"/>
                          </a:solidFill>
                          <a:latin typeface="メイリオ" panose="020B0604030504040204" pitchFamily="50" charset="-128"/>
                          <a:ea typeface="メイリオ" panose="020B0604030504040204" pitchFamily="50" charset="-128"/>
                        </a:rPr>
                        <a:t>26.0</a:t>
                      </a:r>
                      <a:r>
                        <a:rPr kumimoji="1" lang="ja-JP" altLang="en-US" sz="2800" b="1" dirty="0">
                          <a:solidFill>
                            <a:schemeClr val="bg1"/>
                          </a:solidFill>
                          <a:latin typeface="メイリオ" panose="020B0604030504040204" pitchFamily="50" charset="-128"/>
                          <a:ea typeface="メイリオ" panose="020B0604030504040204" pitchFamily="50" charset="-128"/>
                        </a:rPr>
                        <a:t>％（</a:t>
                      </a:r>
                      <a:r>
                        <a:rPr kumimoji="1" lang="en-US" altLang="ja-JP" sz="2800" b="1" dirty="0">
                          <a:solidFill>
                            <a:schemeClr val="bg1"/>
                          </a:solidFill>
                          <a:latin typeface="メイリオ" panose="020B0604030504040204" pitchFamily="50" charset="-128"/>
                          <a:ea typeface="メイリオ" panose="020B0604030504040204" pitchFamily="50" charset="-128"/>
                        </a:rPr>
                        <a:t>-8.1</a:t>
                      </a:r>
                      <a:r>
                        <a:rPr kumimoji="1" lang="ja-JP" altLang="en-US" sz="2800" b="1" dirty="0">
                          <a:solidFill>
                            <a:schemeClr val="bg1"/>
                          </a:solidFill>
                          <a:latin typeface="メイリオ" panose="020B0604030504040204" pitchFamily="50" charset="-128"/>
                          <a:ea typeface="メイリオ" panose="020B0604030504040204" pitchFamily="50" charset="-128"/>
                        </a:rPr>
                        <a:t>）</a:t>
                      </a:r>
                    </a:p>
                  </a:txBody>
                  <a:tcPr marL="108000" anchor="ctr" anchorCtr="1">
                    <a:solidFill>
                      <a:schemeClr val="accent1">
                        <a:lumMod val="75000"/>
                      </a:schemeClr>
                    </a:solidFill>
                  </a:tcPr>
                </a:tc>
                <a:extLst>
                  <a:ext uri="{0D108BD9-81ED-4DB2-BD59-A6C34878D82A}">
                    <a16:rowId xmlns:a16="http://schemas.microsoft.com/office/drawing/2014/main" val="3614265210"/>
                  </a:ext>
                </a:extLst>
              </a:tr>
              <a:tr h="663771">
                <a:tc>
                  <a:txBody>
                    <a:bodyPr/>
                    <a:lstStyle/>
                    <a:p>
                      <a:pPr algn="l"/>
                      <a:r>
                        <a:rPr kumimoji="1" lang="ja-JP" altLang="en-US" sz="2800" b="1" dirty="0">
                          <a:solidFill>
                            <a:schemeClr val="bg1"/>
                          </a:solidFill>
                          <a:latin typeface="メイリオ" panose="020B0604030504040204" pitchFamily="50" charset="-128"/>
                          <a:ea typeface="メイリオ" panose="020B0604030504040204" pitchFamily="50" charset="-128"/>
                        </a:rPr>
                        <a:t>時事通信</a:t>
                      </a:r>
                    </a:p>
                  </a:txBody>
                  <a:tcPr marT="0" marB="0" anchor="ctr" anchorCtr="1">
                    <a:solidFill>
                      <a:schemeClr val="accent1">
                        <a:lumMod val="75000"/>
                      </a:schemeClr>
                    </a:solidFill>
                  </a:tcPr>
                </a:tc>
                <a:tc>
                  <a:txBody>
                    <a:bodyPr/>
                    <a:lstStyle/>
                    <a:p>
                      <a:pPr algn="l"/>
                      <a:r>
                        <a:rPr kumimoji="1" lang="en-US" altLang="ja-JP" sz="2800" b="1" dirty="0">
                          <a:solidFill>
                            <a:schemeClr val="bg1"/>
                          </a:solidFill>
                          <a:latin typeface="メイリオ" panose="020B0604030504040204" pitchFamily="50" charset="-128"/>
                          <a:ea typeface="メイリオ" panose="020B0604030504040204" pitchFamily="50" charset="-128"/>
                        </a:rPr>
                        <a:t>8</a:t>
                      </a:r>
                      <a:r>
                        <a:rPr kumimoji="1" lang="ja-JP" altLang="en-US" sz="2800" b="1" dirty="0">
                          <a:solidFill>
                            <a:schemeClr val="bg1"/>
                          </a:solidFill>
                          <a:latin typeface="メイリオ" panose="020B0604030504040204" pitchFamily="50" charset="-128"/>
                          <a:ea typeface="メイリオ" panose="020B0604030504040204" pitchFamily="50" charset="-128"/>
                        </a:rPr>
                        <a:t>～</a:t>
                      </a:r>
                      <a:r>
                        <a:rPr kumimoji="1" lang="en-US" altLang="ja-JP" sz="2800" b="1" dirty="0">
                          <a:solidFill>
                            <a:schemeClr val="bg1"/>
                          </a:solidFill>
                          <a:latin typeface="メイリオ" panose="020B0604030504040204" pitchFamily="50" charset="-128"/>
                          <a:ea typeface="メイリオ" panose="020B0604030504040204" pitchFamily="50" charset="-128"/>
                        </a:rPr>
                        <a:t>11</a:t>
                      </a:r>
                      <a:r>
                        <a:rPr kumimoji="1" lang="ja-JP" altLang="en-US" sz="2800" b="1" dirty="0">
                          <a:solidFill>
                            <a:schemeClr val="bg1"/>
                          </a:solidFill>
                          <a:latin typeface="メイリオ" panose="020B0604030504040204" pitchFamily="50" charset="-128"/>
                          <a:ea typeface="メイリオ" panose="020B0604030504040204" pitchFamily="50" charset="-128"/>
                        </a:rPr>
                        <a:t>日</a:t>
                      </a:r>
                    </a:p>
                  </a:txBody>
                  <a:tcPr marL="108000" marT="0" marB="0" anchor="ctr" anchorCtr="1">
                    <a:solidFill>
                      <a:schemeClr val="accent1">
                        <a:lumMod val="75000"/>
                      </a:schemeClr>
                    </a:solidFill>
                  </a:tcPr>
                </a:tc>
                <a:tc>
                  <a:txBody>
                    <a:bodyPr/>
                    <a:lstStyle/>
                    <a:p>
                      <a:pPr algn="l"/>
                      <a:r>
                        <a:rPr kumimoji="1" lang="en-US" altLang="ja-JP" sz="2800" b="1" dirty="0">
                          <a:solidFill>
                            <a:schemeClr val="bg1"/>
                          </a:solidFill>
                          <a:latin typeface="メイリオ" panose="020B0604030504040204" pitchFamily="50" charset="-128"/>
                          <a:ea typeface="メイリオ" panose="020B0604030504040204" pitchFamily="50" charset="-128"/>
                        </a:rPr>
                        <a:t>17.1</a:t>
                      </a:r>
                      <a:r>
                        <a:rPr kumimoji="1" lang="ja-JP" altLang="en-US" sz="2800" b="1" dirty="0">
                          <a:solidFill>
                            <a:schemeClr val="bg1"/>
                          </a:solidFill>
                          <a:latin typeface="メイリオ" panose="020B0604030504040204" pitchFamily="50" charset="-128"/>
                          <a:ea typeface="メイリオ" panose="020B0604030504040204" pitchFamily="50" charset="-128"/>
                        </a:rPr>
                        <a:t>％（</a:t>
                      </a:r>
                      <a:r>
                        <a:rPr kumimoji="1" lang="en-US" altLang="ja-JP" sz="2800" b="1" dirty="0">
                          <a:solidFill>
                            <a:schemeClr val="bg1"/>
                          </a:solidFill>
                          <a:latin typeface="メイリオ" panose="020B0604030504040204" pitchFamily="50" charset="-128"/>
                          <a:ea typeface="メイリオ" panose="020B0604030504040204" pitchFamily="50" charset="-128"/>
                        </a:rPr>
                        <a:t>-4.2</a:t>
                      </a:r>
                      <a:r>
                        <a:rPr kumimoji="1" lang="ja-JP" altLang="en-US" sz="2800" b="1" dirty="0">
                          <a:solidFill>
                            <a:schemeClr val="bg1"/>
                          </a:solidFill>
                          <a:latin typeface="メイリオ" panose="020B0604030504040204" pitchFamily="50" charset="-128"/>
                          <a:ea typeface="メイリオ" panose="020B0604030504040204" pitchFamily="50" charset="-128"/>
                        </a:rPr>
                        <a:t>）</a:t>
                      </a:r>
                    </a:p>
                  </a:txBody>
                  <a:tcPr marL="108000" marT="0" marB="0" anchor="ctr" anchorCtr="1">
                    <a:solidFill>
                      <a:schemeClr val="accent1">
                        <a:lumMod val="75000"/>
                      </a:schemeClr>
                    </a:solidFill>
                  </a:tcPr>
                </a:tc>
                <a:tc>
                  <a:txBody>
                    <a:bodyPr/>
                    <a:lstStyle/>
                    <a:p>
                      <a:pPr algn="l"/>
                      <a:r>
                        <a:rPr kumimoji="1" lang="en-US" altLang="ja-JP" sz="2800" b="1" dirty="0">
                          <a:solidFill>
                            <a:schemeClr val="bg1"/>
                          </a:solidFill>
                          <a:latin typeface="メイリオ" panose="020B0604030504040204" pitchFamily="50" charset="-128"/>
                          <a:ea typeface="メイリオ" panose="020B0604030504040204" pitchFamily="50" charset="-128"/>
                        </a:rPr>
                        <a:t>18.3</a:t>
                      </a:r>
                      <a:r>
                        <a:rPr kumimoji="1" lang="ja-JP" altLang="en-US" sz="2800" b="1" dirty="0">
                          <a:solidFill>
                            <a:schemeClr val="bg1"/>
                          </a:solidFill>
                          <a:latin typeface="メイリオ" panose="020B0604030504040204" pitchFamily="50" charset="-128"/>
                          <a:ea typeface="メイリオ" panose="020B0604030504040204" pitchFamily="50" charset="-128"/>
                        </a:rPr>
                        <a:t>％（</a:t>
                      </a:r>
                      <a:r>
                        <a:rPr kumimoji="1" lang="en-US" altLang="ja-JP" sz="2800" b="1" dirty="0">
                          <a:solidFill>
                            <a:schemeClr val="bg1"/>
                          </a:solidFill>
                          <a:latin typeface="メイリオ" panose="020B0604030504040204" pitchFamily="50" charset="-128"/>
                          <a:ea typeface="メイリオ" panose="020B0604030504040204" pitchFamily="50" charset="-128"/>
                        </a:rPr>
                        <a:t>-0.8</a:t>
                      </a:r>
                      <a:r>
                        <a:rPr kumimoji="1" lang="ja-JP" altLang="en-US" sz="2800" b="1" dirty="0">
                          <a:solidFill>
                            <a:schemeClr val="bg1"/>
                          </a:solidFill>
                          <a:latin typeface="メイリオ" panose="020B0604030504040204" pitchFamily="50" charset="-128"/>
                          <a:ea typeface="メイリオ" panose="020B0604030504040204" pitchFamily="50" charset="-128"/>
                        </a:rPr>
                        <a:t>）</a:t>
                      </a:r>
                    </a:p>
                  </a:txBody>
                  <a:tcPr marL="108000" marT="0" marB="0" anchor="ctr" anchorCtr="1">
                    <a:solidFill>
                      <a:schemeClr val="accent1">
                        <a:lumMod val="75000"/>
                      </a:schemeClr>
                    </a:solidFill>
                  </a:tcPr>
                </a:tc>
                <a:extLst>
                  <a:ext uri="{0D108BD9-81ED-4DB2-BD59-A6C34878D82A}">
                    <a16:rowId xmlns:a16="http://schemas.microsoft.com/office/drawing/2014/main" val="2860439453"/>
                  </a:ext>
                </a:extLst>
              </a:tr>
            </a:tbl>
          </a:graphicData>
        </a:graphic>
      </p:graphicFrame>
    </p:spTree>
    <p:extLst>
      <p:ext uri="{BB962C8B-B14F-4D97-AF65-F5344CB8AC3E}">
        <p14:creationId xmlns:p14="http://schemas.microsoft.com/office/powerpoint/2010/main" val="211462511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00153E"/>
        </a:solidFill>
        <a:effectLst/>
      </p:bgPr>
    </p:bg>
    <p:spTree>
      <p:nvGrpSpPr>
        <p:cNvPr id="1" name=""/>
        <p:cNvGrpSpPr/>
        <p:nvPr/>
      </p:nvGrpSpPr>
      <p:grpSpPr>
        <a:xfrm>
          <a:off x="0" y="0"/>
          <a:ext cx="0" cy="0"/>
          <a:chOff x="0" y="0"/>
          <a:chExt cx="0" cy="0"/>
        </a:xfrm>
      </p:grpSpPr>
      <p:sp>
        <p:nvSpPr>
          <p:cNvPr id="3" name="テキスト ボックス 2">
            <a:extLst>
              <a:ext uri="{FF2B5EF4-FFF2-40B4-BE49-F238E27FC236}">
                <a16:creationId xmlns:a16="http://schemas.microsoft.com/office/drawing/2014/main" id="{83AF490B-5BF0-C977-3011-8BE4DE3C2F1D}"/>
              </a:ext>
            </a:extLst>
          </p:cNvPr>
          <p:cNvSpPr txBox="1"/>
          <p:nvPr/>
        </p:nvSpPr>
        <p:spPr>
          <a:xfrm>
            <a:off x="4208301" y="94814"/>
            <a:ext cx="3775393" cy="797654"/>
          </a:xfrm>
          <a:prstGeom prst="rect">
            <a:avLst/>
          </a:prstGeom>
          <a:noFill/>
        </p:spPr>
        <p:txBody>
          <a:bodyPr wrap="none" rtlCol="0">
            <a:spAutoFit/>
          </a:bodyPr>
          <a:lstStyle/>
          <a:p>
            <a:pPr marL="0" marR="0" lvl="0" indent="0" algn="ctr" defTabSz="914400" rtl="0" eaLnBrk="1" fontAlgn="auto" latinLnBrk="0" hangingPunct="1">
              <a:lnSpc>
                <a:spcPts val="5500"/>
              </a:lnSpc>
              <a:spcBef>
                <a:spcPts val="0"/>
              </a:spcBef>
              <a:spcAft>
                <a:spcPts val="0"/>
              </a:spcAft>
              <a:buClrTx/>
              <a:buSzTx/>
              <a:buFontTx/>
              <a:buNone/>
              <a:tabLst/>
              <a:defRPr/>
            </a:pPr>
            <a:r>
              <a:rPr kumimoji="1" lang="ja-JP" altLang="en-US" sz="4000" b="1" i="0" u="none" strike="noStrike" kern="1200" cap="none" spc="0" normalizeH="0" baseline="0" noProof="0"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rPr>
              <a:t>今後の政治日程</a:t>
            </a:r>
            <a:endParaRPr kumimoji="1" lang="en-US" altLang="ja-JP" sz="4000" b="1" i="0" u="none" strike="noStrike" kern="1200" cap="none" spc="0" normalizeH="0" baseline="0" noProof="0"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endParaRPr>
          </a:p>
        </p:txBody>
      </p:sp>
      <p:graphicFrame>
        <p:nvGraphicFramePr>
          <p:cNvPr id="2" name="表 1">
            <a:extLst>
              <a:ext uri="{FF2B5EF4-FFF2-40B4-BE49-F238E27FC236}">
                <a16:creationId xmlns:a16="http://schemas.microsoft.com/office/drawing/2014/main" id="{14E882BB-CCDD-78DB-A54B-705CC989EFED}"/>
              </a:ext>
            </a:extLst>
          </p:cNvPr>
          <p:cNvGraphicFramePr>
            <a:graphicFrameLocks noGrp="1"/>
          </p:cNvGraphicFramePr>
          <p:nvPr>
            <p:extLst>
              <p:ext uri="{D42A27DB-BD31-4B8C-83A1-F6EECF244321}">
                <p14:modId xmlns:p14="http://schemas.microsoft.com/office/powerpoint/2010/main" val="4235089702"/>
              </p:ext>
            </p:extLst>
          </p:nvPr>
        </p:nvGraphicFramePr>
        <p:xfrm>
          <a:off x="859308" y="903434"/>
          <a:ext cx="10473381" cy="5626972"/>
        </p:xfrm>
        <a:graphic>
          <a:graphicData uri="http://schemas.openxmlformats.org/drawingml/2006/table">
            <a:tbl>
              <a:tblPr>
                <a:tableStyleId>{5C22544A-7EE6-4342-B048-85BDC9FD1C3A}</a:tableStyleId>
              </a:tblPr>
              <a:tblGrid>
                <a:gridCol w="2667141">
                  <a:extLst>
                    <a:ext uri="{9D8B030D-6E8A-4147-A177-3AD203B41FA5}">
                      <a16:colId xmlns:a16="http://schemas.microsoft.com/office/drawing/2014/main" val="473557233"/>
                    </a:ext>
                  </a:extLst>
                </a:gridCol>
                <a:gridCol w="7806240">
                  <a:extLst>
                    <a:ext uri="{9D8B030D-6E8A-4147-A177-3AD203B41FA5}">
                      <a16:colId xmlns:a16="http://schemas.microsoft.com/office/drawing/2014/main" val="3391103302"/>
                    </a:ext>
                  </a:extLst>
                </a:gridCol>
              </a:tblGrid>
              <a:tr h="918096">
                <a:tc>
                  <a:txBody>
                    <a:bodyPr/>
                    <a:lstStyle/>
                    <a:p>
                      <a:pPr algn="l"/>
                      <a:r>
                        <a:rPr kumimoji="1" lang="en-US" altLang="ja-JP" sz="2800" b="1" dirty="0">
                          <a:solidFill>
                            <a:schemeClr val="bg1"/>
                          </a:solidFill>
                          <a:latin typeface="メイリオ" panose="020B0604030504040204" pitchFamily="50" charset="-128"/>
                          <a:ea typeface="メイリオ" panose="020B0604030504040204" pitchFamily="50" charset="-128"/>
                        </a:rPr>
                        <a:t>12</a:t>
                      </a:r>
                      <a:r>
                        <a:rPr kumimoji="1" lang="ja-JP" altLang="en-US" sz="2800" b="1" dirty="0">
                          <a:solidFill>
                            <a:schemeClr val="bg1"/>
                          </a:solidFill>
                          <a:latin typeface="メイリオ" panose="020B0604030504040204" pitchFamily="50" charset="-128"/>
                          <a:ea typeface="メイリオ" panose="020B0604030504040204" pitchFamily="50" charset="-128"/>
                        </a:rPr>
                        <a:t>月</a:t>
                      </a:r>
                      <a:r>
                        <a:rPr kumimoji="1" lang="en-US" altLang="ja-JP" sz="2800" b="1" dirty="0">
                          <a:solidFill>
                            <a:schemeClr val="bg1"/>
                          </a:solidFill>
                          <a:latin typeface="メイリオ" panose="020B0604030504040204" pitchFamily="50" charset="-128"/>
                          <a:ea typeface="メイリオ" panose="020B0604030504040204" pitchFamily="50" charset="-128"/>
                        </a:rPr>
                        <a:t>22</a:t>
                      </a:r>
                      <a:r>
                        <a:rPr kumimoji="1" lang="ja-JP" altLang="en-US" sz="2800" b="1" dirty="0">
                          <a:solidFill>
                            <a:schemeClr val="bg1"/>
                          </a:solidFill>
                          <a:latin typeface="メイリオ" panose="020B0604030504040204" pitchFamily="50" charset="-128"/>
                          <a:ea typeface="メイリオ" panose="020B0604030504040204" pitchFamily="50" charset="-128"/>
                        </a:rPr>
                        <a:t>日</a:t>
                      </a:r>
                      <a:endParaRPr kumimoji="1" lang="en-US" altLang="ja-JP" sz="2800" b="1" dirty="0">
                        <a:solidFill>
                          <a:schemeClr val="bg1"/>
                        </a:solidFill>
                        <a:latin typeface="メイリオ" panose="020B0604030504040204" pitchFamily="50" charset="-128"/>
                        <a:ea typeface="メイリオ" panose="020B0604030504040204" pitchFamily="50" charset="-128"/>
                      </a:endParaRPr>
                    </a:p>
                  </a:txBody>
                  <a:tcPr marT="108000" marB="0" anchor="ctr" anchorCtr="1">
                    <a:solidFill>
                      <a:schemeClr val="accent1">
                        <a:lumMod val="75000"/>
                      </a:schemeClr>
                    </a:solidFill>
                  </a:tcPr>
                </a:tc>
                <a:tc>
                  <a:txBody>
                    <a:bodyPr/>
                    <a:lstStyle/>
                    <a:p>
                      <a:pPr algn="l"/>
                      <a:r>
                        <a:rPr kumimoji="1" lang="en-US" altLang="ja-JP" sz="2800" b="1" dirty="0">
                          <a:solidFill>
                            <a:schemeClr val="bg1"/>
                          </a:solidFill>
                          <a:latin typeface="メイリオ" panose="020B0604030504040204" pitchFamily="50" charset="-128"/>
                          <a:ea typeface="メイリオ" panose="020B0604030504040204" pitchFamily="50" charset="-128"/>
                        </a:rPr>
                        <a:t>2024</a:t>
                      </a:r>
                      <a:r>
                        <a:rPr kumimoji="1" lang="ja-JP" altLang="en-US" sz="2800" b="1" dirty="0">
                          <a:solidFill>
                            <a:schemeClr val="bg1"/>
                          </a:solidFill>
                          <a:latin typeface="メイリオ" panose="020B0604030504040204" pitchFamily="50" charset="-128"/>
                          <a:ea typeface="メイリオ" panose="020B0604030504040204" pitchFamily="50" charset="-128"/>
                        </a:rPr>
                        <a:t>年度当初予算案を閣議決定</a:t>
                      </a:r>
                      <a:endParaRPr kumimoji="1" lang="en-US" altLang="ja-JP" sz="2800" b="1" dirty="0">
                        <a:solidFill>
                          <a:schemeClr val="bg1"/>
                        </a:solidFill>
                        <a:latin typeface="メイリオ" panose="020B0604030504040204" pitchFamily="50" charset="-128"/>
                        <a:ea typeface="メイリオ" panose="020B0604030504040204" pitchFamily="50" charset="-128"/>
                      </a:endParaRPr>
                    </a:p>
                    <a:p>
                      <a:pPr algn="l"/>
                      <a:r>
                        <a:rPr kumimoji="1" lang="ja-JP" altLang="en-US" sz="2800" b="1" dirty="0">
                          <a:solidFill>
                            <a:schemeClr val="bg1"/>
                          </a:solidFill>
                          <a:latin typeface="メイリオ" panose="020B0604030504040204" pitchFamily="50" charset="-128"/>
                          <a:ea typeface="メイリオ" panose="020B0604030504040204" pitchFamily="50" charset="-128"/>
                        </a:rPr>
                        <a:t>党役員人事</a:t>
                      </a:r>
                    </a:p>
                  </a:txBody>
                  <a:tcPr marL="1548000" marT="108000" marB="0" anchor="ctr">
                    <a:solidFill>
                      <a:schemeClr val="accent1">
                        <a:lumMod val="75000"/>
                      </a:schemeClr>
                    </a:solidFill>
                  </a:tcPr>
                </a:tc>
                <a:extLst>
                  <a:ext uri="{0D108BD9-81ED-4DB2-BD59-A6C34878D82A}">
                    <a16:rowId xmlns:a16="http://schemas.microsoft.com/office/drawing/2014/main" val="811575918"/>
                  </a:ext>
                </a:extLst>
              </a:tr>
              <a:tr h="669982">
                <a:tc>
                  <a:txBody>
                    <a:bodyPr/>
                    <a:lstStyle/>
                    <a:p>
                      <a:pPr algn="l"/>
                      <a:r>
                        <a:rPr kumimoji="1" lang="en-US" altLang="ja-JP" sz="2800" b="1" dirty="0">
                          <a:solidFill>
                            <a:schemeClr val="bg1"/>
                          </a:solidFill>
                          <a:latin typeface="メイリオ" panose="020B0604030504040204" pitchFamily="50" charset="-128"/>
                          <a:ea typeface="メイリオ" panose="020B0604030504040204" pitchFamily="50" charset="-128"/>
                        </a:rPr>
                        <a:t>24</a:t>
                      </a:r>
                      <a:r>
                        <a:rPr kumimoji="1" lang="ja-JP" altLang="en-US" sz="2800" b="1" dirty="0">
                          <a:solidFill>
                            <a:schemeClr val="bg1"/>
                          </a:solidFill>
                          <a:latin typeface="メイリオ" panose="020B0604030504040204" pitchFamily="50" charset="-128"/>
                          <a:ea typeface="メイリオ" panose="020B0604030504040204" pitchFamily="50" charset="-128"/>
                        </a:rPr>
                        <a:t>年</a:t>
                      </a:r>
                      <a:r>
                        <a:rPr kumimoji="1" lang="en-US" altLang="ja-JP" sz="2800" b="1" dirty="0">
                          <a:solidFill>
                            <a:schemeClr val="bg1"/>
                          </a:solidFill>
                          <a:latin typeface="メイリオ" panose="020B0604030504040204" pitchFamily="50" charset="-128"/>
                          <a:ea typeface="メイリオ" panose="020B0604030504040204" pitchFamily="50" charset="-128"/>
                        </a:rPr>
                        <a:t>1</a:t>
                      </a:r>
                      <a:r>
                        <a:rPr kumimoji="1" lang="ja-JP" altLang="en-US" sz="2800" b="1" dirty="0">
                          <a:solidFill>
                            <a:schemeClr val="bg1"/>
                          </a:solidFill>
                          <a:latin typeface="メイリオ" panose="020B0604030504040204" pitchFamily="50" charset="-128"/>
                          <a:ea typeface="メイリオ" panose="020B0604030504040204" pitchFamily="50" charset="-128"/>
                        </a:rPr>
                        <a:t>月</a:t>
                      </a:r>
                    </a:p>
                  </a:txBody>
                  <a:tcPr marT="108000" marB="0" anchor="ctr" anchorCtr="1">
                    <a:solidFill>
                      <a:schemeClr val="accent1">
                        <a:lumMod val="75000"/>
                      </a:schemeClr>
                    </a:solidFill>
                  </a:tcPr>
                </a:tc>
                <a:tc>
                  <a:txBody>
                    <a:bodyPr/>
                    <a:lstStyle/>
                    <a:p>
                      <a:pPr algn="l"/>
                      <a:r>
                        <a:rPr kumimoji="1" lang="ja-JP" altLang="en-US" sz="2800" b="1" dirty="0">
                          <a:solidFill>
                            <a:schemeClr val="bg1"/>
                          </a:solidFill>
                          <a:latin typeface="メイリオ" panose="020B0604030504040204" pitchFamily="50" charset="-128"/>
                          <a:ea typeface="メイリオ" panose="020B0604030504040204" pitchFamily="50" charset="-128"/>
                        </a:rPr>
                        <a:t>通常国会召集（会期</a:t>
                      </a:r>
                      <a:r>
                        <a:rPr kumimoji="1" lang="en-US" altLang="ja-JP" sz="2800" b="1" dirty="0">
                          <a:solidFill>
                            <a:schemeClr val="bg1"/>
                          </a:solidFill>
                          <a:latin typeface="メイリオ" panose="020B0604030504040204" pitchFamily="50" charset="-128"/>
                          <a:ea typeface="メイリオ" panose="020B0604030504040204" pitchFamily="50" charset="-128"/>
                        </a:rPr>
                        <a:t>150</a:t>
                      </a:r>
                      <a:r>
                        <a:rPr kumimoji="1" lang="ja-JP" altLang="en-US" sz="2800" b="1" dirty="0">
                          <a:solidFill>
                            <a:schemeClr val="bg1"/>
                          </a:solidFill>
                          <a:latin typeface="メイリオ" panose="020B0604030504040204" pitchFamily="50" charset="-128"/>
                          <a:ea typeface="メイリオ" panose="020B0604030504040204" pitchFamily="50" charset="-128"/>
                        </a:rPr>
                        <a:t>日）</a:t>
                      </a:r>
                    </a:p>
                  </a:txBody>
                  <a:tcPr marL="1548000" marT="108000" marB="0" anchor="ctr">
                    <a:solidFill>
                      <a:schemeClr val="accent1">
                        <a:lumMod val="75000"/>
                      </a:schemeClr>
                    </a:solidFill>
                  </a:tcPr>
                </a:tc>
                <a:extLst>
                  <a:ext uri="{0D108BD9-81ED-4DB2-BD59-A6C34878D82A}">
                    <a16:rowId xmlns:a16="http://schemas.microsoft.com/office/drawing/2014/main" val="3710430044"/>
                  </a:ext>
                </a:extLst>
              </a:tr>
              <a:tr h="613458">
                <a:tc>
                  <a:txBody>
                    <a:bodyPr/>
                    <a:lstStyle/>
                    <a:p>
                      <a:pPr algn="l"/>
                      <a:r>
                        <a:rPr kumimoji="1" lang="ja-JP" altLang="en-US" sz="2800" b="1" dirty="0">
                          <a:solidFill>
                            <a:schemeClr val="bg1"/>
                          </a:solidFill>
                          <a:latin typeface="メイリオ" panose="020B0604030504040204" pitchFamily="50" charset="-128"/>
                          <a:ea typeface="メイリオ" panose="020B0604030504040204" pitchFamily="50" charset="-128"/>
                        </a:rPr>
                        <a:t>春</a:t>
                      </a:r>
                    </a:p>
                  </a:txBody>
                  <a:tcPr marT="108000" marB="0" anchor="ctr" anchorCtr="1">
                    <a:solidFill>
                      <a:schemeClr val="accent1">
                        <a:lumMod val="75000"/>
                      </a:schemeClr>
                    </a:solidFill>
                  </a:tcPr>
                </a:tc>
                <a:tc>
                  <a:txBody>
                    <a:bodyPr/>
                    <a:lstStyle/>
                    <a:p>
                      <a:pPr algn="l"/>
                      <a:r>
                        <a:rPr kumimoji="1" lang="ja-JP" altLang="en-US" sz="2800" b="1" dirty="0">
                          <a:solidFill>
                            <a:schemeClr val="bg1"/>
                          </a:solidFill>
                          <a:latin typeface="メイリオ" panose="020B0604030504040204" pitchFamily="50" charset="-128"/>
                          <a:ea typeface="メイリオ" panose="020B0604030504040204" pitchFamily="50" charset="-128"/>
                        </a:rPr>
                        <a:t>岸田首相米国公式訪問？</a:t>
                      </a:r>
                    </a:p>
                  </a:txBody>
                  <a:tcPr marL="1548000" marT="108000" marB="0" anchor="ctr">
                    <a:solidFill>
                      <a:schemeClr val="accent1">
                        <a:lumMod val="75000"/>
                      </a:schemeClr>
                    </a:solidFill>
                  </a:tcPr>
                </a:tc>
                <a:extLst>
                  <a:ext uri="{0D108BD9-81ED-4DB2-BD59-A6C34878D82A}">
                    <a16:rowId xmlns:a16="http://schemas.microsoft.com/office/drawing/2014/main" val="1737884750"/>
                  </a:ext>
                </a:extLst>
              </a:tr>
              <a:tr h="601883">
                <a:tc>
                  <a:txBody>
                    <a:bodyPr/>
                    <a:lstStyle/>
                    <a:p>
                      <a:pPr algn="l"/>
                      <a:r>
                        <a:rPr kumimoji="1" lang="en-US" altLang="ja-JP" sz="2800" b="1" dirty="0">
                          <a:solidFill>
                            <a:schemeClr val="bg1"/>
                          </a:solidFill>
                          <a:latin typeface="メイリオ" panose="020B0604030504040204" pitchFamily="50" charset="-128"/>
                          <a:ea typeface="メイリオ" panose="020B0604030504040204" pitchFamily="50" charset="-128"/>
                        </a:rPr>
                        <a:t>3</a:t>
                      </a:r>
                      <a:r>
                        <a:rPr kumimoji="1" lang="ja-JP" altLang="en-US" sz="2800" b="1" dirty="0">
                          <a:solidFill>
                            <a:schemeClr val="bg1"/>
                          </a:solidFill>
                          <a:latin typeface="メイリオ" panose="020B0604030504040204" pitchFamily="50" charset="-128"/>
                          <a:ea typeface="メイリオ" panose="020B0604030504040204" pitchFamily="50" charset="-128"/>
                        </a:rPr>
                        <a:t>月下旬</a:t>
                      </a:r>
                    </a:p>
                  </a:txBody>
                  <a:tcPr marT="108000" marB="0" anchor="ctr" anchorCtr="1">
                    <a:solidFill>
                      <a:schemeClr val="accent1">
                        <a:lumMod val="75000"/>
                      </a:schemeClr>
                    </a:solidFill>
                  </a:tcPr>
                </a:tc>
                <a:tc>
                  <a:txBody>
                    <a:bodyPr/>
                    <a:lstStyle/>
                    <a:p>
                      <a:pPr algn="l"/>
                      <a:r>
                        <a:rPr kumimoji="1" lang="en-US" altLang="ja-JP" sz="2800" b="1" dirty="0">
                          <a:solidFill>
                            <a:schemeClr val="bg1"/>
                          </a:solidFill>
                          <a:latin typeface="メイリオ" panose="020B0604030504040204" pitchFamily="50" charset="-128"/>
                          <a:ea typeface="メイリオ" panose="020B0604030504040204" pitchFamily="50" charset="-128"/>
                        </a:rPr>
                        <a:t>24</a:t>
                      </a:r>
                      <a:r>
                        <a:rPr kumimoji="1" lang="ja-JP" altLang="en-US" sz="2800" b="1" dirty="0">
                          <a:solidFill>
                            <a:schemeClr val="bg1"/>
                          </a:solidFill>
                          <a:latin typeface="メイリオ" panose="020B0604030504040204" pitchFamily="50" charset="-128"/>
                          <a:ea typeface="メイリオ" panose="020B0604030504040204" pitchFamily="50" charset="-128"/>
                        </a:rPr>
                        <a:t>年度当初予算成立</a:t>
                      </a:r>
                    </a:p>
                  </a:txBody>
                  <a:tcPr marL="1548000" marT="108000" marB="0" anchor="ctr">
                    <a:solidFill>
                      <a:schemeClr val="accent1">
                        <a:lumMod val="75000"/>
                      </a:schemeClr>
                    </a:solidFill>
                  </a:tcPr>
                </a:tc>
                <a:extLst>
                  <a:ext uri="{0D108BD9-81ED-4DB2-BD59-A6C34878D82A}">
                    <a16:rowId xmlns:a16="http://schemas.microsoft.com/office/drawing/2014/main" val="4199406307"/>
                  </a:ext>
                </a:extLst>
              </a:tr>
              <a:tr h="682907">
                <a:tc>
                  <a:txBody>
                    <a:bodyPr/>
                    <a:lstStyle/>
                    <a:p>
                      <a:pPr algn="l"/>
                      <a:r>
                        <a:rPr kumimoji="1" lang="en-US" altLang="ja-JP" sz="2800" b="1" dirty="0">
                          <a:solidFill>
                            <a:schemeClr val="bg1"/>
                          </a:solidFill>
                          <a:latin typeface="メイリオ" panose="020B0604030504040204" pitchFamily="50" charset="-128"/>
                          <a:ea typeface="メイリオ" panose="020B0604030504040204" pitchFamily="50" charset="-128"/>
                        </a:rPr>
                        <a:t>4</a:t>
                      </a:r>
                      <a:r>
                        <a:rPr kumimoji="1" lang="ja-JP" altLang="en-US" sz="2800" b="1" dirty="0">
                          <a:solidFill>
                            <a:schemeClr val="bg1"/>
                          </a:solidFill>
                          <a:latin typeface="メイリオ" panose="020B0604030504040204" pitchFamily="50" charset="-128"/>
                          <a:ea typeface="メイリオ" panose="020B0604030504040204" pitchFamily="50" charset="-128"/>
                        </a:rPr>
                        <a:t>月</a:t>
                      </a:r>
                      <a:r>
                        <a:rPr kumimoji="1" lang="en-US" altLang="ja-JP" sz="2800" b="1" dirty="0">
                          <a:solidFill>
                            <a:schemeClr val="bg1"/>
                          </a:solidFill>
                          <a:latin typeface="メイリオ" panose="020B0604030504040204" pitchFamily="50" charset="-128"/>
                          <a:ea typeface="メイリオ" panose="020B0604030504040204" pitchFamily="50" charset="-128"/>
                        </a:rPr>
                        <a:t>28</a:t>
                      </a:r>
                      <a:r>
                        <a:rPr kumimoji="1" lang="ja-JP" altLang="en-US" sz="2800" b="1" dirty="0">
                          <a:solidFill>
                            <a:schemeClr val="bg1"/>
                          </a:solidFill>
                          <a:latin typeface="メイリオ" panose="020B0604030504040204" pitchFamily="50" charset="-128"/>
                          <a:ea typeface="メイリオ" panose="020B0604030504040204" pitchFamily="50" charset="-128"/>
                        </a:rPr>
                        <a:t>日</a:t>
                      </a:r>
                    </a:p>
                  </a:txBody>
                  <a:tcPr marT="108000" marB="0" anchor="ctr" anchorCtr="1">
                    <a:solidFill>
                      <a:schemeClr val="accent1">
                        <a:lumMod val="75000"/>
                      </a:schemeClr>
                    </a:solidFill>
                  </a:tcPr>
                </a:tc>
                <a:tc>
                  <a:txBody>
                    <a:bodyPr/>
                    <a:lstStyle/>
                    <a:p>
                      <a:pPr algn="l"/>
                      <a:r>
                        <a:rPr kumimoji="1" lang="ja-JP" altLang="en-US" sz="2800" b="1" dirty="0">
                          <a:solidFill>
                            <a:schemeClr val="bg1"/>
                          </a:solidFill>
                          <a:latin typeface="メイリオ" panose="020B0604030504040204" pitchFamily="50" charset="-128"/>
                          <a:ea typeface="メイリオ" panose="020B0604030504040204" pitchFamily="50" charset="-128"/>
                        </a:rPr>
                        <a:t>衆院島根</a:t>
                      </a:r>
                      <a:r>
                        <a:rPr kumimoji="1" lang="en-US" altLang="ja-JP" sz="2800" b="1" dirty="0">
                          <a:solidFill>
                            <a:schemeClr val="bg1"/>
                          </a:solidFill>
                          <a:latin typeface="メイリオ" panose="020B0604030504040204" pitchFamily="50" charset="-128"/>
                          <a:ea typeface="メイリオ" panose="020B0604030504040204" pitchFamily="50" charset="-128"/>
                        </a:rPr>
                        <a:t>1</a:t>
                      </a:r>
                      <a:r>
                        <a:rPr kumimoji="1" lang="ja-JP" altLang="en-US" sz="2800" b="1" dirty="0">
                          <a:solidFill>
                            <a:schemeClr val="bg1"/>
                          </a:solidFill>
                          <a:latin typeface="メイリオ" panose="020B0604030504040204" pitchFamily="50" charset="-128"/>
                          <a:ea typeface="メイリオ" panose="020B0604030504040204" pitchFamily="50" charset="-128"/>
                        </a:rPr>
                        <a:t>区等補欠選挙</a:t>
                      </a:r>
                    </a:p>
                  </a:txBody>
                  <a:tcPr marL="1548000" marT="108000" marB="0" anchor="ctr">
                    <a:solidFill>
                      <a:schemeClr val="accent1">
                        <a:lumMod val="75000"/>
                      </a:schemeClr>
                    </a:solidFill>
                  </a:tcPr>
                </a:tc>
                <a:extLst>
                  <a:ext uri="{0D108BD9-81ED-4DB2-BD59-A6C34878D82A}">
                    <a16:rowId xmlns:a16="http://schemas.microsoft.com/office/drawing/2014/main" val="193117247"/>
                  </a:ext>
                </a:extLst>
              </a:tr>
              <a:tr h="918096">
                <a:tc>
                  <a:txBody>
                    <a:bodyPr/>
                    <a:lstStyle/>
                    <a:p>
                      <a:pPr algn="l"/>
                      <a:r>
                        <a:rPr kumimoji="1" lang="en-US" altLang="ja-JP" sz="2800" b="1" dirty="0">
                          <a:solidFill>
                            <a:schemeClr val="bg1"/>
                          </a:solidFill>
                          <a:latin typeface="メイリオ" panose="020B0604030504040204" pitchFamily="50" charset="-128"/>
                          <a:ea typeface="メイリオ" panose="020B0604030504040204" pitchFamily="50" charset="-128"/>
                        </a:rPr>
                        <a:t>6</a:t>
                      </a:r>
                      <a:r>
                        <a:rPr kumimoji="1" lang="ja-JP" altLang="en-US" sz="2800" b="1" dirty="0">
                          <a:solidFill>
                            <a:schemeClr val="bg1"/>
                          </a:solidFill>
                          <a:latin typeface="メイリオ" panose="020B0604030504040204" pitchFamily="50" charset="-128"/>
                          <a:ea typeface="メイリオ" panose="020B0604030504040204" pitchFamily="50" charset="-128"/>
                        </a:rPr>
                        <a:t>月</a:t>
                      </a:r>
                    </a:p>
                  </a:txBody>
                  <a:tcPr marT="108000" marB="0" anchor="ctr" anchorCtr="1">
                    <a:solidFill>
                      <a:schemeClr val="accent1">
                        <a:lumMod val="75000"/>
                      </a:schemeClr>
                    </a:solidFill>
                  </a:tcPr>
                </a:tc>
                <a:tc>
                  <a:txBody>
                    <a:bodyPr/>
                    <a:lstStyle/>
                    <a:p>
                      <a:pPr algn="l"/>
                      <a:r>
                        <a:rPr kumimoji="1" lang="ja-JP" altLang="en-US" sz="2800" b="1" dirty="0">
                          <a:solidFill>
                            <a:schemeClr val="bg1"/>
                          </a:solidFill>
                          <a:latin typeface="メイリオ" panose="020B0604030504040204" pitchFamily="50" charset="-128"/>
                          <a:ea typeface="メイリオ" panose="020B0604030504040204" pitchFamily="50" charset="-128"/>
                        </a:rPr>
                        <a:t>所得税減税など実施</a:t>
                      </a:r>
                      <a:endParaRPr kumimoji="1" lang="en-US" altLang="ja-JP" sz="2800" b="1" dirty="0">
                        <a:solidFill>
                          <a:schemeClr val="bg1"/>
                        </a:solidFill>
                        <a:latin typeface="メイリオ" panose="020B0604030504040204" pitchFamily="50" charset="-128"/>
                        <a:ea typeface="メイリオ" panose="020B0604030504040204" pitchFamily="50" charset="-128"/>
                      </a:endParaRPr>
                    </a:p>
                    <a:p>
                      <a:pPr algn="l"/>
                      <a:r>
                        <a:rPr kumimoji="1" lang="ja-JP" altLang="en-US" sz="2800" b="1" dirty="0">
                          <a:solidFill>
                            <a:schemeClr val="bg1"/>
                          </a:solidFill>
                          <a:latin typeface="メイリオ" panose="020B0604030504040204" pitchFamily="50" charset="-128"/>
                          <a:ea typeface="メイリオ" panose="020B0604030504040204" pitchFamily="50" charset="-128"/>
                        </a:rPr>
                        <a:t>通常国会閉会</a:t>
                      </a:r>
                    </a:p>
                  </a:txBody>
                  <a:tcPr marL="1548000" marT="108000" marB="0" anchor="ctr">
                    <a:solidFill>
                      <a:schemeClr val="accent1">
                        <a:lumMod val="75000"/>
                      </a:schemeClr>
                    </a:solidFill>
                  </a:tcPr>
                </a:tc>
                <a:extLst>
                  <a:ext uri="{0D108BD9-81ED-4DB2-BD59-A6C34878D82A}">
                    <a16:rowId xmlns:a16="http://schemas.microsoft.com/office/drawing/2014/main" val="1051510438"/>
                  </a:ext>
                </a:extLst>
              </a:tr>
              <a:tr h="601142">
                <a:tc>
                  <a:txBody>
                    <a:bodyPr/>
                    <a:lstStyle/>
                    <a:p>
                      <a:pPr algn="l"/>
                      <a:r>
                        <a:rPr kumimoji="1" lang="en-US" altLang="ja-JP" sz="2800" b="1" dirty="0">
                          <a:solidFill>
                            <a:schemeClr val="bg1"/>
                          </a:solidFill>
                          <a:latin typeface="メイリオ" panose="020B0604030504040204" pitchFamily="50" charset="-128"/>
                          <a:ea typeface="メイリオ" panose="020B0604030504040204" pitchFamily="50" charset="-128"/>
                        </a:rPr>
                        <a:t>7</a:t>
                      </a:r>
                      <a:r>
                        <a:rPr kumimoji="1" lang="ja-JP" altLang="en-US" sz="2800" b="1" dirty="0">
                          <a:solidFill>
                            <a:schemeClr val="bg1"/>
                          </a:solidFill>
                          <a:latin typeface="メイリオ" panose="020B0604030504040204" pitchFamily="50" charset="-128"/>
                          <a:ea typeface="メイリオ" panose="020B0604030504040204" pitchFamily="50" charset="-128"/>
                        </a:rPr>
                        <a:t>月</a:t>
                      </a:r>
                      <a:r>
                        <a:rPr kumimoji="1" lang="en-US" altLang="ja-JP" sz="2800" b="1" dirty="0">
                          <a:solidFill>
                            <a:schemeClr val="bg1"/>
                          </a:solidFill>
                          <a:latin typeface="メイリオ" panose="020B0604030504040204" pitchFamily="50" charset="-128"/>
                          <a:ea typeface="メイリオ" panose="020B0604030504040204" pitchFamily="50" charset="-128"/>
                        </a:rPr>
                        <a:t>7</a:t>
                      </a:r>
                      <a:r>
                        <a:rPr kumimoji="1" lang="ja-JP" altLang="en-US" sz="2800" b="1" dirty="0">
                          <a:solidFill>
                            <a:schemeClr val="bg1"/>
                          </a:solidFill>
                          <a:latin typeface="メイリオ" panose="020B0604030504040204" pitchFamily="50" charset="-128"/>
                          <a:ea typeface="メイリオ" panose="020B0604030504040204" pitchFamily="50" charset="-128"/>
                        </a:rPr>
                        <a:t>日</a:t>
                      </a:r>
                    </a:p>
                  </a:txBody>
                  <a:tcPr marT="108000" marB="0" anchor="ctr" anchorCtr="1">
                    <a:solidFill>
                      <a:schemeClr val="accent1">
                        <a:lumMod val="75000"/>
                      </a:schemeClr>
                    </a:solidFill>
                  </a:tcPr>
                </a:tc>
                <a:tc>
                  <a:txBody>
                    <a:bodyPr/>
                    <a:lstStyle/>
                    <a:p>
                      <a:pPr algn="l"/>
                      <a:r>
                        <a:rPr kumimoji="1" lang="ja-JP" altLang="en-US" sz="2800" b="1" dirty="0">
                          <a:solidFill>
                            <a:schemeClr val="bg1"/>
                          </a:solidFill>
                          <a:latin typeface="メイリオ" panose="020B0604030504040204" pitchFamily="50" charset="-128"/>
                          <a:ea typeface="メイリオ" panose="020B0604030504040204" pitchFamily="50" charset="-128"/>
                        </a:rPr>
                        <a:t>東京都知事選挙</a:t>
                      </a:r>
                    </a:p>
                  </a:txBody>
                  <a:tcPr marL="1548000" marT="108000" marB="0" anchor="ctr">
                    <a:solidFill>
                      <a:schemeClr val="accent1">
                        <a:lumMod val="75000"/>
                      </a:schemeClr>
                    </a:solidFill>
                  </a:tcPr>
                </a:tc>
                <a:extLst>
                  <a:ext uri="{0D108BD9-81ED-4DB2-BD59-A6C34878D82A}">
                    <a16:rowId xmlns:a16="http://schemas.microsoft.com/office/drawing/2014/main" val="3614265210"/>
                  </a:ext>
                </a:extLst>
              </a:tr>
              <a:tr h="514896">
                <a:tc>
                  <a:txBody>
                    <a:bodyPr/>
                    <a:lstStyle/>
                    <a:p>
                      <a:pPr algn="l"/>
                      <a:r>
                        <a:rPr kumimoji="1" lang="en-US" altLang="ja-JP" sz="2800" b="1" dirty="0">
                          <a:solidFill>
                            <a:schemeClr val="bg1"/>
                          </a:solidFill>
                          <a:latin typeface="メイリオ" panose="020B0604030504040204" pitchFamily="50" charset="-128"/>
                          <a:ea typeface="メイリオ" panose="020B0604030504040204" pitchFamily="50" charset="-128"/>
                        </a:rPr>
                        <a:t>9</a:t>
                      </a:r>
                      <a:r>
                        <a:rPr kumimoji="1" lang="ja-JP" altLang="en-US" sz="2800" b="1" dirty="0">
                          <a:solidFill>
                            <a:schemeClr val="bg1"/>
                          </a:solidFill>
                          <a:latin typeface="メイリオ" panose="020B0604030504040204" pitchFamily="50" charset="-128"/>
                          <a:ea typeface="メイリオ" panose="020B0604030504040204" pitchFamily="50" charset="-128"/>
                        </a:rPr>
                        <a:t>月</a:t>
                      </a:r>
                      <a:r>
                        <a:rPr kumimoji="1" lang="en-US" altLang="ja-JP" sz="2800" b="1" dirty="0">
                          <a:solidFill>
                            <a:schemeClr val="bg1"/>
                          </a:solidFill>
                          <a:latin typeface="メイリオ" panose="020B0604030504040204" pitchFamily="50" charset="-128"/>
                          <a:ea typeface="メイリオ" panose="020B0604030504040204" pitchFamily="50" charset="-128"/>
                        </a:rPr>
                        <a:t>30</a:t>
                      </a:r>
                      <a:r>
                        <a:rPr kumimoji="1" lang="ja-JP" altLang="en-US" sz="2800" b="1" dirty="0">
                          <a:solidFill>
                            <a:schemeClr val="bg1"/>
                          </a:solidFill>
                          <a:latin typeface="メイリオ" panose="020B0604030504040204" pitchFamily="50" charset="-128"/>
                          <a:ea typeface="メイリオ" panose="020B0604030504040204" pitchFamily="50" charset="-128"/>
                        </a:rPr>
                        <a:t>日</a:t>
                      </a:r>
                    </a:p>
                  </a:txBody>
                  <a:tcPr marT="108000" marB="0" anchor="ctr" anchorCtr="1">
                    <a:solidFill>
                      <a:schemeClr val="accent1">
                        <a:lumMod val="75000"/>
                      </a:schemeClr>
                    </a:solidFill>
                  </a:tcPr>
                </a:tc>
                <a:tc>
                  <a:txBody>
                    <a:bodyPr/>
                    <a:lstStyle/>
                    <a:p>
                      <a:pPr algn="l"/>
                      <a:r>
                        <a:rPr kumimoji="1" lang="ja-JP" altLang="en-US" sz="2800" b="1" dirty="0">
                          <a:solidFill>
                            <a:schemeClr val="bg1"/>
                          </a:solidFill>
                          <a:latin typeface="メイリオ" panose="020B0604030504040204" pitchFamily="50" charset="-128"/>
                          <a:ea typeface="メイリオ" panose="020B0604030504040204" pitchFamily="50" charset="-128"/>
                        </a:rPr>
                        <a:t>岸田総裁任期満了</a:t>
                      </a:r>
                    </a:p>
                  </a:txBody>
                  <a:tcPr marL="1548000" marT="108000" marB="0" anchor="ctr">
                    <a:solidFill>
                      <a:schemeClr val="accent1">
                        <a:lumMod val="75000"/>
                      </a:schemeClr>
                    </a:solidFill>
                  </a:tcPr>
                </a:tc>
                <a:extLst>
                  <a:ext uri="{0D108BD9-81ED-4DB2-BD59-A6C34878D82A}">
                    <a16:rowId xmlns:a16="http://schemas.microsoft.com/office/drawing/2014/main" val="2860439453"/>
                  </a:ext>
                </a:extLst>
              </a:tr>
            </a:tbl>
          </a:graphicData>
        </a:graphic>
      </p:graphicFrame>
    </p:spTree>
    <p:extLst>
      <p:ext uri="{BB962C8B-B14F-4D97-AF65-F5344CB8AC3E}">
        <p14:creationId xmlns:p14="http://schemas.microsoft.com/office/powerpoint/2010/main" val="2886027442"/>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49</TotalTime>
  <Words>543</Words>
  <Application>Microsoft Office PowerPoint</Application>
  <PresentationFormat>ワイド画面</PresentationFormat>
  <Paragraphs>122</Paragraphs>
  <Slides>4</Slides>
  <Notes>4</Notes>
  <HiddenSlides>0</HiddenSlides>
  <MMClips>0</MMClips>
  <ScaleCrop>false</ScaleCrop>
  <HeadingPairs>
    <vt:vector size="6" baseType="variant">
      <vt:variant>
        <vt:lpstr>使用されているフォント</vt:lpstr>
      </vt:variant>
      <vt:variant>
        <vt:i4>4</vt:i4>
      </vt:variant>
      <vt:variant>
        <vt:lpstr>テーマ</vt:lpstr>
      </vt:variant>
      <vt:variant>
        <vt:i4>1</vt:i4>
      </vt:variant>
      <vt:variant>
        <vt:lpstr>スライド タイトル</vt:lpstr>
      </vt:variant>
      <vt:variant>
        <vt:i4>4</vt:i4>
      </vt:variant>
    </vt:vector>
  </HeadingPairs>
  <TitlesOfParts>
    <vt:vector size="9" baseType="lpstr">
      <vt:lpstr>メイリオ</vt:lpstr>
      <vt:lpstr>游ゴシック</vt:lpstr>
      <vt:lpstr>游ゴシック Light</vt:lpstr>
      <vt:lpstr>Arial</vt:lpstr>
      <vt:lpstr>Office テーマ</vt:lpstr>
      <vt:lpstr>PowerPoint プレゼンテーション</vt:lpstr>
      <vt:lpstr>PowerPoint プレゼンテーション</vt:lpstr>
      <vt:lpstr>PowerPoint プレゼンテーション</vt:lpstr>
      <vt:lpstr>PowerPoint プレゼンテーション</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梶栗　正義</dc:creator>
  <cp:revision>4</cp:revision>
  <dcterms:created xsi:type="dcterms:W3CDTF">2023-12-22T11:58:12Z</dcterms:created>
  <dcterms:modified xsi:type="dcterms:W3CDTF">2023-12-26T01:08:14Z</dcterms:modified>
</cp:coreProperties>
</file>