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7" r:id="rId3"/>
    <p:sldId id="257" r:id="rId4"/>
    <p:sldId id="274" r:id="rId5"/>
    <p:sldId id="260" r:id="rId6"/>
    <p:sldId id="264" r:id="rId7"/>
    <p:sldId id="265" r:id="rId8"/>
    <p:sldId id="278" r:id="rId9"/>
    <p:sldId id="267" r:id="rId10"/>
  </p:sldIdLst>
  <p:sldSz cx="12192000" cy="6858000"/>
  <p:notesSz cx="9866313" cy="673576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CC572A6-DCB1-4D9D-B74B-A0295AD37CBA}" v="10" dt="2024-04-11T03:20:29.32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15" autoAdjust="0"/>
    <p:restoredTop sz="94637" autoAdjust="0"/>
  </p:normalViewPr>
  <p:slideViewPr>
    <p:cSldViewPr snapToGrid="0">
      <p:cViewPr varScale="1">
        <p:scale>
          <a:sx n="90" d="100"/>
          <a:sy n="90" d="100"/>
        </p:scale>
        <p:origin x="87" y="7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yoshio watanabe" userId="4f88620549a6431d" providerId="LiveId" clId="{9CC572A6-DCB1-4D9D-B74B-A0295AD37CBA}"/>
    <pc:docChg chg="undo custSel addSld modSld">
      <pc:chgData name="yoshio watanabe" userId="4f88620549a6431d" providerId="LiveId" clId="{9CC572A6-DCB1-4D9D-B74B-A0295AD37CBA}" dt="2024-04-11T04:41:11.304" v="583" actId="20577"/>
      <pc:docMkLst>
        <pc:docMk/>
      </pc:docMkLst>
      <pc:sldChg chg="addSp modSp mod setBg">
        <pc:chgData name="yoshio watanabe" userId="4f88620549a6431d" providerId="LiveId" clId="{9CC572A6-DCB1-4D9D-B74B-A0295AD37CBA}" dt="2024-04-11T02:10:19.433" v="19" actId="20577"/>
        <pc:sldMkLst>
          <pc:docMk/>
          <pc:sldMk cId="2738425163" sldId="257"/>
        </pc:sldMkLst>
        <pc:spChg chg="mod">
          <ac:chgData name="yoshio watanabe" userId="4f88620549a6431d" providerId="LiveId" clId="{9CC572A6-DCB1-4D9D-B74B-A0295AD37CBA}" dt="2024-04-11T02:10:19.433" v="19" actId="20577"/>
          <ac:spMkLst>
            <pc:docMk/>
            <pc:sldMk cId="2738425163" sldId="257"/>
            <ac:spMk id="2" creationId="{8029C6F2-3A30-D168-3878-819BB9E1D324}"/>
          </ac:spMkLst>
        </pc:spChg>
        <pc:spChg chg="mod">
          <ac:chgData name="yoshio watanabe" userId="4f88620549a6431d" providerId="LiveId" clId="{9CC572A6-DCB1-4D9D-B74B-A0295AD37CBA}" dt="2024-04-11T02:10:11.813" v="15" actId="403"/>
          <ac:spMkLst>
            <pc:docMk/>
            <pc:sldMk cId="2738425163" sldId="257"/>
            <ac:spMk id="3" creationId="{7147B99B-CEFB-47FB-4F4A-752DECB3CC06}"/>
          </ac:spMkLst>
        </pc:spChg>
        <pc:spChg chg="add">
          <ac:chgData name="yoshio watanabe" userId="4f88620549a6431d" providerId="LiveId" clId="{9CC572A6-DCB1-4D9D-B74B-A0295AD37CBA}" dt="2024-04-11T02:09:42.268" v="12" actId="26606"/>
          <ac:spMkLst>
            <pc:docMk/>
            <pc:sldMk cId="2738425163" sldId="257"/>
            <ac:spMk id="2055" creationId="{04812C46-200A-4DEB-A05E-3ED6C68C2387}"/>
          </ac:spMkLst>
        </pc:spChg>
        <pc:spChg chg="add">
          <ac:chgData name="yoshio watanabe" userId="4f88620549a6431d" providerId="LiveId" clId="{9CC572A6-DCB1-4D9D-B74B-A0295AD37CBA}" dt="2024-04-11T02:09:42.268" v="12" actId="26606"/>
          <ac:spMkLst>
            <pc:docMk/>
            <pc:sldMk cId="2738425163" sldId="257"/>
            <ac:spMk id="2057" creationId="{D1EA859B-E555-4109-94F3-6700E046E008}"/>
          </ac:spMkLst>
        </pc:spChg>
        <pc:picChg chg="add mod ord">
          <ac:chgData name="yoshio watanabe" userId="4f88620549a6431d" providerId="LiveId" clId="{9CC572A6-DCB1-4D9D-B74B-A0295AD37CBA}" dt="2024-04-11T02:09:42.268" v="12" actId="26606"/>
          <ac:picMkLst>
            <pc:docMk/>
            <pc:sldMk cId="2738425163" sldId="257"/>
            <ac:picMk id="2050" creationId="{A82C74F4-29E0-CB63-A139-F592A9CD334E}"/>
          </ac:picMkLst>
        </pc:picChg>
      </pc:sldChg>
      <pc:sldChg chg="modSp mod">
        <pc:chgData name="yoshio watanabe" userId="4f88620549a6431d" providerId="LiveId" clId="{9CC572A6-DCB1-4D9D-B74B-A0295AD37CBA}" dt="2024-04-11T04:34:56.537" v="381" actId="5793"/>
        <pc:sldMkLst>
          <pc:docMk/>
          <pc:sldMk cId="460815992" sldId="260"/>
        </pc:sldMkLst>
        <pc:spChg chg="mod">
          <ac:chgData name="yoshio watanabe" userId="4f88620549a6431d" providerId="LiveId" clId="{9CC572A6-DCB1-4D9D-B74B-A0295AD37CBA}" dt="2024-04-11T04:34:56.537" v="381" actId="5793"/>
          <ac:spMkLst>
            <pc:docMk/>
            <pc:sldMk cId="460815992" sldId="260"/>
            <ac:spMk id="3" creationId="{A5DD5D58-43AD-B6CA-9F64-465968AAE3C8}"/>
          </ac:spMkLst>
        </pc:spChg>
      </pc:sldChg>
      <pc:sldChg chg="addSp modSp mod setBg">
        <pc:chgData name="yoshio watanabe" userId="4f88620549a6431d" providerId="LiveId" clId="{9CC572A6-DCB1-4D9D-B74B-A0295AD37CBA}" dt="2024-04-11T02:21:55.801" v="110" actId="207"/>
        <pc:sldMkLst>
          <pc:docMk/>
          <pc:sldMk cId="2052111090" sldId="264"/>
        </pc:sldMkLst>
        <pc:spChg chg="mod">
          <ac:chgData name="yoshio watanabe" userId="4f88620549a6431d" providerId="LiveId" clId="{9CC572A6-DCB1-4D9D-B74B-A0295AD37CBA}" dt="2024-04-11T02:21:11.594" v="79" actId="20577"/>
          <ac:spMkLst>
            <pc:docMk/>
            <pc:sldMk cId="2052111090" sldId="264"/>
            <ac:spMk id="2" creationId="{0B275E17-1D0F-A2DC-9589-9AA2BA85FD21}"/>
          </ac:spMkLst>
        </pc:spChg>
        <pc:spChg chg="mod">
          <ac:chgData name="yoshio watanabe" userId="4f88620549a6431d" providerId="LiveId" clId="{9CC572A6-DCB1-4D9D-B74B-A0295AD37CBA}" dt="2024-04-11T02:21:55.801" v="110" actId="207"/>
          <ac:spMkLst>
            <pc:docMk/>
            <pc:sldMk cId="2052111090" sldId="264"/>
            <ac:spMk id="3" creationId="{4F321172-B3E8-6A02-8A42-E2185F9E39CC}"/>
          </ac:spMkLst>
        </pc:spChg>
        <pc:spChg chg="add">
          <ac:chgData name="yoshio watanabe" userId="4f88620549a6431d" providerId="LiveId" clId="{9CC572A6-DCB1-4D9D-B74B-A0295AD37CBA}" dt="2024-04-11T02:20:58.486" v="74" actId="26606"/>
          <ac:spMkLst>
            <pc:docMk/>
            <pc:sldMk cId="2052111090" sldId="264"/>
            <ac:spMk id="3079" creationId="{058A14AF-9FB5-4CC7-BA35-E8E85D3EDF0E}"/>
          </ac:spMkLst>
        </pc:spChg>
        <pc:spChg chg="add">
          <ac:chgData name="yoshio watanabe" userId="4f88620549a6431d" providerId="LiveId" clId="{9CC572A6-DCB1-4D9D-B74B-A0295AD37CBA}" dt="2024-04-11T02:20:58.486" v="74" actId="26606"/>
          <ac:spMkLst>
            <pc:docMk/>
            <pc:sldMk cId="2052111090" sldId="264"/>
            <ac:spMk id="3081" creationId="{3A9A4357-BD1D-4622-A4FE-766E6AB8DE84}"/>
          </ac:spMkLst>
        </pc:spChg>
        <pc:spChg chg="add">
          <ac:chgData name="yoshio watanabe" userId="4f88620549a6431d" providerId="LiveId" clId="{9CC572A6-DCB1-4D9D-B74B-A0295AD37CBA}" dt="2024-04-11T02:20:58.486" v="74" actId="26606"/>
          <ac:spMkLst>
            <pc:docMk/>
            <pc:sldMk cId="2052111090" sldId="264"/>
            <ac:spMk id="3083" creationId="{E659831F-0D9A-4C63-9EBB-8435B85A440F}"/>
          </ac:spMkLst>
        </pc:spChg>
        <pc:spChg chg="add">
          <ac:chgData name="yoshio watanabe" userId="4f88620549a6431d" providerId="LiveId" clId="{9CC572A6-DCB1-4D9D-B74B-A0295AD37CBA}" dt="2024-04-11T02:20:58.486" v="74" actId="26606"/>
          <ac:spMkLst>
            <pc:docMk/>
            <pc:sldMk cId="2052111090" sldId="264"/>
            <ac:spMk id="3085" creationId="{E6995CE5-F890-4ABA-82A2-26507CE8D2A3}"/>
          </ac:spMkLst>
        </pc:spChg>
        <pc:picChg chg="add mod">
          <ac:chgData name="yoshio watanabe" userId="4f88620549a6431d" providerId="LiveId" clId="{9CC572A6-DCB1-4D9D-B74B-A0295AD37CBA}" dt="2024-04-11T02:20:58.486" v="74" actId="26606"/>
          <ac:picMkLst>
            <pc:docMk/>
            <pc:sldMk cId="2052111090" sldId="264"/>
            <ac:picMk id="3074" creationId="{8E842D13-3E6E-30D2-36DE-77DA84BF2B29}"/>
          </ac:picMkLst>
        </pc:picChg>
      </pc:sldChg>
      <pc:sldChg chg="modSp mod">
        <pc:chgData name="yoshio watanabe" userId="4f88620549a6431d" providerId="LiveId" clId="{9CC572A6-DCB1-4D9D-B74B-A0295AD37CBA}" dt="2024-04-11T04:41:11.304" v="583" actId="20577"/>
        <pc:sldMkLst>
          <pc:docMk/>
          <pc:sldMk cId="696735949" sldId="265"/>
        </pc:sldMkLst>
        <pc:spChg chg="mod">
          <ac:chgData name="yoshio watanabe" userId="4f88620549a6431d" providerId="LiveId" clId="{9CC572A6-DCB1-4D9D-B74B-A0295AD37CBA}" dt="2024-04-11T02:37:17.549" v="255" actId="20577"/>
          <ac:spMkLst>
            <pc:docMk/>
            <pc:sldMk cId="696735949" sldId="265"/>
            <ac:spMk id="2" creationId="{A26B696C-EB7C-2C88-FC16-BCE559852315}"/>
          </ac:spMkLst>
        </pc:spChg>
        <pc:spChg chg="mod">
          <ac:chgData name="yoshio watanabe" userId="4f88620549a6431d" providerId="LiveId" clId="{9CC572A6-DCB1-4D9D-B74B-A0295AD37CBA}" dt="2024-04-11T04:41:11.304" v="583" actId="20577"/>
          <ac:spMkLst>
            <pc:docMk/>
            <pc:sldMk cId="696735949" sldId="265"/>
            <ac:spMk id="3" creationId="{2EB7D937-E358-BE93-B0F9-024CBEF18AD2}"/>
          </ac:spMkLst>
        </pc:spChg>
      </pc:sldChg>
      <pc:sldChg chg="addSp modSp mod">
        <pc:chgData name="yoshio watanabe" userId="4f88620549a6431d" providerId="LiveId" clId="{9CC572A6-DCB1-4D9D-B74B-A0295AD37CBA}" dt="2024-04-11T04:38:32.732" v="578" actId="20577"/>
        <pc:sldMkLst>
          <pc:docMk/>
          <pc:sldMk cId="3250926349" sldId="267"/>
        </pc:sldMkLst>
        <pc:spChg chg="mod">
          <ac:chgData name="yoshio watanabe" userId="4f88620549a6431d" providerId="LiveId" clId="{9CC572A6-DCB1-4D9D-B74B-A0295AD37CBA}" dt="2024-04-11T04:38:32.732" v="578" actId="20577"/>
          <ac:spMkLst>
            <pc:docMk/>
            <pc:sldMk cId="3250926349" sldId="267"/>
            <ac:spMk id="3" creationId="{12C6EF3E-A6B0-0B88-FF6E-C5E0067FC494}"/>
          </ac:spMkLst>
        </pc:spChg>
        <pc:picChg chg="add mod">
          <ac:chgData name="yoshio watanabe" userId="4f88620549a6431d" providerId="LiveId" clId="{9CC572A6-DCB1-4D9D-B74B-A0295AD37CBA}" dt="2024-04-11T02:39:52.542" v="296" actId="1076"/>
          <ac:picMkLst>
            <pc:docMk/>
            <pc:sldMk cId="3250926349" sldId="267"/>
            <ac:picMk id="1026" creationId="{83035961-C6BD-2400-224C-E1BB808E1DCC}"/>
          </ac:picMkLst>
        </pc:picChg>
      </pc:sldChg>
      <pc:sldChg chg="modSp mod">
        <pc:chgData name="yoshio watanabe" userId="4f88620549a6431d" providerId="LiveId" clId="{9CC572A6-DCB1-4D9D-B74B-A0295AD37CBA}" dt="2024-04-11T04:34:19.375" v="376" actId="20577"/>
        <pc:sldMkLst>
          <pc:docMk/>
          <pc:sldMk cId="2737058859" sldId="274"/>
        </pc:sldMkLst>
        <pc:spChg chg="mod">
          <ac:chgData name="yoshio watanabe" userId="4f88620549a6431d" providerId="LiveId" clId="{9CC572A6-DCB1-4D9D-B74B-A0295AD37CBA}" dt="2024-04-11T04:34:19.375" v="376" actId="20577"/>
          <ac:spMkLst>
            <pc:docMk/>
            <pc:sldMk cId="2737058859" sldId="274"/>
            <ac:spMk id="3" creationId="{2EF6DDD3-8F13-A9B3-ABBE-CAFC0491D768}"/>
          </ac:spMkLst>
        </pc:spChg>
      </pc:sldChg>
      <pc:sldChg chg="addSp modSp mod setBg">
        <pc:chgData name="yoshio watanabe" userId="4f88620549a6431d" providerId="LiveId" clId="{9CC572A6-DCB1-4D9D-B74B-A0295AD37CBA}" dt="2024-04-11T02:33:17.919" v="253" actId="1076"/>
        <pc:sldMkLst>
          <pc:docMk/>
          <pc:sldMk cId="1963127360" sldId="277"/>
        </pc:sldMkLst>
        <pc:spChg chg="mod">
          <ac:chgData name="yoshio watanabe" userId="4f88620549a6431d" providerId="LiveId" clId="{9CC572A6-DCB1-4D9D-B74B-A0295AD37CBA}" dt="2024-04-11T02:33:17.919" v="253" actId="1076"/>
          <ac:spMkLst>
            <pc:docMk/>
            <pc:sldMk cId="1963127360" sldId="277"/>
            <ac:spMk id="2" creationId="{1FF104AE-4CC6-B7E1-3C30-849EEA8957BD}"/>
          </ac:spMkLst>
        </pc:spChg>
        <pc:spChg chg="mod">
          <ac:chgData name="yoshio watanabe" userId="4f88620549a6431d" providerId="LiveId" clId="{9CC572A6-DCB1-4D9D-B74B-A0295AD37CBA}" dt="2024-04-11T02:06:19.865" v="9" actId="20577"/>
          <ac:spMkLst>
            <pc:docMk/>
            <pc:sldMk cId="1963127360" sldId="277"/>
            <ac:spMk id="3" creationId="{680BA6D9-44C6-D3EA-DFEF-A3BE93F38556}"/>
          </ac:spMkLst>
        </pc:spChg>
        <pc:spChg chg="add">
          <ac:chgData name="yoshio watanabe" userId="4f88620549a6431d" providerId="LiveId" clId="{9CC572A6-DCB1-4D9D-B74B-A0295AD37CBA}" dt="2024-04-11T02:05:59.101" v="1" actId="26606"/>
          <ac:spMkLst>
            <pc:docMk/>
            <pc:sldMk cId="1963127360" sldId="277"/>
            <ac:spMk id="1031" creationId="{F13C74B1-5B17-4795-BED0-7140497B445A}"/>
          </ac:spMkLst>
        </pc:spChg>
        <pc:spChg chg="add">
          <ac:chgData name="yoshio watanabe" userId="4f88620549a6431d" providerId="LiveId" clId="{9CC572A6-DCB1-4D9D-B74B-A0295AD37CBA}" dt="2024-04-11T02:05:59.101" v="1" actId="26606"/>
          <ac:spMkLst>
            <pc:docMk/>
            <pc:sldMk cId="1963127360" sldId="277"/>
            <ac:spMk id="1033" creationId="{D4974D33-8DC5-464E-8C6D-BE58F0669C17}"/>
          </ac:spMkLst>
        </pc:spChg>
        <pc:picChg chg="add mod">
          <ac:chgData name="yoshio watanabe" userId="4f88620549a6431d" providerId="LiveId" clId="{9CC572A6-DCB1-4D9D-B74B-A0295AD37CBA}" dt="2024-04-11T02:05:59.101" v="1" actId="26606"/>
          <ac:picMkLst>
            <pc:docMk/>
            <pc:sldMk cId="1963127360" sldId="277"/>
            <ac:picMk id="1026" creationId="{F893B4C5-62AD-A614-DFA3-695FC52DA62F}"/>
          </ac:picMkLst>
        </pc:picChg>
      </pc:sldChg>
      <pc:sldChg chg="addSp delSp modSp new mod modClrScheme chgLayout">
        <pc:chgData name="yoshio watanabe" userId="4f88620549a6431d" providerId="LiveId" clId="{9CC572A6-DCB1-4D9D-B74B-A0295AD37CBA}" dt="2024-04-11T04:38:20.084" v="573" actId="1036"/>
        <pc:sldMkLst>
          <pc:docMk/>
          <pc:sldMk cId="3736151810" sldId="278"/>
        </pc:sldMkLst>
        <pc:spChg chg="del mod ord">
          <ac:chgData name="yoshio watanabe" userId="4f88620549a6431d" providerId="LiveId" clId="{9CC572A6-DCB1-4D9D-B74B-A0295AD37CBA}" dt="2024-04-11T04:35:52.636" v="383" actId="700"/>
          <ac:spMkLst>
            <pc:docMk/>
            <pc:sldMk cId="3736151810" sldId="278"/>
            <ac:spMk id="2" creationId="{9155CACD-2939-457E-B805-39A9189A6960}"/>
          </ac:spMkLst>
        </pc:spChg>
        <pc:spChg chg="del mod ord">
          <ac:chgData name="yoshio watanabe" userId="4f88620549a6431d" providerId="LiveId" clId="{9CC572A6-DCB1-4D9D-B74B-A0295AD37CBA}" dt="2024-04-11T04:35:52.636" v="383" actId="700"/>
          <ac:spMkLst>
            <pc:docMk/>
            <pc:sldMk cId="3736151810" sldId="278"/>
            <ac:spMk id="3" creationId="{0AB7195F-C039-4080-57F5-68BD9E87ED43}"/>
          </ac:spMkLst>
        </pc:spChg>
        <pc:spChg chg="add mod ord">
          <ac:chgData name="yoshio watanabe" userId="4f88620549a6431d" providerId="LiveId" clId="{9CC572A6-DCB1-4D9D-B74B-A0295AD37CBA}" dt="2024-04-11T04:36:56.568" v="457" actId="207"/>
          <ac:spMkLst>
            <pc:docMk/>
            <pc:sldMk cId="3736151810" sldId="278"/>
            <ac:spMk id="4" creationId="{A8567DF3-09BB-B2CF-7D40-29B7255F9D06}"/>
          </ac:spMkLst>
        </pc:spChg>
        <pc:spChg chg="add mod ord">
          <ac:chgData name="yoshio watanabe" userId="4f88620549a6431d" providerId="LiveId" clId="{9CC572A6-DCB1-4D9D-B74B-A0295AD37CBA}" dt="2024-04-11T04:38:20.084" v="573" actId="1036"/>
          <ac:spMkLst>
            <pc:docMk/>
            <pc:sldMk cId="3736151810" sldId="278"/>
            <ac:spMk id="5" creationId="{82B83BD1-24CB-D0BC-43BB-2280CDCB248A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71801EF-96A3-7EF3-4AAC-A7939FF1BC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C11639B-9936-B3A3-1F13-2D2899ABAA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2A34DB8-801A-CD23-584F-4728151575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FFB80-A315-4BA4-B786-B4D290B37DC5}" type="datetimeFigureOut">
              <a:rPr kumimoji="1" lang="ja-JP" altLang="en-US" smtClean="0"/>
              <a:t>2024/4/11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6742BF2-9400-33F4-721E-2A4835949F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EA2DDB1-9188-895E-FD3D-AC72247F58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A6A8D-FF07-4E20-8FD5-3E8EA5BA9C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06999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3BD88B3-58FD-BADE-67C0-4E0F383026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154E23F-F140-D938-F98F-3E54858BCD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C63D3FD-DC6A-7F3E-B1FD-C303338A66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FFB80-A315-4BA4-B786-B4D290B37DC5}" type="datetimeFigureOut">
              <a:rPr kumimoji="1" lang="ja-JP" altLang="en-US" smtClean="0"/>
              <a:t>2024/4/11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D13A792-2AED-A32A-3086-97F7C9C555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C893847-B2EF-CBAC-A933-B14C220673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A6A8D-FF07-4E20-8FD5-3E8EA5BA9C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50583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5ADF8BB5-EB42-445D-C6CF-FE0E7F7ED6F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0885701-564F-A8A6-3D64-CEE0BAB8B1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273B831-A474-8864-8FB7-49814753D5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FFB80-A315-4BA4-B786-B4D290B37DC5}" type="datetimeFigureOut">
              <a:rPr kumimoji="1" lang="ja-JP" altLang="en-US" smtClean="0"/>
              <a:t>2024/4/11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7A2DFB4-ACF1-E39E-454F-A278F777FD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1C33CEE-62AC-4519-ED30-7CE8C75105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A6A8D-FF07-4E20-8FD5-3E8EA5BA9C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8022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DFA3126-2412-4859-0EDD-811F48A202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3C2ED28-3EED-2486-C2BD-76D9355299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7BA02DF-53DB-127A-40CA-E37848D323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FFB80-A315-4BA4-B786-B4D290B37DC5}" type="datetimeFigureOut">
              <a:rPr kumimoji="1" lang="ja-JP" altLang="en-US" smtClean="0"/>
              <a:t>2024/4/11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9C21084-5C87-9D8E-FE97-6DEBC1621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C09D999-65C0-A82C-02FD-7CA385C342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A6A8D-FF07-4E20-8FD5-3E8EA5BA9C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63673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961ABD2-5359-E969-09ED-D5DB70AB19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552DF03-F056-4A5D-232A-0BD486EF0D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AD85F38-41DD-2B2E-FC42-5E58347D1A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FFB80-A315-4BA4-B786-B4D290B37DC5}" type="datetimeFigureOut">
              <a:rPr kumimoji="1" lang="ja-JP" altLang="en-US" smtClean="0"/>
              <a:t>2024/4/11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E2EB711-2B1C-3583-9F2C-3FAFD990AA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BFD1CB3-B218-0F1D-F814-11BD5A198A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A6A8D-FF07-4E20-8FD5-3E8EA5BA9C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6550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567991-36D5-6EB8-6D37-9C9ED63DD5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4E5C8EE-3DA7-DB2A-BBA8-91A4579B873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BF8F59CD-1820-4D58-9F8E-AEC23019EC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CE1E646-0EDE-CA81-26C8-BD83E1C627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FFB80-A315-4BA4-B786-B4D290B37DC5}" type="datetimeFigureOut">
              <a:rPr kumimoji="1" lang="ja-JP" altLang="en-US" smtClean="0"/>
              <a:t>2024/4/11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F6111CA-A813-76B3-0CD1-454C9A1306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F50863F-6596-5FCB-FD39-7A765D1BE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A6A8D-FF07-4E20-8FD5-3E8EA5BA9C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3440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50972D5-CD6E-6F22-04A9-C7A02611FF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4CEF362-5E21-575B-9AB4-99C66E7020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09D3B33-ADF9-F5B2-9C08-8C0314D7F4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DC230B78-B783-9DE5-1A5A-D7E506E7A31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DD7031BF-2BB2-12EC-AD7F-4B39495BA29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9CBB46C0-78F1-9756-0A23-670A1B832B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FFB80-A315-4BA4-B786-B4D290B37DC5}" type="datetimeFigureOut">
              <a:rPr kumimoji="1" lang="ja-JP" altLang="en-US" smtClean="0"/>
              <a:t>2024/4/11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619C85B7-613A-6E53-9BC7-2A9EF370F5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643FC007-2B3F-EDC6-770A-4952DC6533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A6A8D-FF07-4E20-8FD5-3E8EA5BA9C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89130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6F40842-218C-3A82-6F44-971FECF932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C76BB0DA-DBD0-EC15-EE46-A346820B54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FFB80-A315-4BA4-B786-B4D290B37DC5}" type="datetimeFigureOut">
              <a:rPr kumimoji="1" lang="ja-JP" altLang="en-US" smtClean="0"/>
              <a:t>2024/4/11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2B0C4A42-CABB-F7C2-DB19-334B9A50AC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DEF929F-658A-92DA-B1D4-692B0F20C9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A6A8D-FF07-4E20-8FD5-3E8EA5BA9C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33076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1810FA57-9879-E020-502F-0DBD28C1CF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FFB80-A315-4BA4-B786-B4D290B37DC5}" type="datetimeFigureOut">
              <a:rPr kumimoji="1" lang="ja-JP" altLang="en-US" smtClean="0"/>
              <a:t>2024/4/11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FA71B57C-87F7-D482-1FB7-F0051B23E6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F44330C-3326-2D6E-BD62-9B6D3E3DBE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A6A8D-FF07-4E20-8FD5-3E8EA5BA9C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995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A5BA013-70DF-0D3E-15DB-7B41AE0882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8C8C85C-E34F-FE4A-915F-B29211892A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C4D2499-08B7-E4FF-B90E-FD96582608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6E7CE90-3350-2534-E462-686E1608B8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FFB80-A315-4BA4-B786-B4D290B37DC5}" type="datetimeFigureOut">
              <a:rPr kumimoji="1" lang="ja-JP" altLang="en-US" smtClean="0"/>
              <a:t>2024/4/11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1337004-5532-0052-19FF-DF71C7A3AA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E8D0841-8048-5D93-28ED-79EADB7FB2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A6A8D-FF07-4E20-8FD5-3E8EA5BA9C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97253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7E0FB0A-EE4F-43BC-5187-147524CF0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BD0ED946-AE0D-8009-FEBC-588D34753B3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D2DCD15-C760-AD91-85A5-E8059D2F93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E1CB0D9-6991-A374-A6B6-9F1B863E62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FFB80-A315-4BA4-B786-B4D290B37DC5}" type="datetimeFigureOut">
              <a:rPr kumimoji="1" lang="ja-JP" altLang="en-US" smtClean="0"/>
              <a:t>2024/4/11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9056762-BD88-53F0-2AF8-8848E40D3D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98CCD01-94EA-45BA-7FCF-FD1F0E1CBE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A6A8D-FF07-4E20-8FD5-3E8EA5BA9C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4581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9E7878CF-0000-1C54-233C-C43271188A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203C6FA-A9FC-3657-5828-FE43221752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EFBBE6D-25A1-0BAF-4BA1-066C4135994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D4FFB80-A315-4BA4-B786-B4D290B37DC5}" type="datetimeFigureOut">
              <a:rPr kumimoji="1" lang="ja-JP" altLang="en-US" smtClean="0"/>
              <a:t>2024/4/11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BE317A3-1608-9557-F13D-5E4055275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836330B-C76B-4B1C-C517-E74F6D1F92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89A6A8D-FF07-4E20-8FD5-3E8EA5BA9C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58900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AA544A4-AF31-3986-A623-E3C81F1F6CA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ロシアと北朝鮮の「結託」</a:t>
            </a:r>
            <a:br>
              <a:rPr kumimoji="1" lang="en-US" altLang="ja-JP" dirty="0">
                <a:latin typeface="HGP明朝E" panose="02020900000000000000" pitchFamily="18" charset="-128"/>
                <a:ea typeface="HGP明朝E" panose="02020900000000000000" pitchFamily="18" charset="-128"/>
              </a:rPr>
            </a:br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深刻な段階に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F32653E1-84C3-4413-7F4C-E21E4A6D4D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913460"/>
            <a:ext cx="9144000" cy="1655762"/>
          </a:xfrm>
        </p:spPr>
        <p:txBody>
          <a:bodyPr/>
          <a:lstStyle/>
          <a:p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情報パック</a:t>
            </a:r>
            <a:r>
              <a:rPr kumimoji="1" lang="en-US" altLang="ja-JP" dirty="0">
                <a:latin typeface="HGP明朝E" panose="02020900000000000000" pitchFamily="18" charset="-128"/>
                <a:ea typeface="HGP明朝E" panose="02020900000000000000" pitchFamily="18" charset="-128"/>
              </a:rPr>
              <a:t>4</a:t>
            </a:r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月号</a:t>
            </a:r>
            <a:endParaRPr kumimoji="1" lang="en-US" altLang="ja-JP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943495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1" name="Rectangle 1030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1FF104AE-4CC6-B7E1-3C30-849EEA8957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2232" y="873515"/>
            <a:ext cx="4973911" cy="1082007"/>
          </a:xfrm>
        </p:spPr>
        <p:txBody>
          <a:bodyPr anchor="b">
            <a:normAutofit/>
          </a:bodyPr>
          <a:lstStyle/>
          <a:p>
            <a:r>
              <a:rPr kumimoji="1" lang="ja-JP" altLang="en-US" sz="5400" dirty="0">
                <a:latin typeface="HGP明朝E" panose="02020900000000000000" pitchFamily="18" charset="-128"/>
                <a:ea typeface="HGP明朝E" panose="02020900000000000000" pitchFamily="18" charset="-128"/>
              </a:rPr>
              <a:t>ロシアと北朝鮮</a:t>
            </a:r>
          </a:p>
        </p:txBody>
      </p:sp>
      <p:sp>
        <p:nvSpPr>
          <p:cNvPr id="1033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80BA6D9-44C6-D3EA-DFEF-A3BE93F385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" y="2872899"/>
            <a:ext cx="4243589" cy="3320668"/>
          </a:xfrm>
        </p:spPr>
        <p:txBody>
          <a:bodyPr>
            <a:normAutofit/>
          </a:bodyPr>
          <a:lstStyle/>
          <a:p>
            <a:pPr lvl="0"/>
            <a:r>
              <a:rPr kumimoji="1" lang="ja-JP" altLang="en-US" sz="2400" dirty="0">
                <a:latin typeface="HGP明朝E" panose="02020900000000000000" pitchFamily="18" charset="-128"/>
                <a:ea typeface="HGP明朝E" panose="02020900000000000000" pitchFamily="18" charset="-128"/>
              </a:rPr>
              <a:t>プーチン大統領　</a:t>
            </a:r>
            <a:r>
              <a:rPr kumimoji="1" lang="en-US" altLang="ja-JP" sz="2400" dirty="0">
                <a:latin typeface="HGP明朝E" panose="02020900000000000000" pitchFamily="18" charset="-128"/>
                <a:ea typeface="HGP明朝E" panose="02020900000000000000" pitchFamily="18" charset="-128"/>
              </a:rPr>
              <a:t>3</a:t>
            </a:r>
            <a:r>
              <a:rPr kumimoji="1" lang="ja-JP" altLang="en-US" sz="2400" dirty="0">
                <a:latin typeface="HGP明朝E" panose="02020900000000000000" pitchFamily="18" charset="-128"/>
                <a:ea typeface="HGP明朝E" panose="02020900000000000000" pitchFamily="18" charset="-128"/>
              </a:rPr>
              <a:t>月</a:t>
            </a:r>
            <a:r>
              <a:rPr kumimoji="1" lang="en-US" altLang="ja-JP" sz="2400" dirty="0">
                <a:latin typeface="HGP明朝E" panose="02020900000000000000" pitchFamily="18" charset="-128"/>
                <a:ea typeface="HGP明朝E" panose="02020900000000000000" pitchFamily="18" charset="-128"/>
              </a:rPr>
              <a:t>17</a:t>
            </a:r>
            <a:r>
              <a:rPr kumimoji="1" lang="ja-JP" altLang="en-US" sz="2400" dirty="0">
                <a:latin typeface="HGP明朝E" panose="02020900000000000000" pitchFamily="18" charset="-128"/>
                <a:ea typeface="HGP明朝E" panose="02020900000000000000" pitchFamily="18" charset="-128"/>
              </a:rPr>
              <a:t>日　大統領選圧勝　</a:t>
            </a:r>
            <a:r>
              <a:rPr kumimoji="1" lang="en-US" altLang="ja-JP" sz="2400" dirty="0">
                <a:latin typeface="HGP明朝E" panose="02020900000000000000" pitchFamily="18" charset="-128"/>
                <a:ea typeface="HGP明朝E" panose="02020900000000000000" pitchFamily="18" charset="-128"/>
              </a:rPr>
              <a:t>5</a:t>
            </a:r>
            <a:r>
              <a:rPr kumimoji="1" lang="ja-JP" altLang="en-US" sz="2400" dirty="0">
                <a:latin typeface="HGP明朝E" panose="02020900000000000000" pitchFamily="18" charset="-128"/>
                <a:ea typeface="HGP明朝E" panose="02020900000000000000" pitchFamily="18" charset="-128"/>
              </a:rPr>
              <a:t>選に</a:t>
            </a:r>
            <a:endParaRPr kumimoji="1" lang="en-US" altLang="ja-JP" sz="24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lvl="0"/>
            <a:endParaRPr kumimoji="1" lang="ja-JP" altLang="en-US" sz="24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lvl="0"/>
            <a:r>
              <a:rPr kumimoji="1" lang="ja-JP" altLang="en-US" sz="2400" dirty="0">
                <a:latin typeface="HGP明朝E" panose="02020900000000000000" pitchFamily="18" charset="-128"/>
                <a:ea typeface="HGP明朝E" panose="02020900000000000000" pitchFamily="18" charset="-128"/>
              </a:rPr>
              <a:t>北朝鮮訪問に向けて準備を進めている　</a:t>
            </a:r>
            <a:endParaRPr kumimoji="1" lang="en-US" altLang="ja-JP" sz="24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marL="457200" lvl="1" indent="0">
              <a:buNone/>
            </a:pPr>
            <a:endParaRPr lang="en-US" altLang="ja-JP" sz="20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marL="457200" lvl="1" indent="0">
              <a:buNone/>
            </a:pPr>
            <a:r>
              <a:rPr kumimoji="1" lang="ja-JP" altLang="en-US" sz="2000" dirty="0">
                <a:latin typeface="HGP明朝E" panose="02020900000000000000" pitchFamily="18" charset="-128"/>
                <a:ea typeface="HGP明朝E" panose="02020900000000000000" pitchFamily="18" charset="-128"/>
              </a:rPr>
              <a:t>実現すれば</a:t>
            </a:r>
            <a:r>
              <a:rPr kumimoji="1" lang="en-US" altLang="ja-JP" sz="2000" dirty="0">
                <a:latin typeface="HGP明朝E" panose="02020900000000000000" pitchFamily="18" charset="-128"/>
                <a:ea typeface="HGP明朝E" panose="02020900000000000000" pitchFamily="18" charset="-128"/>
              </a:rPr>
              <a:t>24</a:t>
            </a:r>
            <a:r>
              <a:rPr kumimoji="1" lang="ja-JP" altLang="en-US" sz="2000" dirty="0">
                <a:latin typeface="HGP明朝E" panose="02020900000000000000" pitchFamily="18" charset="-128"/>
                <a:ea typeface="HGP明朝E" panose="02020900000000000000" pitchFamily="18" charset="-128"/>
              </a:rPr>
              <a:t>年ぶり</a:t>
            </a:r>
          </a:p>
        </p:txBody>
      </p:sp>
      <p:pic>
        <p:nvPicPr>
          <p:cNvPr id="1026" name="Picture 2" descr="ロシア大統領選、プーチン氏が圧勝 得票率76％、通算4期目へ 写真10枚 国際ニュース：AFPBB News">
            <a:extLst>
              <a:ext uri="{FF2B5EF4-FFF2-40B4-BE49-F238E27FC236}">
                <a16:creationId xmlns:a16="http://schemas.microsoft.com/office/drawing/2014/main" id="{F893B4C5-62AD-A614-DFA3-695FC52DA62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788" b="1"/>
          <a:stretch/>
        </p:blipFill>
        <p:spPr bwMode="auto"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31273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55" name="Rectangle 2054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米国務省、北朝鮮船舶の「瀬取り」写真を公開 : 東亜日報">
            <a:extLst>
              <a:ext uri="{FF2B5EF4-FFF2-40B4-BE49-F238E27FC236}">
                <a16:creationId xmlns:a16="http://schemas.microsoft.com/office/drawing/2014/main" id="{A82C74F4-29E0-CB63-A139-F592A9CD334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82" r="11057" b="1"/>
          <a:stretch/>
        </p:blipFill>
        <p:spPr bwMode="auto">
          <a:xfrm>
            <a:off x="1" y="10"/>
            <a:ext cx="9669642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7" name="Rectangle 2056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125019" y="0"/>
            <a:ext cx="7066978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8029C6F2-3A30-D168-3878-819BB9E1D3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31610" y="365125"/>
            <a:ext cx="3822189" cy="1899912"/>
          </a:xfrm>
        </p:spPr>
        <p:txBody>
          <a:bodyPr>
            <a:normAutofit/>
          </a:bodyPr>
          <a:lstStyle/>
          <a:p>
            <a:r>
              <a:rPr kumimoji="1" lang="ja-JP" altLang="en-US" sz="4000" dirty="0">
                <a:latin typeface="HGP明朝E" panose="02020900000000000000" pitchFamily="18" charset="-128"/>
                <a:ea typeface="HGP明朝E" panose="02020900000000000000" pitchFamily="18" charset="-128"/>
              </a:rPr>
              <a:t>「結託」の現状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147B99B-CEFB-47FB-4F4A-752DECB3CC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31610" y="2434201"/>
            <a:ext cx="3822189" cy="3742762"/>
          </a:xfrm>
        </p:spPr>
        <p:txBody>
          <a:bodyPr>
            <a:normAutofit/>
          </a:bodyPr>
          <a:lstStyle/>
          <a:p>
            <a:pPr lvl="0"/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「瀬取り」</a:t>
            </a:r>
            <a:endParaRPr kumimoji="1" lang="en-US" altLang="ja-JP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lvl="0"/>
            <a:endParaRPr kumimoji="1" lang="ja-JP" altLang="en-US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lvl="0"/>
            <a:r>
              <a:rPr kumimoji="1" lang="ja-JP" altLang="en-US" dirty="0">
                <a:solidFill>
                  <a:srgbClr val="FF000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直接的な行動</a:t>
            </a:r>
          </a:p>
        </p:txBody>
      </p:sp>
    </p:spTree>
    <p:extLst>
      <p:ext uri="{BB962C8B-B14F-4D97-AF65-F5344CB8AC3E}">
        <p14:creationId xmlns:p14="http://schemas.microsoft.com/office/powerpoint/2010/main" val="27384251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184368E-F723-01AB-3152-A6A19120CA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北朝鮮制裁専門家パネル　</a:t>
            </a:r>
            <a:r>
              <a:rPr kumimoji="1" lang="en-US" altLang="ja-JP" dirty="0">
                <a:latin typeface="HGP明朝E" panose="02020900000000000000" pitchFamily="18" charset="-128"/>
                <a:ea typeface="HGP明朝E" panose="02020900000000000000" pitchFamily="18" charset="-128"/>
              </a:rPr>
              <a:t>3</a:t>
            </a:r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月の報告書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EF6DDD3-8F13-A9B3-ABBE-CAFC0491D7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北朝鮮は制裁に反して石油輸出や石油精製品の輸入を続けている</a:t>
            </a:r>
            <a:endParaRPr kumimoji="1" lang="en-US" altLang="ja-JP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lvl="1"/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英王立防衛安全保障研究所（</a:t>
            </a:r>
            <a:r>
              <a:rPr kumimoji="1" lang="en-US" altLang="ja-JP" dirty="0">
                <a:latin typeface="HGP明朝E" panose="02020900000000000000" pitchFamily="18" charset="-128"/>
                <a:ea typeface="HGP明朝E" panose="02020900000000000000" pitchFamily="18" charset="-128"/>
              </a:rPr>
              <a:t>RUSI</a:t>
            </a:r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）がフィナンシャル・タイムズと共有した衛星画像から</a:t>
            </a:r>
          </a:p>
          <a:p>
            <a:pPr lvl="1"/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３月７日始まった積み込み・・・</a:t>
            </a:r>
            <a:endParaRPr kumimoji="1" lang="en-US" altLang="ja-JP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lvl="1"/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すくなくとも５隻の北朝鮮タンカーが石油精製品を積み込むため４月ロシア極東のボストチヌイ港に寄港した</a:t>
            </a:r>
          </a:p>
          <a:p>
            <a:pPr lvl="1"/>
            <a:endParaRPr kumimoji="1" lang="ja-JP" altLang="en-US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lvl="0"/>
            <a:r>
              <a:rPr kumimoji="1" lang="ja-JP" altLang="ja-JP" kern="1200" dirty="0">
                <a:solidFill>
                  <a:schemeClr val="tx1"/>
                </a:solidFill>
                <a:effectLst/>
                <a:latin typeface="HGP明朝E" panose="02020900000000000000" pitchFamily="18" charset="-128"/>
                <a:ea typeface="HGP明朝E" panose="02020900000000000000" pitchFamily="18" charset="-128"/>
                <a:cs typeface="+mj-cs"/>
              </a:rPr>
              <a:t>獲得</a:t>
            </a:r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外貨の</a:t>
            </a:r>
            <a:r>
              <a:rPr kumimoji="1" lang="en-US" altLang="ja-JP" dirty="0">
                <a:latin typeface="HGP明朝E" panose="02020900000000000000" pitchFamily="18" charset="-128"/>
                <a:ea typeface="HGP明朝E" panose="02020900000000000000" pitchFamily="18" charset="-128"/>
              </a:rPr>
              <a:t>5</a:t>
            </a:r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割（約３０億ドル＝４０００億円）はサイバー攻撃で獲得している（核・ミサイル開発に充当）</a:t>
            </a:r>
          </a:p>
        </p:txBody>
      </p:sp>
    </p:spTree>
    <p:extLst>
      <p:ext uri="{BB962C8B-B14F-4D97-AF65-F5344CB8AC3E}">
        <p14:creationId xmlns:p14="http://schemas.microsoft.com/office/powerpoint/2010/main" val="27370588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C8D9493-1840-02DE-AD3A-5B332EBECE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昨年</a:t>
            </a:r>
            <a:r>
              <a:rPr kumimoji="1" lang="en-US" altLang="ja-JP" dirty="0">
                <a:latin typeface="HGP明朝E" panose="02020900000000000000" pitchFamily="18" charset="-128"/>
                <a:ea typeface="HGP明朝E" panose="02020900000000000000" pitchFamily="18" charset="-128"/>
              </a:rPr>
              <a:t>9</a:t>
            </a:r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月　露朝首脳会談とその前後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5DD5D58-43AD-B6CA-9F64-465968AAE3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endParaRPr kumimoji="1" lang="ja-JP" altLang="en-US" sz="36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lvl="0"/>
            <a:r>
              <a:rPr kumimoji="1" lang="en-US" altLang="ja-JP" sz="3600" dirty="0">
                <a:latin typeface="HGP明朝E" panose="02020900000000000000" pitchFamily="18" charset="-128"/>
                <a:ea typeface="HGP明朝E" panose="02020900000000000000" pitchFamily="18" charset="-128"/>
              </a:rPr>
              <a:t>2023</a:t>
            </a:r>
            <a:r>
              <a:rPr kumimoji="1" lang="ja-JP" altLang="en-US" sz="3600" dirty="0">
                <a:latin typeface="HGP明朝E" panose="02020900000000000000" pitchFamily="18" charset="-128"/>
                <a:ea typeface="HGP明朝E" panose="02020900000000000000" pitchFamily="18" charset="-128"/>
              </a:rPr>
              <a:t>年</a:t>
            </a:r>
            <a:r>
              <a:rPr kumimoji="1" lang="en-US" altLang="ja-JP" sz="3600" dirty="0">
                <a:latin typeface="HGP明朝E" panose="02020900000000000000" pitchFamily="18" charset="-128"/>
                <a:ea typeface="HGP明朝E" panose="02020900000000000000" pitchFamily="18" charset="-128"/>
              </a:rPr>
              <a:t>9</a:t>
            </a:r>
            <a:r>
              <a:rPr kumimoji="1" lang="ja-JP" altLang="en-US" sz="3600" dirty="0">
                <a:latin typeface="HGP明朝E" panose="02020900000000000000" pitchFamily="18" charset="-128"/>
                <a:ea typeface="HGP明朝E" panose="02020900000000000000" pitchFamily="18" charset="-128"/>
              </a:rPr>
              <a:t>月～</a:t>
            </a:r>
            <a:r>
              <a:rPr kumimoji="1" lang="en-US" altLang="ja-JP" sz="3600" dirty="0">
                <a:latin typeface="HGP明朝E" panose="02020900000000000000" pitchFamily="18" charset="-128"/>
                <a:ea typeface="HGP明朝E" panose="02020900000000000000" pitchFamily="18" charset="-128"/>
              </a:rPr>
              <a:t>2024</a:t>
            </a:r>
            <a:r>
              <a:rPr kumimoji="1" lang="ja-JP" altLang="en-US" sz="3600" dirty="0">
                <a:latin typeface="HGP明朝E" panose="02020900000000000000" pitchFamily="18" charset="-128"/>
                <a:ea typeface="HGP明朝E" panose="02020900000000000000" pitchFamily="18" charset="-128"/>
              </a:rPr>
              <a:t>年</a:t>
            </a:r>
            <a:r>
              <a:rPr kumimoji="1" lang="en-US" altLang="ja-JP" sz="3600" dirty="0">
                <a:latin typeface="HGP明朝E" panose="02020900000000000000" pitchFamily="18" charset="-128"/>
                <a:ea typeface="HGP明朝E" panose="02020900000000000000" pitchFamily="18" charset="-128"/>
              </a:rPr>
              <a:t>2</a:t>
            </a:r>
            <a:r>
              <a:rPr kumimoji="1" lang="ja-JP" altLang="en-US" sz="3600" dirty="0">
                <a:latin typeface="HGP明朝E" panose="02020900000000000000" pitchFamily="18" charset="-128"/>
                <a:ea typeface="HGP明朝E" panose="02020900000000000000" pitchFamily="18" charset="-128"/>
              </a:rPr>
              <a:t>月まで</a:t>
            </a:r>
          </a:p>
          <a:p>
            <a:pPr lvl="1"/>
            <a:r>
              <a:rPr kumimoji="1" lang="ja-JP" altLang="en-US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ロシアに輸送された兵器積載コンテナ　延べ</a:t>
            </a:r>
            <a:r>
              <a:rPr kumimoji="1" lang="en-US" altLang="ja-JP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1</a:t>
            </a:r>
            <a:r>
              <a:rPr kumimoji="1" lang="ja-JP" altLang="en-US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万個以上</a:t>
            </a:r>
            <a:endParaRPr kumimoji="1" lang="en-US" altLang="ja-JP" sz="32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marL="457200" lvl="1" indent="0">
              <a:buNone/>
            </a:pPr>
            <a:endParaRPr kumimoji="1" lang="ja-JP" altLang="en-US" sz="32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lvl="1"/>
            <a:r>
              <a:rPr kumimoji="1" lang="ja-JP" altLang="en-US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これはロシア国内の砲弾年間生産量約</a:t>
            </a:r>
            <a:r>
              <a:rPr kumimoji="1" lang="en-US" altLang="ja-JP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300</a:t>
            </a:r>
            <a:r>
              <a:rPr kumimoji="1" lang="ja-JP" altLang="en-US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万発以上</a:t>
            </a:r>
          </a:p>
          <a:p>
            <a:pPr lvl="1"/>
            <a:r>
              <a:rPr kumimoji="1" lang="ja-JP" altLang="en-US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短距離弾道ミサイル約</a:t>
            </a:r>
            <a:r>
              <a:rPr kumimoji="1" lang="en-US" altLang="ja-JP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50</a:t>
            </a:r>
            <a:r>
              <a:rPr kumimoji="1" lang="ja-JP" altLang="en-US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発　「</a:t>
            </a:r>
            <a:r>
              <a:rPr kumimoji="1" lang="en-US" altLang="ja-JP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KN23</a:t>
            </a:r>
            <a:r>
              <a:rPr kumimoji="1" lang="ja-JP" altLang="en-US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」「</a:t>
            </a:r>
            <a:r>
              <a:rPr kumimoji="1" lang="en-US" altLang="ja-JP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KN24</a:t>
            </a:r>
            <a:r>
              <a:rPr kumimoji="1" lang="ja-JP" altLang="en-US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」</a:t>
            </a:r>
          </a:p>
        </p:txBody>
      </p:sp>
    </p:spTree>
    <p:extLst>
      <p:ext uri="{BB962C8B-B14F-4D97-AF65-F5344CB8AC3E}">
        <p14:creationId xmlns:p14="http://schemas.microsoft.com/office/powerpoint/2010/main" val="4608159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79" name="Rectangle 3078">
            <a:extLst>
              <a:ext uri="{FF2B5EF4-FFF2-40B4-BE49-F238E27FC236}">
                <a16:creationId xmlns:a16="http://schemas.microsoft.com/office/drawing/2014/main" id="{058A14AF-9FB5-4CC7-BA35-E8E85D3EDF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0B275E17-1D0F-A2DC-9589-9AA2BA85FD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3662" y="386930"/>
            <a:ext cx="10066122" cy="1298448"/>
          </a:xfrm>
        </p:spPr>
        <p:txBody>
          <a:bodyPr anchor="b">
            <a:normAutofit/>
          </a:bodyPr>
          <a:lstStyle/>
          <a:p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ウクライナは北朝鮮の武器の「実験場」</a:t>
            </a:r>
            <a:br>
              <a:rPr kumimoji="1" lang="en-US" altLang="ja-JP" dirty="0">
                <a:latin typeface="HGP明朝E" panose="02020900000000000000" pitchFamily="18" charset="-128"/>
                <a:ea typeface="HGP明朝E" panose="02020900000000000000" pitchFamily="18" charset="-128"/>
              </a:rPr>
            </a:br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－</a:t>
            </a:r>
            <a:r>
              <a:rPr kumimoji="1" lang="ja-JP" altLang="en-US" sz="3600" dirty="0">
                <a:latin typeface="HGP明朝E" panose="02020900000000000000" pitchFamily="18" charset="-128"/>
                <a:ea typeface="HGP明朝E" panose="02020900000000000000" pitchFamily="18" charset="-128"/>
              </a:rPr>
              <a:t>フリン米太平洋陸軍司令官</a:t>
            </a:r>
            <a:endParaRPr kumimoji="1" lang="ja-JP" altLang="en-US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sp>
        <p:nvSpPr>
          <p:cNvPr id="3081" name="Rectangle 3080">
            <a:extLst>
              <a:ext uri="{FF2B5EF4-FFF2-40B4-BE49-F238E27FC236}">
                <a16:creationId xmlns:a16="http://schemas.microsoft.com/office/drawing/2014/main" id="{3A9A4357-BD1D-4622-A4FE-766E6AB8DE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-2" y="1998845"/>
            <a:ext cx="11454595" cy="7816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3" name="Rectangle 3082">
            <a:extLst>
              <a:ext uri="{FF2B5EF4-FFF2-40B4-BE49-F238E27FC236}">
                <a16:creationId xmlns:a16="http://schemas.microsoft.com/office/drawing/2014/main" id="{E659831F-0D9A-4C63-9EBB-8435B85A44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3079"/>
            <a:ext cx="11383362" cy="426799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F321172-B3E8-6A02-8A42-E2185F9E39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3661" y="2599509"/>
            <a:ext cx="4530898" cy="3639450"/>
          </a:xfrm>
        </p:spPr>
        <p:txBody>
          <a:bodyPr anchor="ctr">
            <a:normAutofit/>
          </a:bodyPr>
          <a:lstStyle/>
          <a:p>
            <a:pPr lvl="0"/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ロシアへの北朝鮮兵器の大量供与は、火力主体のロシア・ウクライナ</a:t>
            </a:r>
            <a:r>
              <a:rPr kumimoji="1" lang="ja-JP" altLang="en-US" dirty="0">
                <a:solidFill>
                  <a:srgbClr val="FF000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戦争の流れを変えた</a:t>
            </a:r>
            <a:endParaRPr kumimoji="1" lang="en-US" altLang="ja-JP" dirty="0">
              <a:solidFill>
                <a:srgbClr val="FF0000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lvl="0"/>
            <a:endParaRPr kumimoji="1" lang="ja-JP" altLang="en-US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lvl="0"/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北朝鮮の兵器拡散は国際秩序の根本を揺るがす</a:t>
            </a:r>
          </a:p>
        </p:txBody>
      </p:sp>
      <p:pic>
        <p:nvPicPr>
          <p:cNvPr id="3074" name="Picture 2" descr="米太平洋陸軍トップ インド太平洋地域での中国軍の活動に懸念 | NHK | インド太平洋情勢">
            <a:extLst>
              <a:ext uri="{FF2B5EF4-FFF2-40B4-BE49-F238E27FC236}">
                <a16:creationId xmlns:a16="http://schemas.microsoft.com/office/drawing/2014/main" id="{8E842D13-3E6E-30D2-36DE-77DA84BF2B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911532" y="2892862"/>
            <a:ext cx="5150277" cy="2897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85" name="Rectangle 3084">
            <a:extLst>
              <a:ext uri="{FF2B5EF4-FFF2-40B4-BE49-F238E27FC236}">
                <a16:creationId xmlns:a16="http://schemas.microsoft.com/office/drawing/2014/main" id="{E6995CE5-F890-4ABA-82A2-26507CE8D2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1228040" y="2313027"/>
            <a:ext cx="781700" cy="1523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1110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26B696C-EB7C-2C88-FC16-BCE5598523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国連・北朝鮮制裁パネル　</a:t>
            </a:r>
            <a:br>
              <a:rPr kumimoji="1" lang="en-US" altLang="ja-JP" dirty="0">
                <a:latin typeface="HGP明朝E" panose="02020900000000000000" pitchFamily="18" charset="-128"/>
                <a:ea typeface="HGP明朝E" panose="02020900000000000000" pitchFamily="18" charset="-128"/>
              </a:rPr>
            </a:br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延長案に対する拒否権　</a:t>
            </a:r>
            <a:r>
              <a:rPr kumimoji="1" lang="en-US" altLang="ja-JP" dirty="0">
                <a:latin typeface="HGP明朝E" panose="02020900000000000000" pitchFamily="18" charset="-128"/>
                <a:ea typeface="HGP明朝E" panose="02020900000000000000" pitchFamily="18" charset="-128"/>
              </a:rPr>
              <a:t>3</a:t>
            </a:r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月</a:t>
            </a:r>
            <a:r>
              <a:rPr kumimoji="1" lang="en-US" altLang="ja-JP" dirty="0">
                <a:latin typeface="HGP明朝E" panose="02020900000000000000" pitchFamily="18" charset="-128"/>
                <a:ea typeface="HGP明朝E" panose="02020900000000000000" pitchFamily="18" charset="-128"/>
              </a:rPr>
              <a:t>28</a:t>
            </a:r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日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EB7D937-E358-BE93-B0F9-024CBEF18A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11694"/>
            <a:ext cx="10515600" cy="4351338"/>
          </a:xfrm>
        </p:spPr>
        <p:txBody>
          <a:bodyPr>
            <a:normAutofit lnSpcReduction="10000"/>
          </a:bodyPr>
          <a:lstStyle/>
          <a:p>
            <a:pPr lvl="0"/>
            <a:r>
              <a:rPr kumimoji="1" lang="ja-JP" altLang="en-US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国連・北朝鮮制裁パネル　</a:t>
            </a:r>
            <a:r>
              <a:rPr kumimoji="1" lang="en-US" altLang="ja-JP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2009</a:t>
            </a:r>
            <a:r>
              <a:rPr kumimoji="1" lang="ja-JP" altLang="en-US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年に設置</a:t>
            </a:r>
            <a:endParaRPr kumimoji="1" lang="en-US" altLang="ja-JP" sz="32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lvl="0"/>
            <a:r>
              <a:rPr kumimoji="1" lang="ja-JP" altLang="en-US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委員</a:t>
            </a:r>
            <a:r>
              <a:rPr kumimoji="1" lang="en-US" altLang="ja-JP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8</a:t>
            </a:r>
            <a:r>
              <a:rPr kumimoji="1" lang="ja-JP" altLang="en-US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人</a:t>
            </a:r>
            <a:endParaRPr kumimoji="1" lang="en-US" altLang="ja-JP" sz="32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marL="0" lvl="0" indent="0">
              <a:buNone/>
            </a:pPr>
            <a:r>
              <a:rPr lang="ja-JP" altLang="en-US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　</a:t>
            </a:r>
            <a:r>
              <a:rPr kumimoji="1" lang="ja-JP" altLang="en-US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（日米韓などの輸出入管理や核不拡散の専門家</a:t>
            </a:r>
            <a:r>
              <a:rPr kumimoji="1" lang="en-US" altLang="ja-JP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8</a:t>
            </a:r>
            <a:r>
              <a:rPr kumimoji="1" lang="ja-JP" altLang="en-US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人）</a:t>
            </a:r>
            <a:endParaRPr kumimoji="1" lang="en-US" altLang="ja-JP" sz="32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marL="0" lvl="0" indent="0">
              <a:buNone/>
            </a:pPr>
            <a:endParaRPr kumimoji="1" lang="ja-JP" altLang="en-US" sz="32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lvl="0"/>
            <a:r>
              <a:rPr kumimoji="1" lang="ja-JP" altLang="en-US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北朝鮮の国連決議違反を監視し年</a:t>
            </a:r>
            <a:r>
              <a:rPr kumimoji="1" lang="en-US" altLang="ja-JP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2</a:t>
            </a:r>
            <a:r>
              <a:rPr kumimoji="1" lang="ja-JP" altLang="en-US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回報告書を提出　</a:t>
            </a:r>
            <a:endParaRPr kumimoji="1" lang="en-US" altLang="ja-JP" sz="32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marL="0" lvl="0" indent="0">
              <a:buNone/>
            </a:pPr>
            <a:r>
              <a:rPr lang="ja-JP" altLang="en-US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　</a:t>
            </a:r>
            <a:r>
              <a:rPr kumimoji="1" lang="ja-JP" altLang="en-US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毎年更新</a:t>
            </a:r>
            <a:endParaRPr kumimoji="1" lang="en-US" altLang="ja-JP" sz="32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lvl="0"/>
            <a:endParaRPr kumimoji="1" lang="ja-JP" altLang="en-US" sz="32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lvl="0"/>
            <a:r>
              <a:rPr kumimoji="1" lang="ja-JP" altLang="en-US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国連・北朝鮮制裁パネル　</a:t>
            </a:r>
            <a:r>
              <a:rPr kumimoji="1" lang="en-US" altLang="ja-JP" sz="3200" dirty="0">
                <a:solidFill>
                  <a:srgbClr val="FF000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4</a:t>
            </a:r>
            <a:r>
              <a:rPr kumimoji="1" lang="ja-JP" altLang="en-US" sz="3200" dirty="0">
                <a:solidFill>
                  <a:srgbClr val="FF000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月末で廃止</a:t>
            </a:r>
          </a:p>
        </p:txBody>
      </p:sp>
    </p:spTree>
    <p:extLst>
      <p:ext uri="{BB962C8B-B14F-4D97-AF65-F5344CB8AC3E}">
        <p14:creationId xmlns:p14="http://schemas.microsoft.com/office/powerpoint/2010/main" val="6967359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A8567DF3-09BB-B2CF-7D40-29B7255F9D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ウクライナと「イスラム国」</a:t>
            </a:r>
            <a:br>
              <a:rPr lang="en-US" altLang="ja-JP" dirty="0">
                <a:latin typeface="HGP明朝E" panose="02020900000000000000" pitchFamily="18" charset="-128"/>
                <a:ea typeface="HGP明朝E" panose="02020900000000000000" pitchFamily="18" charset="-128"/>
              </a:rPr>
            </a:br>
            <a:br>
              <a:rPr lang="en-US" altLang="ja-JP" dirty="0">
                <a:latin typeface="HGP明朝E" panose="02020900000000000000" pitchFamily="18" charset="-128"/>
                <a:ea typeface="HGP明朝E" panose="02020900000000000000" pitchFamily="18" charset="-128"/>
              </a:rPr>
            </a:br>
            <a:r>
              <a:rPr lang="ja-JP" altLang="en-US" dirty="0">
                <a:solidFill>
                  <a:srgbClr val="FF000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二正面対応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82B83BD1-24CB-D0BC-43BB-2280CDCB24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913755"/>
            <a:ext cx="10515600" cy="1500187"/>
          </a:xfrm>
        </p:spPr>
        <p:txBody>
          <a:bodyPr/>
          <a:lstStyle/>
          <a:p>
            <a:r>
              <a:rPr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３月２２日　モスクワ郊外　コンサートホール</a:t>
            </a:r>
            <a:endParaRPr lang="en-US" altLang="ja-JP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r>
              <a:rPr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大規模テロ　１４０人以上が犠牲に</a:t>
            </a:r>
          </a:p>
        </p:txBody>
      </p:sp>
    </p:spTree>
    <p:extLst>
      <p:ext uri="{BB962C8B-B14F-4D97-AF65-F5344CB8AC3E}">
        <p14:creationId xmlns:p14="http://schemas.microsoft.com/office/powerpoint/2010/main" val="37361518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EDF94F8-CB35-C61A-57B5-9EFDFF5B05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新しい監視機関の設置を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2C6EF3E-A6B0-0B88-FF6E-C5E0067FC4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kumimoji="1" lang="ja-JP" altLang="en-US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「国連制裁」は効いている　北朝鮮の実情から</a:t>
            </a:r>
            <a:endParaRPr kumimoji="1" lang="en-US" altLang="ja-JP" sz="32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lvl="0"/>
            <a:endParaRPr kumimoji="1" lang="en-US" altLang="ja-JP" sz="32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lvl="0"/>
            <a:r>
              <a:rPr kumimoji="1" lang="ja-JP" altLang="en-US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日米主導、</a:t>
            </a:r>
            <a:r>
              <a:rPr kumimoji="1" lang="en-US" altLang="ja-JP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G7</a:t>
            </a:r>
            <a:r>
              <a:rPr kumimoji="1" lang="ja-JP" altLang="en-US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を軸にして</a:t>
            </a:r>
            <a:endParaRPr kumimoji="1" lang="en-US" altLang="ja-JP" sz="32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marL="0" lvl="0" indent="0">
              <a:buNone/>
            </a:pPr>
            <a:r>
              <a:rPr lang="ja-JP" altLang="en-US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　</a:t>
            </a:r>
            <a:r>
              <a:rPr kumimoji="1" lang="ja-JP" altLang="en-US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「新しい監視機関」の設置を</a:t>
            </a:r>
            <a:endParaRPr kumimoji="1" lang="en-US" altLang="ja-JP" sz="32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lvl="0"/>
            <a:endParaRPr kumimoji="1" lang="en-US" altLang="ja-JP" sz="32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lvl="0"/>
            <a:r>
              <a:rPr kumimoji="1" lang="ja-JP" altLang="en-US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国連は「機能停止」＝「死」　</a:t>
            </a:r>
            <a:endParaRPr kumimoji="1" lang="en-US" altLang="ja-JP" sz="32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lvl="1"/>
            <a:r>
              <a:rPr kumimoji="1" lang="ja-JP" altLang="en-US" sz="2800" dirty="0">
                <a:latin typeface="HGP明朝E" panose="02020900000000000000" pitchFamily="18" charset="-128"/>
                <a:ea typeface="HGP明朝E" panose="02020900000000000000" pitchFamily="18" charset="-128"/>
              </a:rPr>
              <a:t>とどめを刺したロシアの拒否権</a:t>
            </a:r>
          </a:p>
        </p:txBody>
      </p:sp>
      <p:pic>
        <p:nvPicPr>
          <p:cNvPr id="1026" name="Picture 2" descr="なるほドリ・ワイド：国連安保理＝回答・隅俊之 | 毎日新聞">
            <a:extLst>
              <a:ext uri="{FF2B5EF4-FFF2-40B4-BE49-F238E27FC236}">
                <a16:creationId xmlns:a16="http://schemas.microsoft.com/office/drawing/2014/main" id="{83035961-C6BD-2400-224C-E1BB808E1D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3043" y="2702379"/>
            <a:ext cx="4734079" cy="3828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09263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394</Words>
  <Application>Microsoft Office PowerPoint</Application>
  <PresentationFormat>ワイド画面</PresentationFormat>
  <Paragraphs>50</Paragraphs>
  <Slides>9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4" baseType="lpstr">
      <vt:lpstr>HGP明朝E</vt:lpstr>
      <vt:lpstr>游ゴシック</vt:lpstr>
      <vt:lpstr>游ゴシック Light</vt:lpstr>
      <vt:lpstr>Arial</vt:lpstr>
      <vt:lpstr>Office テーマ</vt:lpstr>
      <vt:lpstr>ロシアと北朝鮮の「結託」 深刻な段階に</vt:lpstr>
      <vt:lpstr>ロシアと北朝鮮</vt:lpstr>
      <vt:lpstr>「結託」の現状</vt:lpstr>
      <vt:lpstr>北朝鮮制裁専門家パネル　3月の報告書</vt:lpstr>
      <vt:lpstr>昨年9月　露朝首脳会談とその前後</vt:lpstr>
      <vt:lpstr>ウクライナは北朝鮮の武器の「実験場」 －フリン米太平洋陸軍司令官</vt:lpstr>
      <vt:lpstr>国連・北朝鮮制裁パネル　 延長案に対する拒否権　3月28日</vt:lpstr>
      <vt:lpstr>ウクライナと「イスラム国」  二正面対応</vt:lpstr>
      <vt:lpstr>新しい監視機関の設置を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ロシアと北朝鮮の「結託」 深刻な段階に</dc:title>
  <dc:creator>yoshio watanabe</dc:creator>
  <cp:lastModifiedBy>yoshio watanabe</cp:lastModifiedBy>
  <cp:revision>1</cp:revision>
  <cp:lastPrinted>2024-04-11T03:20:30Z</cp:lastPrinted>
  <dcterms:created xsi:type="dcterms:W3CDTF">2024-04-11T01:14:30Z</dcterms:created>
  <dcterms:modified xsi:type="dcterms:W3CDTF">2024-04-11T04:41:47Z</dcterms:modified>
</cp:coreProperties>
</file>