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1"/>
  </p:notesMasterIdLst>
  <p:sldIdLst>
    <p:sldId id="256" r:id="rId2"/>
    <p:sldId id="257" r:id="rId3"/>
    <p:sldId id="258" r:id="rId4"/>
    <p:sldId id="259" r:id="rId5"/>
    <p:sldId id="260" r:id="rId6"/>
    <p:sldId id="261" r:id="rId7"/>
    <p:sldId id="262" r:id="rId8"/>
    <p:sldId id="263" r:id="rId9"/>
    <p:sldId id="264" r:id="rId10"/>
  </p:sldIdLst>
  <p:sldSz cx="12192000" cy="6858000"/>
  <p:notesSz cx="9866313" cy="14295438"/>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EF268950-0E31-423E-9325-40FB10D21AB1}">
  <a:tblStyle styleId="{EF268950-0E31-423E-9325-40FB10D21AB1}" styleName="Table_0">
    <a:wholeTbl>
      <a:tcTxStyle b="off" i="off">
        <a:font>
          <a:latin typeface="游ゴシック"/>
          <a:ea typeface="游ゴシック"/>
          <a:cs typeface="游ゴシック"/>
        </a:font>
        <a:schemeClr val="lt1"/>
      </a:tcTxStyle>
      <a:tcStyle>
        <a:tcBdr>
          <a:left>
            <a:ln w="9525" cap="flat" cmpd="sng">
              <a:solidFill>
                <a:srgbClr val="BFC8E4"/>
              </a:solidFill>
              <a:prstDash val="solid"/>
              <a:round/>
              <a:headEnd type="none" w="sm" len="sm"/>
              <a:tailEnd type="none" w="sm" len="sm"/>
            </a:ln>
          </a:left>
          <a:right>
            <a:ln w="9525" cap="flat" cmpd="sng">
              <a:solidFill>
                <a:srgbClr val="BFC8E4"/>
              </a:solidFill>
              <a:prstDash val="solid"/>
              <a:round/>
              <a:headEnd type="none" w="sm" len="sm"/>
              <a:tailEnd type="none" w="sm" len="sm"/>
            </a:ln>
          </a:right>
          <a:top>
            <a:ln w="9525" cap="flat" cmpd="sng">
              <a:solidFill>
                <a:srgbClr val="BFC8E4"/>
              </a:solidFill>
              <a:prstDash val="solid"/>
              <a:round/>
              <a:headEnd type="none" w="sm" len="sm"/>
              <a:tailEnd type="none" w="sm" len="sm"/>
            </a:ln>
          </a:top>
          <a:bottom>
            <a:ln w="9525" cap="flat" cmpd="sng">
              <a:solidFill>
                <a:srgbClr val="BFC8E4"/>
              </a:solidFill>
              <a:prstDash val="solid"/>
              <a:round/>
              <a:headEnd type="none" w="sm" len="sm"/>
              <a:tailEnd type="none" w="sm" len="sm"/>
            </a:ln>
          </a:bottom>
          <a:insideH>
            <a:ln w="9525" cap="flat" cmpd="sng">
              <a:solidFill>
                <a:srgbClr val="000000">
                  <a:alpha val="0"/>
                </a:srgbClr>
              </a:solidFill>
              <a:prstDash val="solid"/>
              <a:round/>
              <a:headEnd type="none" w="sm" len="sm"/>
              <a:tailEnd type="none" w="sm" len="sm"/>
            </a:ln>
          </a:insideH>
          <a:insideV>
            <a:ln w="9525" cap="flat" cmpd="sng">
              <a:solidFill>
                <a:srgbClr val="000000">
                  <a:alpha val="0"/>
                </a:srgbClr>
              </a:solidFill>
              <a:prstDash val="solid"/>
              <a:round/>
              <a:headEnd type="none" w="sm" len="sm"/>
              <a:tailEnd type="none" w="sm" len="sm"/>
            </a:ln>
          </a:insideV>
        </a:tcBdr>
        <a:fill>
          <a:solidFill>
            <a:srgbClr val="FFFFFF">
              <a:alpha val="0"/>
            </a:srgbClr>
          </a:solidFill>
        </a:fill>
      </a:tcStyle>
    </a:wholeTbl>
    <a:band1H>
      <a:tcTxStyle/>
      <a:tcStyle>
        <a:tcBdr/>
        <a:fill>
          <a:solidFill>
            <a:schemeClr val="lt1">
              <a:alpha val="20000"/>
            </a:schemeClr>
          </a:solidFill>
        </a:fill>
      </a:tcStyle>
    </a:band1H>
    <a:band2H>
      <a:tcTxStyle/>
      <a:tcStyle>
        <a:tcBdr/>
      </a:tcStyle>
    </a:band2H>
    <a:band1V>
      <a:tcTxStyle/>
      <a:tcStyle>
        <a:tcBdr/>
        <a:fill>
          <a:solidFill>
            <a:schemeClr val="lt1">
              <a:alpha val="20000"/>
            </a:schemeClr>
          </a:solidFill>
        </a:fill>
      </a:tcStyle>
    </a:band1V>
    <a:band2V>
      <a:tcTxStyle/>
      <a:tcStyle>
        <a:tcBdr/>
      </a:tcStyle>
    </a:band2V>
    <a:lastCol>
      <a:tcTxStyle b="on" i="off"/>
      <a:tcStyle>
        <a:tcBdr>
          <a:left>
            <a:ln w="9525" cap="flat" cmpd="sng">
              <a:solidFill>
                <a:schemeClr val="lt1"/>
              </a:solidFill>
              <a:prstDash val="solid"/>
              <a:round/>
              <a:headEnd type="none" w="sm" len="sm"/>
              <a:tailEnd type="none" w="sm" len="sm"/>
            </a:ln>
          </a:left>
        </a:tcBdr>
      </a:tcStyle>
    </a:lastCol>
    <a:firstCol>
      <a:tcTxStyle b="on" i="off"/>
      <a:tcStyle>
        <a:tcBdr>
          <a:right>
            <a:ln w="9525" cap="flat" cmpd="sng">
              <a:solidFill>
                <a:schemeClr val="lt1"/>
              </a:solidFill>
              <a:prstDash val="solid"/>
              <a:round/>
              <a:headEnd type="none" w="sm" len="sm"/>
              <a:tailEnd type="none" w="sm" len="sm"/>
            </a:ln>
          </a:right>
        </a:tcBdr>
      </a:tcStyle>
    </a:firstCol>
    <a:lastRow>
      <a:tcTxStyle b="on" i="off"/>
      <a:tcStyle>
        <a:tcBdr>
          <a:top>
            <a:ln w="9525" cap="flat" cmpd="sng">
              <a:solidFill>
                <a:schemeClr val="lt1"/>
              </a:solidFill>
              <a:prstDash val="solid"/>
              <a:round/>
              <a:headEnd type="none" w="sm" len="sm"/>
              <a:tailEnd type="none" w="sm" len="sm"/>
            </a:ln>
          </a:top>
        </a:tcBdr>
        <a:fill>
          <a:solidFill>
            <a:srgbClr val="FFFFFF">
              <a:alpha val="0"/>
            </a:srgbClr>
          </a:solidFill>
        </a:fill>
      </a:tcStyle>
    </a:lastRow>
    <a:seCell>
      <a:tcTxStyle/>
      <a:tcStyle>
        <a:tcBdr>
          <a:left>
            <a:ln w="9525" cap="flat" cmpd="sng">
              <a:solidFill>
                <a:srgbClr val="000000">
                  <a:alpha val="0"/>
                </a:srgbClr>
              </a:solidFill>
              <a:prstDash val="solid"/>
              <a:round/>
              <a:headEnd type="none" w="sm" len="sm"/>
              <a:tailEnd type="none" w="sm" len="sm"/>
            </a:ln>
          </a:left>
          <a:top>
            <a:ln w="9525" cap="flat" cmpd="sng">
              <a:solidFill>
                <a:srgbClr val="000000">
                  <a:alpha val="0"/>
                </a:srgbClr>
              </a:solidFill>
              <a:prstDash val="solid"/>
              <a:round/>
              <a:headEnd type="none" w="sm" len="sm"/>
              <a:tailEnd type="none" w="sm" len="sm"/>
            </a:ln>
          </a:top>
        </a:tcBdr>
      </a:tcStyle>
    </a:seCell>
    <a:swCell>
      <a:tcTxStyle/>
      <a:tcStyle>
        <a:tcBdr>
          <a:right>
            <a:ln w="9525" cap="flat" cmpd="sng">
              <a:solidFill>
                <a:srgbClr val="000000">
                  <a:alpha val="0"/>
                </a:srgbClr>
              </a:solidFill>
              <a:prstDash val="solid"/>
              <a:round/>
              <a:headEnd type="none" w="sm" len="sm"/>
              <a:tailEnd type="none" w="sm" len="sm"/>
            </a:ln>
          </a:right>
          <a:top>
            <a:ln w="9525" cap="flat" cmpd="sng">
              <a:solidFill>
                <a:srgbClr val="000000">
                  <a:alpha val="0"/>
                </a:srgbClr>
              </a:solidFill>
              <a:prstDash val="solid"/>
              <a:round/>
              <a:headEnd type="none" w="sm" len="sm"/>
              <a:tailEnd type="none" w="sm" len="sm"/>
            </a:ln>
          </a:top>
        </a:tcBdr>
      </a:tcStyle>
    </a:swCell>
    <a:firstRow>
      <a:tcTxStyle b="on" i="off"/>
      <a:tcStyle>
        <a:tcBdr>
          <a:bottom>
            <a:ln w="9525" cap="flat" cmpd="sng">
              <a:solidFill>
                <a:schemeClr val="lt1"/>
              </a:solidFill>
              <a:prstDash val="solid"/>
              <a:round/>
              <a:headEnd type="none" w="sm" len="sm"/>
              <a:tailEnd type="none" w="sm" len="sm"/>
            </a:ln>
          </a:bottom>
        </a:tcBdr>
        <a:fill>
          <a:solidFill>
            <a:srgbClr val="FFFFFF">
              <a:alpha val="0"/>
            </a:srgbClr>
          </a:solidFill>
        </a:fill>
      </a:tcStyle>
    </a:firstRow>
    <a:neCell>
      <a:tcTxStyle/>
      <a:tcStyle>
        <a:tcBdr>
          <a:bottom>
            <a:ln w="9525" cap="flat" cmpd="sng">
              <a:solidFill>
                <a:srgbClr val="000000">
                  <a:alpha val="0"/>
                </a:srgbClr>
              </a:solidFill>
              <a:prstDash val="solid"/>
              <a:round/>
              <a:headEnd type="none" w="sm" len="sm"/>
              <a:tailEnd type="none" w="sm" len="sm"/>
            </a:ln>
          </a:bottom>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88" d="100"/>
          <a:sy n="88" d="100"/>
        </p:scale>
        <p:origin x="102" y="3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2"/>
        <p:cNvGrpSpPr/>
        <p:nvPr/>
      </p:nvGrpSpPr>
      <p:grpSpPr>
        <a:xfrm>
          <a:off x="0" y="0"/>
          <a:ext cx="0" cy="0"/>
          <a:chOff x="0" y="0"/>
          <a:chExt cx="0" cy="0"/>
        </a:xfrm>
      </p:grpSpPr>
      <p:sp>
        <p:nvSpPr>
          <p:cNvPr id="3" name="Google Shape;3;n"/>
          <p:cNvSpPr txBox="1">
            <a:spLocks noGrp="1"/>
          </p:cNvSpPr>
          <p:nvPr>
            <p:ph type="hdr" idx="2"/>
          </p:nvPr>
        </p:nvSpPr>
        <p:spPr>
          <a:xfrm>
            <a:off x="0" y="0"/>
            <a:ext cx="4275402" cy="717255"/>
          </a:xfrm>
          <a:prstGeom prst="rect">
            <a:avLst/>
          </a:prstGeom>
          <a:noFill/>
          <a:ln>
            <a:noFill/>
          </a:ln>
        </p:spPr>
        <p:txBody>
          <a:bodyPr spcFirstLastPara="1" wrap="square" lIns="138050" tIns="69025" rIns="138050" bIns="69025" anchor="t" anchorCtr="0">
            <a:noAutofit/>
          </a:bodyPr>
          <a:lstStyle>
            <a:lvl1pPr marR="0" lvl="0" algn="l" rtl="0">
              <a:spcBef>
                <a:spcPts val="0"/>
              </a:spcBef>
              <a:spcAft>
                <a:spcPts val="0"/>
              </a:spcAft>
              <a:buSzPts val="1400"/>
              <a:buNone/>
              <a:defRPr sz="1800" b="0" i="0" u="none" strike="noStrike" cap="none">
                <a:solidFill>
                  <a:schemeClr val="dk1"/>
                </a:solidFill>
                <a:latin typeface="Arial"/>
                <a:ea typeface="Arial"/>
                <a:cs typeface="Arial"/>
                <a:sym typeface="Arial"/>
              </a:defRPr>
            </a:lvl1pPr>
            <a:lvl2pPr marR="0" lvl="1" algn="l" rtl="0">
              <a:spcBef>
                <a:spcPts val="0"/>
              </a:spcBef>
              <a:spcAft>
                <a:spcPts val="0"/>
              </a:spcAft>
              <a:buSzPts val="1400"/>
              <a:buNone/>
              <a:defRPr sz="1800" b="0" i="0" u="none" strike="noStrike" cap="none">
                <a:solidFill>
                  <a:schemeClr val="dk1"/>
                </a:solidFill>
                <a:latin typeface="Arial"/>
                <a:ea typeface="Arial"/>
                <a:cs typeface="Arial"/>
                <a:sym typeface="Arial"/>
              </a:defRPr>
            </a:lvl2pPr>
            <a:lvl3pPr marR="0" lvl="2" algn="l" rtl="0">
              <a:spcBef>
                <a:spcPts val="0"/>
              </a:spcBef>
              <a:spcAft>
                <a:spcPts val="0"/>
              </a:spcAft>
              <a:buSzPts val="1400"/>
              <a:buNone/>
              <a:defRPr sz="1800" b="0" i="0" u="none" strike="noStrike" cap="none">
                <a:solidFill>
                  <a:schemeClr val="dk1"/>
                </a:solidFill>
                <a:latin typeface="Arial"/>
                <a:ea typeface="Arial"/>
                <a:cs typeface="Arial"/>
                <a:sym typeface="Arial"/>
              </a:defRPr>
            </a:lvl3pPr>
            <a:lvl4pPr marR="0" lvl="3" algn="l" rtl="0">
              <a:spcBef>
                <a:spcPts val="0"/>
              </a:spcBef>
              <a:spcAft>
                <a:spcPts val="0"/>
              </a:spcAft>
              <a:buSzPts val="1400"/>
              <a:buNone/>
              <a:defRPr sz="1800" b="0" i="0" u="none" strike="noStrike" cap="none">
                <a:solidFill>
                  <a:schemeClr val="dk1"/>
                </a:solidFill>
                <a:latin typeface="Arial"/>
                <a:ea typeface="Arial"/>
                <a:cs typeface="Arial"/>
                <a:sym typeface="Arial"/>
              </a:defRPr>
            </a:lvl4pPr>
            <a:lvl5pPr marR="0" lvl="4" algn="l" rtl="0">
              <a:spcBef>
                <a:spcPts val="0"/>
              </a:spcBef>
              <a:spcAft>
                <a:spcPts val="0"/>
              </a:spcAft>
              <a:buSzPts val="1400"/>
              <a:buNone/>
              <a:defRPr sz="1800" b="0" i="0" u="none" strike="noStrike" cap="none">
                <a:solidFill>
                  <a:schemeClr val="dk1"/>
                </a:solidFill>
                <a:latin typeface="Arial"/>
                <a:ea typeface="Arial"/>
                <a:cs typeface="Arial"/>
                <a:sym typeface="Arial"/>
              </a:defRPr>
            </a:lvl5pPr>
            <a:lvl6pPr marR="0" lvl="5" algn="l" rtl="0">
              <a:spcBef>
                <a:spcPts val="0"/>
              </a:spcBef>
              <a:spcAft>
                <a:spcPts val="0"/>
              </a:spcAft>
              <a:buSzPts val="1400"/>
              <a:buNone/>
              <a:defRPr sz="1800" b="0" i="0" u="none" strike="noStrike" cap="none">
                <a:solidFill>
                  <a:schemeClr val="dk1"/>
                </a:solidFill>
                <a:latin typeface="Arial"/>
                <a:ea typeface="Arial"/>
                <a:cs typeface="Arial"/>
                <a:sym typeface="Arial"/>
              </a:defRPr>
            </a:lvl6pPr>
            <a:lvl7pPr marR="0" lvl="6" algn="l" rtl="0">
              <a:spcBef>
                <a:spcPts val="0"/>
              </a:spcBef>
              <a:spcAft>
                <a:spcPts val="0"/>
              </a:spcAft>
              <a:buSzPts val="1400"/>
              <a:buNone/>
              <a:defRPr sz="1800" b="0" i="0" u="none" strike="noStrike" cap="none">
                <a:solidFill>
                  <a:schemeClr val="dk1"/>
                </a:solidFill>
                <a:latin typeface="Arial"/>
                <a:ea typeface="Arial"/>
                <a:cs typeface="Arial"/>
                <a:sym typeface="Arial"/>
              </a:defRPr>
            </a:lvl7pPr>
            <a:lvl8pPr marR="0" lvl="7" algn="l" rtl="0">
              <a:spcBef>
                <a:spcPts val="0"/>
              </a:spcBef>
              <a:spcAft>
                <a:spcPts val="0"/>
              </a:spcAft>
              <a:buSzPts val="1400"/>
              <a:buNone/>
              <a:defRPr sz="1800" b="0" i="0" u="none" strike="noStrike" cap="none">
                <a:solidFill>
                  <a:schemeClr val="dk1"/>
                </a:solidFill>
                <a:latin typeface="Arial"/>
                <a:ea typeface="Arial"/>
                <a:cs typeface="Arial"/>
                <a:sym typeface="Arial"/>
              </a:defRPr>
            </a:lvl8pPr>
            <a:lvl9pPr marR="0" lvl="8" algn="l" rtl="0">
              <a:spcBef>
                <a:spcPts val="0"/>
              </a:spcBef>
              <a:spcAft>
                <a:spcPts val="0"/>
              </a:spcAft>
              <a:buSzPts val="1400"/>
              <a:buNone/>
              <a:defRPr sz="1800" b="0" i="0" u="none" strike="noStrike" cap="none">
                <a:solidFill>
                  <a:schemeClr val="dk1"/>
                </a:solidFill>
                <a:latin typeface="Arial"/>
                <a:ea typeface="Arial"/>
                <a:cs typeface="Arial"/>
                <a:sym typeface="Arial"/>
              </a:defRPr>
            </a:lvl9pPr>
          </a:lstStyle>
          <a:p>
            <a:endParaRPr/>
          </a:p>
        </p:txBody>
      </p:sp>
      <p:sp>
        <p:nvSpPr>
          <p:cNvPr id="4" name="Google Shape;4;n"/>
          <p:cNvSpPr txBox="1">
            <a:spLocks noGrp="1"/>
          </p:cNvSpPr>
          <p:nvPr>
            <p:ph type="dt" idx="10"/>
          </p:nvPr>
        </p:nvSpPr>
        <p:spPr>
          <a:xfrm>
            <a:off x="5588628" y="0"/>
            <a:ext cx="4275402" cy="717255"/>
          </a:xfrm>
          <a:prstGeom prst="rect">
            <a:avLst/>
          </a:prstGeom>
          <a:noFill/>
          <a:ln>
            <a:noFill/>
          </a:ln>
        </p:spPr>
        <p:txBody>
          <a:bodyPr spcFirstLastPara="1" wrap="square" lIns="138050" tIns="69025" rIns="138050" bIns="69025" anchor="t" anchorCtr="0">
            <a:noAutofit/>
          </a:bodyPr>
          <a:lstStyle>
            <a:lvl1pPr marR="0" lvl="0" algn="r" rtl="0">
              <a:spcBef>
                <a:spcPts val="0"/>
              </a:spcBef>
              <a:spcAft>
                <a:spcPts val="0"/>
              </a:spcAft>
              <a:buSzPts val="1400"/>
              <a:buNone/>
              <a:defRPr sz="1800" b="0" i="0" u="none" strike="noStrike" cap="none">
                <a:solidFill>
                  <a:schemeClr val="dk1"/>
                </a:solidFill>
                <a:latin typeface="Arial"/>
                <a:ea typeface="Arial"/>
                <a:cs typeface="Arial"/>
                <a:sym typeface="Arial"/>
              </a:defRPr>
            </a:lvl1pPr>
            <a:lvl2pPr marR="0" lvl="1" algn="l" rtl="0">
              <a:spcBef>
                <a:spcPts val="0"/>
              </a:spcBef>
              <a:spcAft>
                <a:spcPts val="0"/>
              </a:spcAft>
              <a:buSzPts val="1400"/>
              <a:buNone/>
              <a:defRPr sz="1800" b="0" i="0" u="none" strike="noStrike" cap="none">
                <a:solidFill>
                  <a:schemeClr val="dk1"/>
                </a:solidFill>
                <a:latin typeface="Arial"/>
                <a:ea typeface="Arial"/>
                <a:cs typeface="Arial"/>
                <a:sym typeface="Arial"/>
              </a:defRPr>
            </a:lvl2pPr>
            <a:lvl3pPr marR="0" lvl="2" algn="l" rtl="0">
              <a:spcBef>
                <a:spcPts val="0"/>
              </a:spcBef>
              <a:spcAft>
                <a:spcPts val="0"/>
              </a:spcAft>
              <a:buSzPts val="1400"/>
              <a:buNone/>
              <a:defRPr sz="1800" b="0" i="0" u="none" strike="noStrike" cap="none">
                <a:solidFill>
                  <a:schemeClr val="dk1"/>
                </a:solidFill>
                <a:latin typeface="Arial"/>
                <a:ea typeface="Arial"/>
                <a:cs typeface="Arial"/>
                <a:sym typeface="Arial"/>
              </a:defRPr>
            </a:lvl3pPr>
            <a:lvl4pPr marR="0" lvl="3" algn="l" rtl="0">
              <a:spcBef>
                <a:spcPts val="0"/>
              </a:spcBef>
              <a:spcAft>
                <a:spcPts val="0"/>
              </a:spcAft>
              <a:buSzPts val="1400"/>
              <a:buNone/>
              <a:defRPr sz="1800" b="0" i="0" u="none" strike="noStrike" cap="none">
                <a:solidFill>
                  <a:schemeClr val="dk1"/>
                </a:solidFill>
                <a:latin typeface="Arial"/>
                <a:ea typeface="Arial"/>
                <a:cs typeface="Arial"/>
                <a:sym typeface="Arial"/>
              </a:defRPr>
            </a:lvl4pPr>
            <a:lvl5pPr marR="0" lvl="4" algn="l" rtl="0">
              <a:spcBef>
                <a:spcPts val="0"/>
              </a:spcBef>
              <a:spcAft>
                <a:spcPts val="0"/>
              </a:spcAft>
              <a:buSzPts val="1400"/>
              <a:buNone/>
              <a:defRPr sz="1800" b="0" i="0" u="none" strike="noStrike" cap="none">
                <a:solidFill>
                  <a:schemeClr val="dk1"/>
                </a:solidFill>
                <a:latin typeface="Arial"/>
                <a:ea typeface="Arial"/>
                <a:cs typeface="Arial"/>
                <a:sym typeface="Arial"/>
              </a:defRPr>
            </a:lvl5pPr>
            <a:lvl6pPr marR="0" lvl="5" algn="l" rtl="0">
              <a:spcBef>
                <a:spcPts val="0"/>
              </a:spcBef>
              <a:spcAft>
                <a:spcPts val="0"/>
              </a:spcAft>
              <a:buSzPts val="1400"/>
              <a:buNone/>
              <a:defRPr sz="1800" b="0" i="0" u="none" strike="noStrike" cap="none">
                <a:solidFill>
                  <a:schemeClr val="dk1"/>
                </a:solidFill>
                <a:latin typeface="Arial"/>
                <a:ea typeface="Arial"/>
                <a:cs typeface="Arial"/>
                <a:sym typeface="Arial"/>
              </a:defRPr>
            </a:lvl6pPr>
            <a:lvl7pPr marR="0" lvl="6" algn="l" rtl="0">
              <a:spcBef>
                <a:spcPts val="0"/>
              </a:spcBef>
              <a:spcAft>
                <a:spcPts val="0"/>
              </a:spcAft>
              <a:buSzPts val="1400"/>
              <a:buNone/>
              <a:defRPr sz="1800" b="0" i="0" u="none" strike="noStrike" cap="none">
                <a:solidFill>
                  <a:schemeClr val="dk1"/>
                </a:solidFill>
                <a:latin typeface="Arial"/>
                <a:ea typeface="Arial"/>
                <a:cs typeface="Arial"/>
                <a:sym typeface="Arial"/>
              </a:defRPr>
            </a:lvl7pPr>
            <a:lvl8pPr marR="0" lvl="7" algn="l" rtl="0">
              <a:spcBef>
                <a:spcPts val="0"/>
              </a:spcBef>
              <a:spcAft>
                <a:spcPts val="0"/>
              </a:spcAft>
              <a:buSzPts val="1400"/>
              <a:buNone/>
              <a:defRPr sz="1800" b="0" i="0" u="none" strike="noStrike" cap="none">
                <a:solidFill>
                  <a:schemeClr val="dk1"/>
                </a:solidFill>
                <a:latin typeface="Arial"/>
                <a:ea typeface="Arial"/>
                <a:cs typeface="Arial"/>
                <a:sym typeface="Arial"/>
              </a:defRPr>
            </a:lvl8pPr>
            <a:lvl9pPr marR="0" lvl="8" algn="l" rtl="0">
              <a:spcBef>
                <a:spcPts val="0"/>
              </a:spcBef>
              <a:spcAft>
                <a:spcPts val="0"/>
              </a:spcAft>
              <a:buSzPts val="1400"/>
              <a:buNone/>
              <a:defRPr sz="1800" b="0" i="0" u="none" strike="noStrike" cap="none">
                <a:solidFill>
                  <a:schemeClr val="dk1"/>
                </a:solidFill>
                <a:latin typeface="Arial"/>
                <a:ea typeface="Arial"/>
                <a:cs typeface="Arial"/>
                <a:sym typeface="Arial"/>
              </a:defRPr>
            </a:lvl9pPr>
          </a:lstStyle>
          <a:p>
            <a:endParaRPr/>
          </a:p>
        </p:txBody>
      </p:sp>
      <p:sp>
        <p:nvSpPr>
          <p:cNvPr id="5" name="Google Shape;5;n"/>
          <p:cNvSpPr>
            <a:spLocks noGrp="1" noRot="1" noChangeAspect="1"/>
          </p:cNvSpPr>
          <p:nvPr>
            <p:ph type="sldImg" idx="3"/>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6" name="Google Shape;6;n"/>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lvl1pPr marL="457200" marR="0" lvl="0"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1pPr>
            <a:lvl2pPr marL="914400" marR="0" lvl="1"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2pPr>
            <a:lvl3pPr marL="1371600" marR="0" lvl="2"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3pPr>
            <a:lvl4pPr marL="1828800" marR="0" lvl="3"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4pPr>
            <a:lvl5pPr marL="2286000" marR="0" lvl="4"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5pPr>
            <a:lvl6pPr marL="2743200" marR="0" lvl="5"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6pPr>
            <a:lvl7pPr marL="3200400" marR="0" lvl="6"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7pPr>
            <a:lvl8pPr marL="3657600" marR="0" lvl="7"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8pPr>
            <a:lvl9pPr marL="4114800" marR="0" lvl="8" indent="-228600" algn="l" rtl="0">
              <a:spcBef>
                <a:spcPts val="0"/>
              </a:spcBef>
              <a:spcAft>
                <a:spcPts val="0"/>
              </a:spcAft>
              <a:buSzPts val="1400"/>
              <a:buNone/>
              <a:defRPr sz="1200" b="0" i="0" u="none" strike="noStrike" cap="none">
                <a:solidFill>
                  <a:schemeClr val="dk1"/>
                </a:solidFill>
                <a:latin typeface="Arial"/>
                <a:ea typeface="Arial"/>
                <a:cs typeface="Arial"/>
                <a:sym typeface="Arial"/>
              </a:defRPr>
            </a:lvl9pPr>
          </a:lstStyle>
          <a:p>
            <a:endParaRPr/>
          </a:p>
        </p:txBody>
      </p:sp>
      <p:sp>
        <p:nvSpPr>
          <p:cNvPr id="7" name="Google Shape;7;n"/>
          <p:cNvSpPr txBox="1">
            <a:spLocks noGrp="1"/>
          </p:cNvSpPr>
          <p:nvPr>
            <p:ph type="ftr" idx="11"/>
          </p:nvPr>
        </p:nvSpPr>
        <p:spPr>
          <a:xfrm>
            <a:off x="0" y="13578186"/>
            <a:ext cx="4275402" cy="717253"/>
          </a:xfrm>
          <a:prstGeom prst="rect">
            <a:avLst/>
          </a:prstGeom>
          <a:noFill/>
          <a:ln>
            <a:noFill/>
          </a:ln>
        </p:spPr>
        <p:txBody>
          <a:bodyPr spcFirstLastPara="1" wrap="square" lIns="138050" tIns="69025" rIns="138050" bIns="69025" anchor="b" anchorCtr="0">
            <a:noAutofit/>
          </a:bodyPr>
          <a:lstStyle>
            <a:lvl1pPr marR="0" lvl="0" algn="l" rtl="0">
              <a:spcBef>
                <a:spcPts val="0"/>
              </a:spcBef>
              <a:spcAft>
                <a:spcPts val="0"/>
              </a:spcAft>
              <a:buSzPts val="1400"/>
              <a:buNone/>
              <a:defRPr sz="1800" b="0" i="0" u="none" strike="noStrike" cap="none">
                <a:solidFill>
                  <a:schemeClr val="dk1"/>
                </a:solidFill>
                <a:latin typeface="Arial"/>
                <a:ea typeface="Arial"/>
                <a:cs typeface="Arial"/>
                <a:sym typeface="Arial"/>
              </a:defRPr>
            </a:lvl1pPr>
            <a:lvl2pPr marR="0" lvl="1" algn="l" rtl="0">
              <a:spcBef>
                <a:spcPts val="0"/>
              </a:spcBef>
              <a:spcAft>
                <a:spcPts val="0"/>
              </a:spcAft>
              <a:buSzPts val="1400"/>
              <a:buNone/>
              <a:defRPr sz="1800" b="0" i="0" u="none" strike="noStrike" cap="none">
                <a:solidFill>
                  <a:schemeClr val="dk1"/>
                </a:solidFill>
                <a:latin typeface="Arial"/>
                <a:ea typeface="Arial"/>
                <a:cs typeface="Arial"/>
                <a:sym typeface="Arial"/>
              </a:defRPr>
            </a:lvl2pPr>
            <a:lvl3pPr marR="0" lvl="2" algn="l" rtl="0">
              <a:spcBef>
                <a:spcPts val="0"/>
              </a:spcBef>
              <a:spcAft>
                <a:spcPts val="0"/>
              </a:spcAft>
              <a:buSzPts val="1400"/>
              <a:buNone/>
              <a:defRPr sz="1800" b="0" i="0" u="none" strike="noStrike" cap="none">
                <a:solidFill>
                  <a:schemeClr val="dk1"/>
                </a:solidFill>
                <a:latin typeface="Arial"/>
                <a:ea typeface="Arial"/>
                <a:cs typeface="Arial"/>
                <a:sym typeface="Arial"/>
              </a:defRPr>
            </a:lvl3pPr>
            <a:lvl4pPr marR="0" lvl="3" algn="l" rtl="0">
              <a:spcBef>
                <a:spcPts val="0"/>
              </a:spcBef>
              <a:spcAft>
                <a:spcPts val="0"/>
              </a:spcAft>
              <a:buSzPts val="1400"/>
              <a:buNone/>
              <a:defRPr sz="1800" b="0" i="0" u="none" strike="noStrike" cap="none">
                <a:solidFill>
                  <a:schemeClr val="dk1"/>
                </a:solidFill>
                <a:latin typeface="Arial"/>
                <a:ea typeface="Arial"/>
                <a:cs typeface="Arial"/>
                <a:sym typeface="Arial"/>
              </a:defRPr>
            </a:lvl4pPr>
            <a:lvl5pPr marR="0" lvl="4" algn="l" rtl="0">
              <a:spcBef>
                <a:spcPts val="0"/>
              </a:spcBef>
              <a:spcAft>
                <a:spcPts val="0"/>
              </a:spcAft>
              <a:buSzPts val="1400"/>
              <a:buNone/>
              <a:defRPr sz="1800" b="0" i="0" u="none" strike="noStrike" cap="none">
                <a:solidFill>
                  <a:schemeClr val="dk1"/>
                </a:solidFill>
                <a:latin typeface="Arial"/>
                <a:ea typeface="Arial"/>
                <a:cs typeface="Arial"/>
                <a:sym typeface="Arial"/>
              </a:defRPr>
            </a:lvl5pPr>
            <a:lvl6pPr marR="0" lvl="5" algn="l" rtl="0">
              <a:spcBef>
                <a:spcPts val="0"/>
              </a:spcBef>
              <a:spcAft>
                <a:spcPts val="0"/>
              </a:spcAft>
              <a:buSzPts val="1400"/>
              <a:buNone/>
              <a:defRPr sz="1800" b="0" i="0" u="none" strike="noStrike" cap="none">
                <a:solidFill>
                  <a:schemeClr val="dk1"/>
                </a:solidFill>
                <a:latin typeface="Arial"/>
                <a:ea typeface="Arial"/>
                <a:cs typeface="Arial"/>
                <a:sym typeface="Arial"/>
              </a:defRPr>
            </a:lvl6pPr>
            <a:lvl7pPr marR="0" lvl="6" algn="l" rtl="0">
              <a:spcBef>
                <a:spcPts val="0"/>
              </a:spcBef>
              <a:spcAft>
                <a:spcPts val="0"/>
              </a:spcAft>
              <a:buSzPts val="1400"/>
              <a:buNone/>
              <a:defRPr sz="1800" b="0" i="0" u="none" strike="noStrike" cap="none">
                <a:solidFill>
                  <a:schemeClr val="dk1"/>
                </a:solidFill>
                <a:latin typeface="Arial"/>
                <a:ea typeface="Arial"/>
                <a:cs typeface="Arial"/>
                <a:sym typeface="Arial"/>
              </a:defRPr>
            </a:lvl7pPr>
            <a:lvl8pPr marR="0" lvl="7" algn="l" rtl="0">
              <a:spcBef>
                <a:spcPts val="0"/>
              </a:spcBef>
              <a:spcAft>
                <a:spcPts val="0"/>
              </a:spcAft>
              <a:buSzPts val="1400"/>
              <a:buNone/>
              <a:defRPr sz="1800" b="0" i="0" u="none" strike="noStrike" cap="none">
                <a:solidFill>
                  <a:schemeClr val="dk1"/>
                </a:solidFill>
                <a:latin typeface="Arial"/>
                <a:ea typeface="Arial"/>
                <a:cs typeface="Arial"/>
                <a:sym typeface="Arial"/>
              </a:defRPr>
            </a:lvl8pPr>
            <a:lvl9pPr marR="0" lvl="8" algn="l" rtl="0">
              <a:spcBef>
                <a:spcPts val="0"/>
              </a:spcBef>
              <a:spcAft>
                <a:spcPts val="0"/>
              </a:spcAft>
              <a:buSzPts val="1400"/>
              <a:buNone/>
              <a:defRPr sz="1800" b="0" i="0" u="none" strike="noStrike" cap="none">
                <a:solidFill>
                  <a:schemeClr val="dk1"/>
                </a:solidFill>
                <a:latin typeface="Arial"/>
                <a:ea typeface="Arial"/>
                <a:cs typeface="Arial"/>
                <a:sym typeface="Arial"/>
              </a:defRPr>
            </a:lvl9pPr>
          </a:lstStyle>
          <a:p>
            <a:endParaRPr/>
          </a:p>
        </p:txBody>
      </p:sp>
      <p:sp>
        <p:nvSpPr>
          <p:cNvPr id="8" name="Google Shape;8;n"/>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marR="0" lvl="0" indent="0" algn="r" rtl="0">
              <a:spcBef>
                <a:spcPts val="0"/>
              </a:spcBef>
              <a:spcAft>
                <a:spcPts val="0"/>
              </a:spcAft>
              <a:buNone/>
            </a:pPr>
            <a:fld id="{00000000-1234-1234-1234-123412341234}" type="slidenum">
              <a:rPr lang="ja-JP" sz="1800" b="0" i="0" u="none" strike="noStrike" cap="none">
                <a:solidFill>
                  <a:schemeClr val="dk1"/>
                </a:solidFill>
                <a:latin typeface="Arial"/>
                <a:ea typeface="Arial"/>
                <a:cs typeface="Arial"/>
                <a:sym typeface="Arial"/>
              </a:rPr>
              <a:t>‹#›</a:t>
            </a:fld>
            <a:endParaRPr sz="1800" b="0" i="0" u="none" strike="noStrike" cap="none">
              <a:solidFill>
                <a:schemeClr val="dk1"/>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Google Shape;85;p1:notes"/>
          <p:cNvSpPr>
            <a:spLocks noGrp="1" noRot="1" noChangeAspect="1"/>
          </p:cNvSpPr>
          <p:nvPr>
            <p:ph type="sldImg" idx="2"/>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86" name="Google Shape;86;p1:notes"/>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p>
            <a:pPr marL="0" lvl="0" indent="0" algn="l" rtl="0">
              <a:spcBef>
                <a:spcPts val="0"/>
              </a:spcBef>
              <a:spcAft>
                <a:spcPts val="0"/>
              </a:spcAft>
              <a:buNone/>
            </a:pPr>
            <a:r>
              <a:rPr lang="ja-JP"/>
              <a:t>日米が「未来へのグローバル・パートナーとして、対中国を念頭に安全保障や先端技術などの分野で「戦略的協力」を強化する方針。</a:t>
            </a:r>
            <a:endParaRPr/>
          </a:p>
          <a:p>
            <a:pPr marL="0" lvl="0" indent="0" algn="l" rtl="0">
              <a:spcBef>
                <a:spcPts val="0"/>
              </a:spcBef>
              <a:spcAft>
                <a:spcPts val="0"/>
              </a:spcAft>
              <a:buNone/>
            </a:pPr>
            <a:r>
              <a:rPr lang="ja-JP"/>
              <a:t>共同声明では「日米同盟は前例のない高みに達した」と評価し、日米による「戦略的協力の新時代」を掲げる</a:t>
            </a:r>
            <a:endParaRPr/>
          </a:p>
          <a:p>
            <a:pPr marL="0" lvl="0" indent="0" algn="l" rtl="0">
              <a:spcBef>
                <a:spcPts val="0"/>
              </a:spcBef>
              <a:spcAft>
                <a:spcPts val="0"/>
              </a:spcAft>
              <a:buNone/>
            </a:pPr>
            <a:r>
              <a:rPr lang="ja-JP"/>
              <a:t>防衛装備品の海外輸出を巡り、日本が規制を緩和したことを受け、装備品の共同生産体制を強化。宇宙や人工知能、経済安保、脱炭素などの幅広い分野で連携を拡充。</a:t>
            </a:r>
            <a:endParaRPr/>
          </a:p>
        </p:txBody>
      </p:sp>
      <p:sp>
        <p:nvSpPr>
          <p:cNvPr id="87" name="Google Shape;87;p1:notes"/>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lvl="0" indent="0" algn="r" rtl="0">
              <a:spcBef>
                <a:spcPts val="0"/>
              </a:spcBef>
              <a:spcAft>
                <a:spcPts val="0"/>
              </a:spcAft>
              <a:buNone/>
            </a:pPr>
            <a:fld id="{00000000-1234-1234-1234-123412341234}" type="slidenum">
              <a:rPr lang="en-US" altLang="ja-JP" sz="2700">
                <a:solidFill>
                  <a:srgbClr val="000000"/>
                </a:solidFill>
                <a:latin typeface="Arial"/>
                <a:ea typeface="Arial"/>
                <a:cs typeface="Arial"/>
                <a:sym typeface="Arial"/>
              </a:rPr>
              <a:t>1</a:t>
            </a:fld>
            <a:endParaRPr sz="2700">
              <a:solidFill>
                <a:srgbClr val="000000"/>
              </a:solidFill>
              <a:latin typeface="Arial"/>
              <a:ea typeface="Arial"/>
              <a:cs typeface="Arial"/>
              <a:sym typeface="Aria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Google Shape;92;p2:notes"/>
          <p:cNvSpPr>
            <a:spLocks noGrp="1" noRot="1" noChangeAspect="1"/>
          </p:cNvSpPr>
          <p:nvPr>
            <p:ph type="sldImg" idx="2"/>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93" name="Google Shape;93;p2:notes"/>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p>
            <a:pPr marL="0" lvl="0" indent="0" algn="l" rtl="0">
              <a:spcBef>
                <a:spcPts val="0"/>
              </a:spcBef>
              <a:spcAft>
                <a:spcPts val="0"/>
              </a:spcAft>
              <a:buNone/>
            </a:pPr>
            <a:r>
              <a:rPr lang="ja-JP"/>
              <a:t>4月2日米中首脳電話会談　昨年11月米サンフランシスコ郊外で会談から4か月</a:t>
            </a:r>
            <a:endParaRPr/>
          </a:p>
          <a:p>
            <a:pPr marL="0" lvl="0" indent="0" algn="l" rtl="0">
              <a:spcBef>
                <a:spcPts val="0"/>
              </a:spcBef>
              <a:spcAft>
                <a:spcPts val="0"/>
              </a:spcAft>
              <a:buNone/>
            </a:pPr>
            <a:endParaRPr/>
          </a:p>
        </p:txBody>
      </p:sp>
      <p:sp>
        <p:nvSpPr>
          <p:cNvPr id="94" name="Google Shape;94;p2:notes"/>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lvl="0" indent="0" algn="r" rtl="0">
              <a:spcBef>
                <a:spcPts val="0"/>
              </a:spcBef>
              <a:spcAft>
                <a:spcPts val="0"/>
              </a:spcAft>
              <a:buNone/>
            </a:pPr>
            <a:fld id="{00000000-1234-1234-1234-123412341234}" type="slidenum">
              <a:rPr lang="en-US" altLang="ja-JP" sz="2700">
                <a:solidFill>
                  <a:srgbClr val="000000"/>
                </a:solidFill>
                <a:latin typeface="Arial"/>
                <a:ea typeface="Arial"/>
                <a:cs typeface="Arial"/>
                <a:sym typeface="Arial"/>
              </a:rPr>
              <a:t>2</a:t>
            </a:fld>
            <a:endParaRPr sz="2700">
              <a:solidFill>
                <a:srgbClr val="000000"/>
              </a:solidFill>
              <a:latin typeface="Arial"/>
              <a:ea typeface="Arial"/>
              <a:cs typeface="Arial"/>
              <a:sym typeface="Arial"/>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8"/>
        <p:cNvGrpSpPr/>
        <p:nvPr/>
      </p:nvGrpSpPr>
      <p:grpSpPr>
        <a:xfrm>
          <a:off x="0" y="0"/>
          <a:ext cx="0" cy="0"/>
          <a:chOff x="0" y="0"/>
          <a:chExt cx="0" cy="0"/>
        </a:xfrm>
      </p:grpSpPr>
      <p:sp>
        <p:nvSpPr>
          <p:cNvPr id="99" name="Google Shape;99;p3:notes"/>
          <p:cNvSpPr>
            <a:spLocks noGrp="1" noRot="1" noChangeAspect="1"/>
          </p:cNvSpPr>
          <p:nvPr>
            <p:ph type="sldImg" idx="2"/>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100" name="Google Shape;100;p3:notes"/>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p>
            <a:pPr marL="0" lvl="0" indent="0" algn="l" rtl="0">
              <a:spcBef>
                <a:spcPts val="0"/>
              </a:spcBef>
              <a:spcAft>
                <a:spcPts val="0"/>
              </a:spcAft>
              <a:buNone/>
            </a:pPr>
            <a:r>
              <a:rPr lang="ja-JP"/>
              <a:t>香港立法会が審議していた国家安全条例案が3月19日、社会統制を強めた国家安全維持法下で反対意見が封じ込まれたまま可決。強権統治の法整備完成。20年成立の国安法違反でこれまで291人が摘発され、政府に異を唱える事を回避する住民が増えた。新法は国安法以上に日常活動に影響。禁止対象が広く、適用のハードルが下がる。当局が違法とみなした刊行物を保管し、他人に見せる意図があれば扇動だと判断される。</a:t>
            </a:r>
            <a:endParaRPr/>
          </a:p>
        </p:txBody>
      </p:sp>
      <p:sp>
        <p:nvSpPr>
          <p:cNvPr id="101" name="Google Shape;101;p3:notes"/>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lvl="0" indent="0" algn="r" rtl="0">
              <a:spcBef>
                <a:spcPts val="0"/>
              </a:spcBef>
              <a:spcAft>
                <a:spcPts val="0"/>
              </a:spcAft>
              <a:buNone/>
            </a:pPr>
            <a:fld id="{00000000-1234-1234-1234-123412341234}" type="slidenum">
              <a:rPr lang="en-US" altLang="ja-JP" sz="2700">
                <a:solidFill>
                  <a:srgbClr val="000000"/>
                </a:solidFill>
                <a:latin typeface="Arial"/>
                <a:ea typeface="Arial"/>
                <a:cs typeface="Arial"/>
                <a:sym typeface="Arial"/>
              </a:rPr>
              <a:t>3</a:t>
            </a:fld>
            <a:endParaRPr sz="2700">
              <a:solidFill>
                <a:srgbClr val="000000"/>
              </a:solidFill>
              <a:latin typeface="Arial"/>
              <a:ea typeface="Arial"/>
              <a:cs typeface="Arial"/>
              <a:sym typeface="Arial"/>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Google Shape;106;p4:notes"/>
          <p:cNvSpPr>
            <a:spLocks noGrp="1" noRot="1" noChangeAspect="1"/>
          </p:cNvSpPr>
          <p:nvPr>
            <p:ph type="sldImg" idx="2"/>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107" name="Google Shape;107;p4:notes"/>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p>
            <a:pPr marL="0" lvl="0" indent="0" algn="l" rtl="0">
              <a:spcBef>
                <a:spcPts val="0"/>
              </a:spcBef>
              <a:spcAft>
                <a:spcPts val="0"/>
              </a:spcAft>
              <a:buNone/>
            </a:pPr>
            <a:r>
              <a:rPr lang="ja-JP"/>
              <a:t>罪に問われる可能性のある行為</a:t>
            </a:r>
            <a:endParaRPr/>
          </a:p>
          <a:p>
            <a:pPr marL="0" lvl="0" indent="0" algn="l" rtl="0">
              <a:spcBef>
                <a:spcPts val="0"/>
              </a:spcBef>
              <a:spcAft>
                <a:spcPts val="0"/>
              </a:spcAft>
              <a:buNone/>
            </a:pPr>
            <a:r>
              <a:rPr lang="ja-JP"/>
              <a:t>１．中国人旅行客への挑発行為（7年）</a:t>
            </a:r>
            <a:endParaRPr/>
          </a:p>
          <a:p>
            <a:pPr marL="0" lvl="0" indent="0" algn="l" rtl="0">
              <a:spcBef>
                <a:spcPts val="0"/>
              </a:spcBef>
              <a:spcAft>
                <a:spcPts val="0"/>
              </a:spcAft>
              <a:buNone/>
            </a:pPr>
            <a:r>
              <a:rPr lang="ja-JP"/>
              <a:t>２．扇動の糸のある刊行物の所持（3年）</a:t>
            </a:r>
            <a:endParaRPr/>
          </a:p>
          <a:p>
            <a:pPr marL="0" lvl="0" indent="0" algn="l" rtl="0">
              <a:spcBef>
                <a:spcPts val="0"/>
              </a:spcBef>
              <a:spcAft>
                <a:spcPts val="0"/>
              </a:spcAft>
              <a:buNone/>
            </a:pPr>
            <a:r>
              <a:rPr lang="ja-JP"/>
              <a:t>３．国家秘密にかかわる資料の収集（5年）</a:t>
            </a:r>
            <a:endParaRPr/>
          </a:p>
          <a:p>
            <a:pPr marL="0" lvl="0" indent="0" algn="l" rtl="0">
              <a:spcBef>
                <a:spcPts val="0"/>
              </a:spcBef>
              <a:spcAft>
                <a:spcPts val="0"/>
              </a:spcAft>
              <a:buNone/>
            </a:pPr>
            <a:r>
              <a:rPr lang="ja-JP"/>
              <a:t>４．行政、立法、司法、選挙に影響を与える外国勢力との連携（14年）</a:t>
            </a:r>
            <a:endParaRPr/>
          </a:p>
          <a:p>
            <a:pPr marL="0" lvl="0" indent="0" algn="l" rtl="0">
              <a:spcBef>
                <a:spcPts val="0"/>
              </a:spcBef>
              <a:spcAft>
                <a:spcPts val="0"/>
              </a:spcAft>
              <a:buNone/>
            </a:pPr>
            <a:r>
              <a:rPr lang="ja-JP"/>
              <a:t>５．禁止された団体の集会に参加（25万香港ドル、10年）</a:t>
            </a:r>
            <a:endParaRPr/>
          </a:p>
          <a:p>
            <a:pPr marL="0" lvl="0" indent="0" algn="l" rtl="0">
              <a:spcBef>
                <a:spcPts val="0"/>
              </a:spcBef>
              <a:spcAft>
                <a:spcPts val="0"/>
              </a:spcAft>
              <a:buNone/>
            </a:pPr>
            <a:r>
              <a:rPr lang="ja-JP"/>
              <a:t>６．逃亡者への資金援助（7年）</a:t>
            </a:r>
            <a:endParaRPr/>
          </a:p>
        </p:txBody>
      </p:sp>
      <p:sp>
        <p:nvSpPr>
          <p:cNvPr id="108" name="Google Shape;108;p4:notes"/>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lvl="0" indent="0" algn="r" rtl="0">
              <a:spcBef>
                <a:spcPts val="0"/>
              </a:spcBef>
              <a:spcAft>
                <a:spcPts val="0"/>
              </a:spcAft>
              <a:buNone/>
            </a:pPr>
            <a:fld id="{00000000-1234-1234-1234-123412341234}" type="slidenum">
              <a:rPr lang="en-US" altLang="ja-JP" sz="2700">
                <a:solidFill>
                  <a:srgbClr val="000000"/>
                </a:solidFill>
                <a:latin typeface="Arial"/>
                <a:ea typeface="Arial"/>
                <a:cs typeface="Arial"/>
                <a:sym typeface="Arial"/>
              </a:rPr>
              <a:t>4</a:t>
            </a:fld>
            <a:endParaRPr sz="2700">
              <a:solidFill>
                <a:srgbClr val="000000"/>
              </a:solidFill>
              <a:latin typeface="Arial"/>
              <a:ea typeface="Arial"/>
              <a:cs typeface="Arial"/>
              <a:sym typeface="Arial"/>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Google Shape;116;p5:notes"/>
          <p:cNvSpPr>
            <a:spLocks noGrp="1" noRot="1" noChangeAspect="1"/>
          </p:cNvSpPr>
          <p:nvPr>
            <p:ph type="sldImg" idx="2"/>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117" name="Google Shape;117;p5:notes"/>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p>
            <a:pPr marL="0" lvl="0" indent="0" algn="l" rtl="0">
              <a:spcBef>
                <a:spcPts val="0"/>
              </a:spcBef>
              <a:spcAft>
                <a:spcPts val="0"/>
              </a:spcAft>
              <a:buNone/>
            </a:pPr>
            <a:r>
              <a:rPr lang="ja-JP"/>
              <a:t>ロシアの大統領選挙は3月17日に開票が終了し、プーチン大統領が87％余りの得票率で圧勝</a:t>
            </a:r>
            <a:endParaRPr/>
          </a:p>
          <a:p>
            <a:pPr marL="0" lvl="0" indent="0" algn="l" rtl="0">
              <a:spcBef>
                <a:spcPts val="0"/>
              </a:spcBef>
              <a:spcAft>
                <a:spcPts val="0"/>
              </a:spcAft>
              <a:buNone/>
            </a:pPr>
            <a:endParaRPr/>
          </a:p>
        </p:txBody>
      </p:sp>
      <p:sp>
        <p:nvSpPr>
          <p:cNvPr id="118" name="Google Shape;118;p5:notes"/>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lvl="0" indent="0" algn="r" rtl="0">
              <a:spcBef>
                <a:spcPts val="0"/>
              </a:spcBef>
              <a:spcAft>
                <a:spcPts val="0"/>
              </a:spcAft>
              <a:buNone/>
            </a:pPr>
            <a:fld id="{00000000-1234-1234-1234-123412341234}" type="slidenum">
              <a:rPr lang="en-US" altLang="ja-JP" sz="2700">
                <a:solidFill>
                  <a:srgbClr val="000000"/>
                </a:solidFill>
                <a:latin typeface="Arial"/>
                <a:ea typeface="Arial"/>
                <a:cs typeface="Arial"/>
                <a:sym typeface="Arial"/>
              </a:rPr>
              <a:t>5</a:t>
            </a:fld>
            <a:endParaRPr sz="2700">
              <a:solidFill>
                <a:srgbClr val="000000"/>
              </a:solidFill>
              <a:latin typeface="Arial"/>
              <a:ea typeface="Arial"/>
              <a:cs typeface="Arial"/>
              <a:sym typeface="Arial"/>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2"/>
        <p:cNvGrpSpPr/>
        <p:nvPr/>
      </p:nvGrpSpPr>
      <p:grpSpPr>
        <a:xfrm>
          <a:off x="0" y="0"/>
          <a:ext cx="0" cy="0"/>
          <a:chOff x="0" y="0"/>
          <a:chExt cx="0" cy="0"/>
        </a:xfrm>
      </p:grpSpPr>
      <p:sp>
        <p:nvSpPr>
          <p:cNvPr id="123" name="Google Shape;123;p6:notes"/>
          <p:cNvSpPr>
            <a:spLocks noGrp="1" noRot="1" noChangeAspect="1"/>
          </p:cNvSpPr>
          <p:nvPr>
            <p:ph type="sldImg" idx="2"/>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124" name="Google Shape;124;p6:notes"/>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p>
            <a:pPr marL="0" lvl="0" indent="0" algn="l" rtl="0">
              <a:spcBef>
                <a:spcPts val="0"/>
              </a:spcBef>
              <a:spcAft>
                <a:spcPts val="0"/>
              </a:spcAft>
              <a:buNone/>
            </a:pPr>
            <a:endParaRPr/>
          </a:p>
        </p:txBody>
      </p:sp>
      <p:sp>
        <p:nvSpPr>
          <p:cNvPr id="125" name="Google Shape;125;p6:notes"/>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lvl="0" indent="0" algn="r" rtl="0">
              <a:spcBef>
                <a:spcPts val="0"/>
              </a:spcBef>
              <a:spcAft>
                <a:spcPts val="0"/>
              </a:spcAft>
              <a:buNone/>
            </a:pPr>
            <a:fld id="{00000000-1234-1234-1234-123412341234}" type="slidenum">
              <a:rPr lang="en-US" altLang="ja-JP" sz="2700">
                <a:solidFill>
                  <a:srgbClr val="000000"/>
                </a:solidFill>
                <a:latin typeface="Arial"/>
                <a:ea typeface="Arial"/>
                <a:cs typeface="Arial"/>
                <a:sym typeface="Arial"/>
              </a:rPr>
              <a:t>6</a:t>
            </a:fld>
            <a:endParaRPr sz="2700">
              <a:solidFill>
                <a:srgbClr val="000000"/>
              </a:solidFill>
              <a:latin typeface="Arial"/>
              <a:ea typeface="Arial"/>
              <a:cs typeface="Arial"/>
              <a:sym typeface="Arial"/>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7"/>
        <p:cNvGrpSpPr/>
        <p:nvPr/>
      </p:nvGrpSpPr>
      <p:grpSpPr>
        <a:xfrm>
          <a:off x="0" y="0"/>
          <a:ext cx="0" cy="0"/>
          <a:chOff x="0" y="0"/>
          <a:chExt cx="0" cy="0"/>
        </a:xfrm>
      </p:grpSpPr>
      <p:sp>
        <p:nvSpPr>
          <p:cNvPr id="138" name="Google Shape;138;p7:notes"/>
          <p:cNvSpPr>
            <a:spLocks noGrp="1" noRot="1" noChangeAspect="1"/>
          </p:cNvSpPr>
          <p:nvPr>
            <p:ph type="sldImg" idx="2"/>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139" name="Google Shape;139;p7:notes"/>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p>
            <a:pPr marL="0" lvl="0" indent="0" algn="l" rtl="0">
              <a:spcBef>
                <a:spcPts val="0"/>
              </a:spcBef>
              <a:spcAft>
                <a:spcPts val="0"/>
              </a:spcAft>
              <a:buNone/>
            </a:pPr>
            <a:endParaRPr/>
          </a:p>
        </p:txBody>
      </p:sp>
      <p:sp>
        <p:nvSpPr>
          <p:cNvPr id="140" name="Google Shape;140;p7:notes"/>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lvl="0" indent="0" algn="r" rtl="0">
              <a:spcBef>
                <a:spcPts val="0"/>
              </a:spcBef>
              <a:spcAft>
                <a:spcPts val="0"/>
              </a:spcAft>
              <a:buNone/>
            </a:pPr>
            <a:fld id="{00000000-1234-1234-1234-123412341234}" type="slidenum">
              <a:rPr lang="en-US" altLang="ja-JP" sz="2700">
                <a:solidFill>
                  <a:srgbClr val="000000"/>
                </a:solidFill>
                <a:latin typeface="Arial"/>
                <a:ea typeface="Arial"/>
                <a:cs typeface="Arial"/>
                <a:sym typeface="Arial"/>
              </a:rPr>
              <a:t>7</a:t>
            </a:fld>
            <a:endParaRPr sz="2700">
              <a:solidFill>
                <a:srgbClr val="000000"/>
              </a:solidFill>
              <a:latin typeface="Arial"/>
              <a:ea typeface="Arial"/>
              <a:cs typeface="Arial"/>
              <a:sym typeface="Arial"/>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4"/>
        <p:cNvGrpSpPr/>
        <p:nvPr/>
      </p:nvGrpSpPr>
      <p:grpSpPr>
        <a:xfrm>
          <a:off x="0" y="0"/>
          <a:ext cx="0" cy="0"/>
          <a:chOff x="0" y="0"/>
          <a:chExt cx="0" cy="0"/>
        </a:xfrm>
      </p:grpSpPr>
      <p:sp>
        <p:nvSpPr>
          <p:cNvPr id="145" name="Google Shape;145;p8:notes"/>
          <p:cNvSpPr>
            <a:spLocks noGrp="1" noRot="1" noChangeAspect="1"/>
          </p:cNvSpPr>
          <p:nvPr>
            <p:ph type="sldImg" idx="2"/>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146" name="Google Shape;146;p8:notes"/>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p>
            <a:pPr marL="0" lvl="0" indent="0" algn="l" rtl="0">
              <a:spcBef>
                <a:spcPts val="0"/>
              </a:spcBef>
              <a:spcAft>
                <a:spcPts val="0"/>
              </a:spcAft>
              <a:buNone/>
            </a:pPr>
            <a:endParaRPr/>
          </a:p>
        </p:txBody>
      </p:sp>
      <p:sp>
        <p:nvSpPr>
          <p:cNvPr id="147" name="Google Shape;147;p8:notes"/>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lvl="0" indent="0" algn="r" rtl="0">
              <a:spcBef>
                <a:spcPts val="0"/>
              </a:spcBef>
              <a:spcAft>
                <a:spcPts val="0"/>
              </a:spcAft>
              <a:buNone/>
            </a:pPr>
            <a:fld id="{00000000-1234-1234-1234-123412341234}" type="slidenum">
              <a:rPr lang="en-US" altLang="ja-JP" sz="2700">
                <a:solidFill>
                  <a:srgbClr val="000000"/>
                </a:solidFill>
                <a:latin typeface="Arial"/>
                <a:ea typeface="Arial"/>
                <a:cs typeface="Arial"/>
                <a:sym typeface="Arial"/>
              </a:rPr>
              <a:t>8</a:t>
            </a:fld>
            <a:endParaRPr sz="2700">
              <a:solidFill>
                <a:srgbClr val="000000"/>
              </a:solidFill>
              <a:latin typeface="Arial"/>
              <a:ea typeface="Arial"/>
              <a:cs typeface="Arial"/>
              <a:sym typeface="Arial"/>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1"/>
        <p:cNvGrpSpPr/>
        <p:nvPr/>
      </p:nvGrpSpPr>
      <p:grpSpPr>
        <a:xfrm>
          <a:off x="0" y="0"/>
          <a:ext cx="0" cy="0"/>
          <a:chOff x="0" y="0"/>
          <a:chExt cx="0" cy="0"/>
        </a:xfrm>
      </p:grpSpPr>
      <p:sp>
        <p:nvSpPr>
          <p:cNvPr id="152" name="Google Shape;152;p9:notes"/>
          <p:cNvSpPr>
            <a:spLocks noGrp="1" noRot="1" noChangeAspect="1"/>
          </p:cNvSpPr>
          <p:nvPr>
            <p:ph type="sldImg" idx="2"/>
          </p:nvPr>
        </p:nvSpPr>
        <p:spPr>
          <a:xfrm>
            <a:off x="646113" y="1787525"/>
            <a:ext cx="8575675" cy="4824413"/>
          </a:xfrm>
          <a:custGeom>
            <a:avLst/>
            <a:gdLst/>
            <a:ahLst/>
            <a:cxnLst/>
            <a:rect l="l" t="t" r="r" b="b"/>
            <a:pathLst>
              <a:path w="120000" h="120000" extrusionOk="0">
                <a:moveTo>
                  <a:pt x="0" y="0"/>
                </a:moveTo>
                <a:lnTo>
                  <a:pt x="120000" y="0"/>
                </a:lnTo>
                <a:lnTo>
                  <a:pt x="120000" y="120000"/>
                </a:lnTo>
                <a:lnTo>
                  <a:pt x="0" y="120000"/>
                </a:lnTo>
                <a:close/>
              </a:path>
            </a:pathLst>
          </a:custGeom>
          <a:noFill/>
          <a:ln w="12700" cap="flat" cmpd="sng">
            <a:solidFill>
              <a:srgbClr val="000000"/>
            </a:solidFill>
            <a:prstDash val="solid"/>
            <a:round/>
            <a:headEnd type="none" w="sm" len="sm"/>
            <a:tailEnd type="none" w="sm" len="sm"/>
          </a:ln>
        </p:spPr>
      </p:sp>
      <p:sp>
        <p:nvSpPr>
          <p:cNvPr id="153" name="Google Shape;153;p9:notes"/>
          <p:cNvSpPr txBox="1">
            <a:spLocks noGrp="1"/>
          </p:cNvSpPr>
          <p:nvPr>
            <p:ph type="body" idx="1"/>
          </p:nvPr>
        </p:nvSpPr>
        <p:spPr>
          <a:xfrm>
            <a:off x="986632" y="6879679"/>
            <a:ext cx="7893050" cy="5628829"/>
          </a:xfrm>
          <a:prstGeom prst="rect">
            <a:avLst/>
          </a:prstGeom>
          <a:noFill/>
          <a:ln>
            <a:noFill/>
          </a:ln>
        </p:spPr>
        <p:txBody>
          <a:bodyPr spcFirstLastPara="1" wrap="square" lIns="138050" tIns="69025" rIns="138050" bIns="69025" anchor="t" anchorCtr="0">
            <a:noAutofit/>
          </a:bodyPr>
          <a:lstStyle/>
          <a:p>
            <a:pPr marL="0" lvl="0" indent="0" algn="l" rtl="0">
              <a:spcBef>
                <a:spcPts val="0"/>
              </a:spcBef>
              <a:spcAft>
                <a:spcPts val="0"/>
              </a:spcAft>
              <a:buNone/>
            </a:pPr>
            <a:endParaRPr/>
          </a:p>
        </p:txBody>
      </p:sp>
      <p:sp>
        <p:nvSpPr>
          <p:cNvPr id="154" name="Google Shape;154;p9:notes"/>
          <p:cNvSpPr txBox="1">
            <a:spLocks noGrp="1"/>
          </p:cNvSpPr>
          <p:nvPr>
            <p:ph type="sldNum" idx="12"/>
          </p:nvPr>
        </p:nvSpPr>
        <p:spPr>
          <a:xfrm>
            <a:off x="5588628" y="13578186"/>
            <a:ext cx="4275402" cy="717253"/>
          </a:xfrm>
          <a:prstGeom prst="rect">
            <a:avLst/>
          </a:prstGeom>
          <a:noFill/>
          <a:ln>
            <a:noFill/>
          </a:ln>
        </p:spPr>
        <p:txBody>
          <a:bodyPr spcFirstLastPara="1" wrap="square" lIns="138050" tIns="69025" rIns="138050" bIns="69025" anchor="b" anchorCtr="0">
            <a:noAutofit/>
          </a:bodyPr>
          <a:lstStyle/>
          <a:p>
            <a:pPr marL="0" lvl="0" indent="0" algn="r" rtl="0">
              <a:spcBef>
                <a:spcPts val="0"/>
              </a:spcBef>
              <a:spcAft>
                <a:spcPts val="0"/>
              </a:spcAft>
              <a:buNone/>
            </a:pPr>
            <a:fld id="{00000000-1234-1234-1234-123412341234}" type="slidenum">
              <a:rPr lang="en-US" altLang="ja-JP" sz="2700">
                <a:solidFill>
                  <a:srgbClr val="000000"/>
                </a:solidFill>
                <a:latin typeface="Arial"/>
                <a:ea typeface="Arial"/>
                <a:cs typeface="Arial"/>
                <a:sym typeface="Arial"/>
              </a:rPr>
              <a:t>9</a:t>
            </a:fld>
            <a:endParaRPr sz="2700">
              <a:solidFill>
                <a:srgbClr val="000000"/>
              </a:solidFill>
              <a:latin typeface="Arial"/>
              <a:ea typeface="Arial"/>
              <a:cs typeface="Arial"/>
              <a:sym typeface="Arial"/>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白紙" type="blank">
  <p:cSld name="BLANK">
    <p:spTree>
      <p:nvGrpSpPr>
        <p:cNvPr id="1" name="Shape 15"/>
        <p:cNvGrpSpPr/>
        <p:nvPr/>
      </p:nvGrpSpPr>
      <p:grpSpPr>
        <a:xfrm>
          <a:off x="0" y="0"/>
          <a:ext cx="0" cy="0"/>
          <a:chOff x="0" y="0"/>
          <a:chExt cx="0" cy="0"/>
        </a:xfrm>
      </p:grpSpPr>
      <p:sp>
        <p:nvSpPr>
          <p:cNvPr id="16" name="Google Shape;16;p2"/>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7" name="Google Shape;17;p2"/>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8" name="Google Shape;18;p2"/>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タイトルと縦書きテキスト" type="vertTx">
  <p:cSld name="VERTICAL_TEXT">
    <p:spTree>
      <p:nvGrpSpPr>
        <p:cNvPr id="1" name="Shape 72"/>
        <p:cNvGrpSpPr/>
        <p:nvPr/>
      </p:nvGrpSpPr>
      <p:grpSpPr>
        <a:xfrm>
          <a:off x="0" y="0"/>
          <a:ext cx="0" cy="0"/>
          <a:chOff x="0" y="0"/>
          <a:chExt cx="0" cy="0"/>
        </a:xfrm>
      </p:grpSpPr>
      <p:sp>
        <p:nvSpPr>
          <p:cNvPr id="73" name="Google Shape;73;p11"/>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74" name="Google Shape;74;p11"/>
          <p:cNvSpPr txBox="1">
            <a:spLocks noGrp="1"/>
          </p:cNvSpPr>
          <p:nvPr>
            <p:ph type="body" idx="1"/>
          </p:nvPr>
        </p:nvSpPr>
        <p:spPr>
          <a:xfrm rot="5400000">
            <a:off x="3920331" y="-1256506"/>
            <a:ext cx="4351338" cy="105156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75" name="Google Shape;75;p11"/>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6" name="Google Shape;76;p11"/>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7" name="Google Shape;77;p11"/>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縦書きタイトルと&#10;縦書きテキスト" type="vertTitleAndTx">
  <p:cSld name="VERTICAL_TITLE_AND_VERTICAL_TEXT">
    <p:spTree>
      <p:nvGrpSpPr>
        <p:cNvPr id="1" name="Shape 78"/>
        <p:cNvGrpSpPr/>
        <p:nvPr/>
      </p:nvGrpSpPr>
      <p:grpSpPr>
        <a:xfrm>
          <a:off x="0" y="0"/>
          <a:ext cx="0" cy="0"/>
          <a:chOff x="0" y="0"/>
          <a:chExt cx="0" cy="0"/>
        </a:xfrm>
      </p:grpSpPr>
      <p:sp>
        <p:nvSpPr>
          <p:cNvPr id="79" name="Google Shape;79;p12"/>
          <p:cNvSpPr txBox="1">
            <a:spLocks noGrp="1"/>
          </p:cNvSpPr>
          <p:nvPr>
            <p:ph type="title"/>
          </p:nvPr>
        </p:nvSpPr>
        <p:spPr>
          <a:xfrm rot="5400000">
            <a:off x="7133431" y="1956594"/>
            <a:ext cx="5811838" cy="26289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80" name="Google Shape;80;p12"/>
          <p:cNvSpPr txBox="1">
            <a:spLocks noGrp="1"/>
          </p:cNvSpPr>
          <p:nvPr>
            <p:ph type="body" idx="1"/>
          </p:nvPr>
        </p:nvSpPr>
        <p:spPr>
          <a:xfrm rot="5400000">
            <a:off x="1799431" y="-596106"/>
            <a:ext cx="5811838" cy="77343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81" name="Google Shape;81;p12"/>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82" name="Google Shape;82;p12"/>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83" name="Google Shape;83;p12"/>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タイトル スライド" type="title">
  <p:cSld name="TITLE">
    <p:spTree>
      <p:nvGrpSpPr>
        <p:cNvPr id="1" name="Shape 19"/>
        <p:cNvGrpSpPr/>
        <p:nvPr/>
      </p:nvGrpSpPr>
      <p:grpSpPr>
        <a:xfrm>
          <a:off x="0" y="0"/>
          <a:ext cx="0" cy="0"/>
          <a:chOff x="0" y="0"/>
          <a:chExt cx="0" cy="0"/>
        </a:xfrm>
      </p:grpSpPr>
      <p:sp>
        <p:nvSpPr>
          <p:cNvPr id="20" name="Google Shape;20;p3"/>
          <p:cNvSpPr txBox="1">
            <a:spLocks noGrp="1"/>
          </p:cNvSpPr>
          <p:nvPr>
            <p:ph type="ctrTitle"/>
          </p:nvPr>
        </p:nvSpPr>
        <p:spPr>
          <a:xfrm>
            <a:off x="1524000" y="1122363"/>
            <a:ext cx="9144000" cy="2387600"/>
          </a:xfrm>
          <a:prstGeom prst="rect">
            <a:avLst/>
          </a:prstGeom>
          <a:noFill/>
          <a:ln>
            <a:noFill/>
          </a:ln>
        </p:spPr>
        <p:txBody>
          <a:bodyPr spcFirstLastPara="1" wrap="square" lIns="91425" tIns="45700" rIns="91425" bIns="45700" anchor="b" anchorCtr="0">
            <a:normAutofit/>
          </a:bodyPr>
          <a:lstStyle>
            <a:lvl1pPr lvl="0" algn="ctr">
              <a:lnSpc>
                <a:spcPct val="90000"/>
              </a:lnSpc>
              <a:spcBef>
                <a:spcPts val="0"/>
              </a:spcBef>
              <a:spcAft>
                <a:spcPts val="0"/>
              </a:spcAft>
              <a:buClr>
                <a:schemeClr val="dk1"/>
              </a:buClr>
              <a:buSzPts val="6000"/>
              <a:buFont typeface="Arial"/>
              <a:buNone/>
              <a:defRPr sz="6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21" name="Google Shape;21;p3"/>
          <p:cNvSpPr txBox="1">
            <a:spLocks noGrp="1"/>
          </p:cNvSpPr>
          <p:nvPr>
            <p:ph type="subTitle" idx="1"/>
          </p:nvPr>
        </p:nvSpPr>
        <p:spPr>
          <a:xfrm>
            <a:off x="1524000" y="3602038"/>
            <a:ext cx="9144000" cy="1655762"/>
          </a:xfrm>
          <a:prstGeom prst="rect">
            <a:avLst/>
          </a:prstGeom>
          <a:noFill/>
          <a:ln>
            <a:noFill/>
          </a:ln>
        </p:spPr>
        <p:txBody>
          <a:bodyPr spcFirstLastPara="1" wrap="square" lIns="91425" tIns="45700" rIns="91425" bIns="45700" anchor="t" anchorCtr="0">
            <a:normAutofit/>
          </a:bodyPr>
          <a:lstStyle>
            <a:lvl1pPr lvl="0" algn="ctr">
              <a:lnSpc>
                <a:spcPct val="90000"/>
              </a:lnSpc>
              <a:spcBef>
                <a:spcPts val="1000"/>
              </a:spcBef>
              <a:spcAft>
                <a:spcPts val="0"/>
              </a:spcAft>
              <a:buClr>
                <a:schemeClr val="dk1"/>
              </a:buClr>
              <a:buSzPts val="2400"/>
              <a:buNone/>
              <a:defRPr sz="2400"/>
            </a:lvl1pPr>
            <a:lvl2pPr lvl="1" algn="ctr">
              <a:lnSpc>
                <a:spcPct val="90000"/>
              </a:lnSpc>
              <a:spcBef>
                <a:spcPts val="500"/>
              </a:spcBef>
              <a:spcAft>
                <a:spcPts val="0"/>
              </a:spcAft>
              <a:buClr>
                <a:schemeClr val="dk1"/>
              </a:buClr>
              <a:buSzPts val="2000"/>
              <a:buNone/>
              <a:defRPr sz="2000"/>
            </a:lvl2pPr>
            <a:lvl3pPr lvl="2" algn="ctr">
              <a:lnSpc>
                <a:spcPct val="90000"/>
              </a:lnSpc>
              <a:spcBef>
                <a:spcPts val="500"/>
              </a:spcBef>
              <a:spcAft>
                <a:spcPts val="0"/>
              </a:spcAft>
              <a:buClr>
                <a:schemeClr val="dk1"/>
              </a:buClr>
              <a:buSzPts val="1800"/>
              <a:buNone/>
              <a:defRPr sz="1800"/>
            </a:lvl3pPr>
            <a:lvl4pPr lvl="3" algn="ctr">
              <a:lnSpc>
                <a:spcPct val="90000"/>
              </a:lnSpc>
              <a:spcBef>
                <a:spcPts val="500"/>
              </a:spcBef>
              <a:spcAft>
                <a:spcPts val="0"/>
              </a:spcAft>
              <a:buClr>
                <a:schemeClr val="dk1"/>
              </a:buClr>
              <a:buSzPts val="1600"/>
              <a:buNone/>
              <a:defRPr sz="1600"/>
            </a:lvl4pPr>
            <a:lvl5pPr lvl="4" algn="ctr">
              <a:lnSpc>
                <a:spcPct val="90000"/>
              </a:lnSpc>
              <a:spcBef>
                <a:spcPts val="500"/>
              </a:spcBef>
              <a:spcAft>
                <a:spcPts val="0"/>
              </a:spcAft>
              <a:buClr>
                <a:schemeClr val="dk1"/>
              </a:buClr>
              <a:buSzPts val="1600"/>
              <a:buNone/>
              <a:defRPr sz="1600"/>
            </a:lvl5pPr>
            <a:lvl6pPr lvl="5" algn="ctr">
              <a:lnSpc>
                <a:spcPct val="90000"/>
              </a:lnSpc>
              <a:spcBef>
                <a:spcPts val="500"/>
              </a:spcBef>
              <a:spcAft>
                <a:spcPts val="0"/>
              </a:spcAft>
              <a:buClr>
                <a:schemeClr val="dk1"/>
              </a:buClr>
              <a:buSzPts val="1600"/>
              <a:buNone/>
              <a:defRPr sz="1600"/>
            </a:lvl6pPr>
            <a:lvl7pPr lvl="6" algn="ctr">
              <a:lnSpc>
                <a:spcPct val="90000"/>
              </a:lnSpc>
              <a:spcBef>
                <a:spcPts val="500"/>
              </a:spcBef>
              <a:spcAft>
                <a:spcPts val="0"/>
              </a:spcAft>
              <a:buClr>
                <a:schemeClr val="dk1"/>
              </a:buClr>
              <a:buSzPts val="1600"/>
              <a:buNone/>
              <a:defRPr sz="1600"/>
            </a:lvl7pPr>
            <a:lvl8pPr lvl="7" algn="ctr">
              <a:lnSpc>
                <a:spcPct val="90000"/>
              </a:lnSpc>
              <a:spcBef>
                <a:spcPts val="500"/>
              </a:spcBef>
              <a:spcAft>
                <a:spcPts val="0"/>
              </a:spcAft>
              <a:buClr>
                <a:schemeClr val="dk1"/>
              </a:buClr>
              <a:buSzPts val="1600"/>
              <a:buNone/>
              <a:defRPr sz="1600"/>
            </a:lvl8pPr>
            <a:lvl9pPr lvl="8" algn="ctr">
              <a:lnSpc>
                <a:spcPct val="90000"/>
              </a:lnSpc>
              <a:spcBef>
                <a:spcPts val="500"/>
              </a:spcBef>
              <a:spcAft>
                <a:spcPts val="0"/>
              </a:spcAft>
              <a:buClr>
                <a:schemeClr val="dk1"/>
              </a:buClr>
              <a:buSzPts val="1600"/>
              <a:buNone/>
              <a:defRPr sz="1600"/>
            </a:lvl9pPr>
          </a:lstStyle>
          <a:p>
            <a:endParaRPr/>
          </a:p>
        </p:txBody>
      </p:sp>
      <p:sp>
        <p:nvSpPr>
          <p:cNvPr id="22" name="Google Shape;22;p3"/>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3" name="Google Shape;23;p3"/>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4" name="Google Shape;24;p3"/>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タイトルとコンテンツ" type="obj">
  <p:cSld name="OBJECT">
    <p:spTree>
      <p:nvGrpSpPr>
        <p:cNvPr id="1" name="Shape 25"/>
        <p:cNvGrpSpPr/>
        <p:nvPr/>
      </p:nvGrpSpPr>
      <p:grpSpPr>
        <a:xfrm>
          <a:off x="0" y="0"/>
          <a:ext cx="0" cy="0"/>
          <a:chOff x="0" y="0"/>
          <a:chExt cx="0" cy="0"/>
        </a:xfrm>
      </p:grpSpPr>
      <p:sp>
        <p:nvSpPr>
          <p:cNvPr id="26" name="Google Shape;26;p4"/>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27" name="Google Shape;27;p4"/>
          <p:cNvSpPr txBox="1">
            <a:spLocks noGrp="1"/>
          </p:cNvSpPr>
          <p:nvPr>
            <p:ph type="body" idx="1"/>
          </p:nvPr>
        </p:nvSpPr>
        <p:spPr>
          <a:xfrm>
            <a:off x="838200" y="1825625"/>
            <a:ext cx="10515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28" name="Google Shape;28;p4"/>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9" name="Google Shape;29;p4"/>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0" name="Google Shape;30;p4"/>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セクション見出し" type="secHead">
  <p:cSld name="SECTION_HEADER">
    <p:spTree>
      <p:nvGrpSpPr>
        <p:cNvPr id="1" name="Shape 31"/>
        <p:cNvGrpSpPr/>
        <p:nvPr/>
      </p:nvGrpSpPr>
      <p:grpSpPr>
        <a:xfrm>
          <a:off x="0" y="0"/>
          <a:ext cx="0" cy="0"/>
          <a:chOff x="0" y="0"/>
          <a:chExt cx="0" cy="0"/>
        </a:xfrm>
      </p:grpSpPr>
      <p:sp>
        <p:nvSpPr>
          <p:cNvPr id="32" name="Google Shape;32;p5"/>
          <p:cNvSpPr txBox="1">
            <a:spLocks noGrp="1"/>
          </p:cNvSpPr>
          <p:nvPr>
            <p:ph type="title"/>
          </p:nvPr>
        </p:nvSpPr>
        <p:spPr>
          <a:xfrm>
            <a:off x="831850" y="1709738"/>
            <a:ext cx="10515600" cy="2852737"/>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6000"/>
              <a:buFont typeface="Arial"/>
              <a:buNone/>
              <a:defRPr sz="6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33" name="Google Shape;33;p5"/>
          <p:cNvSpPr txBox="1">
            <a:spLocks noGrp="1"/>
          </p:cNvSpPr>
          <p:nvPr>
            <p:ph type="body" idx="1"/>
          </p:nvPr>
        </p:nvSpPr>
        <p:spPr>
          <a:xfrm>
            <a:off x="831850" y="4589463"/>
            <a:ext cx="10515600" cy="1500187"/>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rgbClr val="888888"/>
              </a:buClr>
              <a:buSzPts val="2400"/>
              <a:buNone/>
              <a:defRPr sz="2400">
                <a:solidFill>
                  <a:srgbClr val="888888"/>
                </a:solidFill>
              </a:defRPr>
            </a:lvl1pPr>
            <a:lvl2pPr marL="914400" lvl="1" indent="-228600" algn="l">
              <a:lnSpc>
                <a:spcPct val="90000"/>
              </a:lnSpc>
              <a:spcBef>
                <a:spcPts val="500"/>
              </a:spcBef>
              <a:spcAft>
                <a:spcPts val="0"/>
              </a:spcAft>
              <a:buClr>
                <a:srgbClr val="888888"/>
              </a:buClr>
              <a:buSzPts val="2000"/>
              <a:buNone/>
              <a:defRPr sz="2000">
                <a:solidFill>
                  <a:srgbClr val="888888"/>
                </a:solidFill>
              </a:defRPr>
            </a:lvl2pPr>
            <a:lvl3pPr marL="1371600" lvl="2" indent="-228600" algn="l">
              <a:lnSpc>
                <a:spcPct val="90000"/>
              </a:lnSpc>
              <a:spcBef>
                <a:spcPts val="500"/>
              </a:spcBef>
              <a:spcAft>
                <a:spcPts val="0"/>
              </a:spcAft>
              <a:buClr>
                <a:srgbClr val="888888"/>
              </a:buClr>
              <a:buSzPts val="1800"/>
              <a:buNone/>
              <a:defRPr sz="1800">
                <a:solidFill>
                  <a:srgbClr val="888888"/>
                </a:solidFill>
              </a:defRPr>
            </a:lvl3pPr>
            <a:lvl4pPr marL="1828800" lvl="3" indent="-228600" algn="l">
              <a:lnSpc>
                <a:spcPct val="90000"/>
              </a:lnSpc>
              <a:spcBef>
                <a:spcPts val="500"/>
              </a:spcBef>
              <a:spcAft>
                <a:spcPts val="0"/>
              </a:spcAft>
              <a:buClr>
                <a:srgbClr val="888888"/>
              </a:buClr>
              <a:buSzPts val="1600"/>
              <a:buNone/>
              <a:defRPr sz="1600">
                <a:solidFill>
                  <a:srgbClr val="888888"/>
                </a:solidFill>
              </a:defRPr>
            </a:lvl4pPr>
            <a:lvl5pPr marL="2286000" lvl="4" indent="-228600" algn="l">
              <a:lnSpc>
                <a:spcPct val="90000"/>
              </a:lnSpc>
              <a:spcBef>
                <a:spcPts val="500"/>
              </a:spcBef>
              <a:spcAft>
                <a:spcPts val="0"/>
              </a:spcAft>
              <a:buClr>
                <a:srgbClr val="888888"/>
              </a:buClr>
              <a:buSzPts val="1600"/>
              <a:buNone/>
              <a:defRPr sz="1600">
                <a:solidFill>
                  <a:srgbClr val="888888"/>
                </a:solidFill>
              </a:defRPr>
            </a:lvl5pPr>
            <a:lvl6pPr marL="2743200" lvl="5" indent="-228600" algn="l">
              <a:lnSpc>
                <a:spcPct val="90000"/>
              </a:lnSpc>
              <a:spcBef>
                <a:spcPts val="500"/>
              </a:spcBef>
              <a:spcAft>
                <a:spcPts val="0"/>
              </a:spcAft>
              <a:buClr>
                <a:srgbClr val="888888"/>
              </a:buClr>
              <a:buSzPts val="1600"/>
              <a:buNone/>
              <a:defRPr sz="1600">
                <a:solidFill>
                  <a:srgbClr val="888888"/>
                </a:solidFill>
              </a:defRPr>
            </a:lvl6pPr>
            <a:lvl7pPr marL="3200400" lvl="6" indent="-228600" algn="l">
              <a:lnSpc>
                <a:spcPct val="90000"/>
              </a:lnSpc>
              <a:spcBef>
                <a:spcPts val="500"/>
              </a:spcBef>
              <a:spcAft>
                <a:spcPts val="0"/>
              </a:spcAft>
              <a:buClr>
                <a:srgbClr val="888888"/>
              </a:buClr>
              <a:buSzPts val="1600"/>
              <a:buNone/>
              <a:defRPr sz="1600">
                <a:solidFill>
                  <a:srgbClr val="888888"/>
                </a:solidFill>
              </a:defRPr>
            </a:lvl7pPr>
            <a:lvl8pPr marL="3657600" lvl="7" indent="-228600" algn="l">
              <a:lnSpc>
                <a:spcPct val="90000"/>
              </a:lnSpc>
              <a:spcBef>
                <a:spcPts val="500"/>
              </a:spcBef>
              <a:spcAft>
                <a:spcPts val="0"/>
              </a:spcAft>
              <a:buClr>
                <a:srgbClr val="888888"/>
              </a:buClr>
              <a:buSzPts val="1600"/>
              <a:buNone/>
              <a:defRPr sz="1600">
                <a:solidFill>
                  <a:srgbClr val="888888"/>
                </a:solidFill>
              </a:defRPr>
            </a:lvl8pPr>
            <a:lvl9pPr marL="4114800" lvl="8" indent="-228600" algn="l">
              <a:lnSpc>
                <a:spcPct val="90000"/>
              </a:lnSpc>
              <a:spcBef>
                <a:spcPts val="500"/>
              </a:spcBef>
              <a:spcAft>
                <a:spcPts val="0"/>
              </a:spcAft>
              <a:buClr>
                <a:srgbClr val="888888"/>
              </a:buClr>
              <a:buSzPts val="1600"/>
              <a:buNone/>
              <a:defRPr sz="1600">
                <a:solidFill>
                  <a:srgbClr val="888888"/>
                </a:solidFill>
              </a:defRPr>
            </a:lvl9pPr>
          </a:lstStyle>
          <a:p>
            <a:endParaRPr/>
          </a:p>
        </p:txBody>
      </p:sp>
      <p:sp>
        <p:nvSpPr>
          <p:cNvPr id="34" name="Google Shape;34;p5"/>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5" name="Google Shape;35;p5"/>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6" name="Google Shape;36;p5"/>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2 つのコンテンツ" type="twoObj">
  <p:cSld name="TWO_OBJECTS">
    <p:spTree>
      <p:nvGrpSpPr>
        <p:cNvPr id="1" name="Shape 37"/>
        <p:cNvGrpSpPr/>
        <p:nvPr/>
      </p:nvGrpSpPr>
      <p:grpSpPr>
        <a:xfrm>
          <a:off x="0" y="0"/>
          <a:ext cx="0" cy="0"/>
          <a:chOff x="0" y="0"/>
          <a:chExt cx="0" cy="0"/>
        </a:xfrm>
      </p:grpSpPr>
      <p:sp>
        <p:nvSpPr>
          <p:cNvPr id="38" name="Google Shape;38;p6"/>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39" name="Google Shape;39;p6"/>
          <p:cNvSpPr txBox="1">
            <a:spLocks noGrp="1"/>
          </p:cNvSpPr>
          <p:nvPr>
            <p:ph type="body" idx="1"/>
          </p:nvPr>
        </p:nvSpPr>
        <p:spPr>
          <a:xfrm>
            <a:off x="838200" y="1825625"/>
            <a:ext cx="5181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0" name="Google Shape;40;p6"/>
          <p:cNvSpPr txBox="1">
            <a:spLocks noGrp="1"/>
          </p:cNvSpPr>
          <p:nvPr>
            <p:ph type="body" idx="2"/>
          </p:nvPr>
        </p:nvSpPr>
        <p:spPr>
          <a:xfrm>
            <a:off x="6172200" y="1825625"/>
            <a:ext cx="5181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1" name="Google Shape;41;p6"/>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2" name="Google Shape;42;p6"/>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3" name="Google Shape;43;p6"/>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比較" type="twoTxTwoObj">
  <p:cSld name="TWO_OBJECTS_WITH_TEXT">
    <p:spTree>
      <p:nvGrpSpPr>
        <p:cNvPr id="1" name="Shape 44"/>
        <p:cNvGrpSpPr/>
        <p:nvPr/>
      </p:nvGrpSpPr>
      <p:grpSpPr>
        <a:xfrm>
          <a:off x="0" y="0"/>
          <a:ext cx="0" cy="0"/>
          <a:chOff x="0" y="0"/>
          <a:chExt cx="0" cy="0"/>
        </a:xfrm>
      </p:grpSpPr>
      <p:sp>
        <p:nvSpPr>
          <p:cNvPr id="45" name="Google Shape;45;p7"/>
          <p:cNvSpPr txBox="1">
            <a:spLocks noGrp="1"/>
          </p:cNvSpPr>
          <p:nvPr>
            <p:ph type="title"/>
          </p:nvPr>
        </p:nvSpPr>
        <p:spPr>
          <a:xfrm>
            <a:off x="839788"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46" name="Google Shape;46;p7"/>
          <p:cNvSpPr txBox="1">
            <a:spLocks noGrp="1"/>
          </p:cNvSpPr>
          <p:nvPr>
            <p:ph type="body" idx="1"/>
          </p:nvPr>
        </p:nvSpPr>
        <p:spPr>
          <a:xfrm>
            <a:off x="839788" y="1681163"/>
            <a:ext cx="5157787" cy="823912"/>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47" name="Google Shape;47;p7"/>
          <p:cNvSpPr txBox="1">
            <a:spLocks noGrp="1"/>
          </p:cNvSpPr>
          <p:nvPr>
            <p:ph type="body" idx="2"/>
          </p:nvPr>
        </p:nvSpPr>
        <p:spPr>
          <a:xfrm>
            <a:off x="839788" y="2505075"/>
            <a:ext cx="5157787" cy="368458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8" name="Google Shape;48;p7"/>
          <p:cNvSpPr txBox="1">
            <a:spLocks noGrp="1"/>
          </p:cNvSpPr>
          <p:nvPr>
            <p:ph type="body" idx="3"/>
          </p:nvPr>
        </p:nvSpPr>
        <p:spPr>
          <a:xfrm>
            <a:off x="6172200" y="1681163"/>
            <a:ext cx="5183188" cy="823912"/>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49" name="Google Shape;49;p7"/>
          <p:cNvSpPr txBox="1">
            <a:spLocks noGrp="1"/>
          </p:cNvSpPr>
          <p:nvPr>
            <p:ph type="body" idx="4"/>
          </p:nvPr>
        </p:nvSpPr>
        <p:spPr>
          <a:xfrm>
            <a:off x="6172200" y="2505075"/>
            <a:ext cx="5183188" cy="368458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50" name="Google Shape;50;p7"/>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1" name="Google Shape;51;p7"/>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2" name="Google Shape;52;p7"/>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タイトルのみ" type="titleOnly">
  <p:cSld name="TITLE_ONLY">
    <p:spTree>
      <p:nvGrpSpPr>
        <p:cNvPr id="1" name="Shape 53"/>
        <p:cNvGrpSpPr/>
        <p:nvPr/>
      </p:nvGrpSpPr>
      <p:grpSpPr>
        <a:xfrm>
          <a:off x="0" y="0"/>
          <a:ext cx="0" cy="0"/>
          <a:chOff x="0" y="0"/>
          <a:chExt cx="0" cy="0"/>
        </a:xfrm>
      </p:grpSpPr>
      <p:sp>
        <p:nvSpPr>
          <p:cNvPr id="54" name="Google Shape;54;p8"/>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55" name="Google Shape;55;p8"/>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6" name="Google Shape;56;p8"/>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7" name="Google Shape;57;p8"/>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タイトル付きのコンテンツ" type="objTx">
  <p:cSld name="OBJECT_WITH_CAPTION_TEXT">
    <p:spTree>
      <p:nvGrpSpPr>
        <p:cNvPr id="1" name="Shape 58"/>
        <p:cNvGrpSpPr/>
        <p:nvPr/>
      </p:nvGrpSpPr>
      <p:grpSpPr>
        <a:xfrm>
          <a:off x="0" y="0"/>
          <a:ext cx="0" cy="0"/>
          <a:chOff x="0" y="0"/>
          <a:chExt cx="0" cy="0"/>
        </a:xfrm>
      </p:grpSpPr>
      <p:sp>
        <p:nvSpPr>
          <p:cNvPr id="59" name="Google Shape;59;p9"/>
          <p:cNvSpPr txBox="1">
            <a:spLocks noGrp="1"/>
          </p:cNvSpPr>
          <p:nvPr>
            <p:ph type="title"/>
          </p:nvPr>
        </p:nvSpPr>
        <p:spPr>
          <a:xfrm>
            <a:off x="839788" y="457200"/>
            <a:ext cx="3932237"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Arial"/>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60" name="Google Shape;60;p9"/>
          <p:cNvSpPr txBox="1">
            <a:spLocks noGrp="1"/>
          </p:cNvSpPr>
          <p:nvPr>
            <p:ph type="body" idx="1"/>
          </p:nvPr>
        </p:nvSpPr>
        <p:spPr>
          <a:xfrm>
            <a:off x="5183188" y="987425"/>
            <a:ext cx="6172200" cy="4873625"/>
          </a:xfrm>
          <a:prstGeom prst="rect">
            <a:avLst/>
          </a:prstGeom>
          <a:noFill/>
          <a:ln>
            <a:noFill/>
          </a:ln>
        </p:spPr>
        <p:txBody>
          <a:bodyPr spcFirstLastPara="1" wrap="square" lIns="91425" tIns="45700" rIns="91425" bIns="45700" anchor="t" anchorCtr="0">
            <a:normAutofit/>
          </a:bodyPr>
          <a:lstStyle>
            <a:lvl1pPr marL="457200" lvl="0" indent="-431800" algn="l">
              <a:lnSpc>
                <a:spcPct val="90000"/>
              </a:lnSpc>
              <a:spcBef>
                <a:spcPts val="1000"/>
              </a:spcBef>
              <a:spcAft>
                <a:spcPts val="0"/>
              </a:spcAft>
              <a:buClr>
                <a:schemeClr val="dk1"/>
              </a:buClr>
              <a:buSzPts val="3200"/>
              <a:buChar char="•"/>
              <a:defRPr sz="3200"/>
            </a:lvl1pPr>
            <a:lvl2pPr marL="914400" lvl="1" indent="-406400" algn="l">
              <a:lnSpc>
                <a:spcPct val="90000"/>
              </a:lnSpc>
              <a:spcBef>
                <a:spcPts val="500"/>
              </a:spcBef>
              <a:spcAft>
                <a:spcPts val="0"/>
              </a:spcAft>
              <a:buClr>
                <a:schemeClr val="dk1"/>
              </a:buClr>
              <a:buSzPts val="2800"/>
              <a:buChar char="•"/>
              <a:defRPr sz="2800"/>
            </a:lvl2pPr>
            <a:lvl3pPr marL="1371600" lvl="2" indent="-381000" algn="l">
              <a:lnSpc>
                <a:spcPct val="90000"/>
              </a:lnSpc>
              <a:spcBef>
                <a:spcPts val="500"/>
              </a:spcBef>
              <a:spcAft>
                <a:spcPts val="0"/>
              </a:spcAft>
              <a:buClr>
                <a:schemeClr val="dk1"/>
              </a:buClr>
              <a:buSzPts val="2400"/>
              <a:buChar char="•"/>
              <a:defRPr sz="2400"/>
            </a:lvl3pPr>
            <a:lvl4pPr marL="1828800" lvl="3" indent="-355600" algn="l">
              <a:lnSpc>
                <a:spcPct val="90000"/>
              </a:lnSpc>
              <a:spcBef>
                <a:spcPts val="500"/>
              </a:spcBef>
              <a:spcAft>
                <a:spcPts val="0"/>
              </a:spcAft>
              <a:buClr>
                <a:schemeClr val="dk1"/>
              </a:buClr>
              <a:buSzPts val="2000"/>
              <a:buChar char="•"/>
              <a:defRPr sz="2000"/>
            </a:lvl4pPr>
            <a:lvl5pPr marL="2286000" lvl="4" indent="-355600" algn="l">
              <a:lnSpc>
                <a:spcPct val="90000"/>
              </a:lnSpc>
              <a:spcBef>
                <a:spcPts val="500"/>
              </a:spcBef>
              <a:spcAft>
                <a:spcPts val="0"/>
              </a:spcAft>
              <a:buClr>
                <a:schemeClr val="dk1"/>
              </a:buClr>
              <a:buSzPts val="2000"/>
              <a:buChar char="•"/>
              <a:defRPr sz="2000"/>
            </a:lvl5pPr>
            <a:lvl6pPr marL="2743200" lvl="5" indent="-355600" algn="l">
              <a:lnSpc>
                <a:spcPct val="90000"/>
              </a:lnSpc>
              <a:spcBef>
                <a:spcPts val="500"/>
              </a:spcBef>
              <a:spcAft>
                <a:spcPts val="0"/>
              </a:spcAft>
              <a:buClr>
                <a:schemeClr val="dk1"/>
              </a:buClr>
              <a:buSzPts val="2000"/>
              <a:buChar char="•"/>
              <a:defRPr sz="2000"/>
            </a:lvl6pPr>
            <a:lvl7pPr marL="3200400" lvl="6" indent="-355600" algn="l">
              <a:lnSpc>
                <a:spcPct val="90000"/>
              </a:lnSpc>
              <a:spcBef>
                <a:spcPts val="500"/>
              </a:spcBef>
              <a:spcAft>
                <a:spcPts val="0"/>
              </a:spcAft>
              <a:buClr>
                <a:schemeClr val="dk1"/>
              </a:buClr>
              <a:buSzPts val="2000"/>
              <a:buChar char="•"/>
              <a:defRPr sz="2000"/>
            </a:lvl7pPr>
            <a:lvl8pPr marL="3657600" lvl="7" indent="-355600" algn="l">
              <a:lnSpc>
                <a:spcPct val="90000"/>
              </a:lnSpc>
              <a:spcBef>
                <a:spcPts val="500"/>
              </a:spcBef>
              <a:spcAft>
                <a:spcPts val="0"/>
              </a:spcAft>
              <a:buClr>
                <a:schemeClr val="dk1"/>
              </a:buClr>
              <a:buSzPts val="2000"/>
              <a:buChar char="•"/>
              <a:defRPr sz="2000"/>
            </a:lvl8pPr>
            <a:lvl9pPr marL="4114800" lvl="8" indent="-355600" algn="l">
              <a:lnSpc>
                <a:spcPct val="90000"/>
              </a:lnSpc>
              <a:spcBef>
                <a:spcPts val="500"/>
              </a:spcBef>
              <a:spcAft>
                <a:spcPts val="0"/>
              </a:spcAft>
              <a:buClr>
                <a:schemeClr val="dk1"/>
              </a:buClr>
              <a:buSzPts val="2000"/>
              <a:buChar char="•"/>
              <a:defRPr sz="2000"/>
            </a:lvl9pPr>
          </a:lstStyle>
          <a:p>
            <a:endParaRPr/>
          </a:p>
        </p:txBody>
      </p:sp>
      <p:sp>
        <p:nvSpPr>
          <p:cNvPr id="61" name="Google Shape;61;p9"/>
          <p:cNvSpPr txBox="1">
            <a:spLocks noGrp="1"/>
          </p:cNvSpPr>
          <p:nvPr>
            <p:ph type="body" idx="2"/>
          </p:nvPr>
        </p:nvSpPr>
        <p:spPr>
          <a:xfrm>
            <a:off x="839788" y="2057400"/>
            <a:ext cx="3932237" cy="3811588"/>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62" name="Google Shape;62;p9"/>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3" name="Google Shape;63;p9"/>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4" name="Google Shape;64;p9"/>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タイトル付きの図" type="picTx">
  <p:cSld name="PICTURE_WITH_CAPTION_TEXT">
    <p:spTree>
      <p:nvGrpSpPr>
        <p:cNvPr id="1" name="Shape 65"/>
        <p:cNvGrpSpPr/>
        <p:nvPr/>
      </p:nvGrpSpPr>
      <p:grpSpPr>
        <a:xfrm>
          <a:off x="0" y="0"/>
          <a:ext cx="0" cy="0"/>
          <a:chOff x="0" y="0"/>
          <a:chExt cx="0" cy="0"/>
        </a:xfrm>
      </p:grpSpPr>
      <p:sp>
        <p:nvSpPr>
          <p:cNvPr id="66" name="Google Shape;66;p10"/>
          <p:cNvSpPr txBox="1">
            <a:spLocks noGrp="1"/>
          </p:cNvSpPr>
          <p:nvPr>
            <p:ph type="title"/>
          </p:nvPr>
        </p:nvSpPr>
        <p:spPr>
          <a:xfrm>
            <a:off x="839788" y="457200"/>
            <a:ext cx="3932237"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Arial"/>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67" name="Google Shape;67;p10"/>
          <p:cNvSpPr>
            <a:spLocks noGrp="1"/>
          </p:cNvSpPr>
          <p:nvPr>
            <p:ph type="pic" idx="2"/>
          </p:nvPr>
        </p:nvSpPr>
        <p:spPr>
          <a:xfrm>
            <a:off x="5183188" y="987425"/>
            <a:ext cx="6172200" cy="4873625"/>
          </a:xfrm>
          <a:prstGeom prst="rect">
            <a:avLst/>
          </a:prstGeom>
          <a:noFill/>
          <a:ln>
            <a:noFill/>
          </a:ln>
        </p:spPr>
      </p:sp>
      <p:sp>
        <p:nvSpPr>
          <p:cNvPr id="68" name="Google Shape;68;p10"/>
          <p:cNvSpPr txBox="1">
            <a:spLocks noGrp="1"/>
          </p:cNvSpPr>
          <p:nvPr>
            <p:ph type="body" idx="1"/>
          </p:nvPr>
        </p:nvSpPr>
        <p:spPr>
          <a:xfrm>
            <a:off x="839788" y="2057400"/>
            <a:ext cx="3932237" cy="3811588"/>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69" name="Google Shape;69;p10"/>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0" name="Google Shape;70;p10"/>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1" name="Google Shape;71;p10"/>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rtl="0">
              <a:spcBef>
                <a:spcPts val="0"/>
              </a:spcBef>
              <a:spcAft>
                <a:spcPts val="0"/>
              </a:spcAft>
              <a:buNone/>
            </a:pPr>
            <a:fld id="{00000000-1234-1234-1234-123412341234}" type="slidenum">
              <a:rPr lang="ja-JP"/>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2060"/>
        </a:solidFill>
        <a:effectLst/>
      </p:bgPr>
    </p:bg>
    <p:spTree>
      <p:nvGrpSpPr>
        <p:cNvPr id="1" name="Shape 9"/>
        <p:cNvGrpSpPr/>
        <p:nvPr/>
      </p:nvGrpSpPr>
      <p:grpSpPr>
        <a:xfrm>
          <a:off x="0" y="0"/>
          <a:ext cx="0" cy="0"/>
          <a:chOff x="0" y="0"/>
          <a:chExt cx="0" cy="0"/>
        </a:xfrm>
      </p:grpSpPr>
      <p:sp>
        <p:nvSpPr>
          <p:cNvPr id="10" name="Google Shape;10;p1"/>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marR="0" lvl="0" algn="l" rtl="0">
              <a:lnSpc>
                <a:spcPct val="90000"/>
              </a:lnSpc>
              <a:spcBef>
                <a:spcPts val="0"/>
              </a:spcBef>
              <a:spcAft>
                <a:spcPts val="0"/>
              </a:spcAft>
              <a:buClr>
                <a:schemeClr val="dk1"/>
              </a:buClr>
              <a:buSzPts val="4400"/>
              <a:buFont typeface="Arial"/>
              <a:buNone/>
              <a:defRPr sz="4400" b="0" i="0" u="none" strike="noStrike" cap="none">
                <a:solidFill>
                  <a:schemeClr val="dk1"/>
                </a:solidFill>
                <a:latin typeface="Arial"/>
                <a:ea typeface="Arial"/>
                <a:cs typeface="Arial"/>
                <a:sym typeface="Arial"/>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a:endParaRPr/>
          </a:p>
        </p:txBody>
      </p:sp>
      <p:sp>
        <p:nvSpPr>
          <p:cNvPr id="11" name="Google Shape;11;p1"/>
          <p:cNvSpPr txBox="1">
            <a:spLocks noGrp="1"/>
          </p:cNvSpPr>
          <p:nvPr>
            <p:ph type="body" idx="1"/>
          </p:nvPr>
        </p:nvSpPr>
        <p:spPr>
          <a:xfrm>
            <a:off x="838200" y="1825625"/>
            <a:ext cx="10515600" cy="4351338"/>
          </a:xfrm>
          <a:prstGeom prst="rect">
            <a:avLst/>
          </a:prstGeom>
          <a:noFill/>
          <a:ln>
            <a:noFill/>
          </a:ln>
        </p:spPr>
        <p:txBody>
          <a:bodyPr spcFirstLastPara="1" wrap="square" lIns="91425" tIns="45700" rIns="91425" bIns="45700" anchor="t" anchorCtr="0">
            <a:normAutofit/>
          </a:bodyPr>
          <a:lstStyle>
            <a:lvl1pPr marL="457200" marR="0" lvl="0" indent="-406400" algn="l" rtl="0">
              <a:lnSpc>
                <a:spcPct val="90000"/>
              </a:lnSpc>
              <a:spcBef>
                <a:spcPts val="1000"/>
              </a:spcBef>
              <a:spcAft>
                <a:spcPts val="0"/>
              </a:spcAft>
              <a:buClr>
                <a:schemeClr val="dk1"/>
              </a:buClr>
              <a:buSzPts val="2800"/>
              <a:buFont typeface="Arial"/>
              <a:buChar char="•"/>
              <a:defRPr sz="2800" b="0" i="0" u="none" strike="noStrike" cap="none">
                <a:solidFill>
                  <a:schemeClr val="dk1"/>
                </a:solidFill>
                <a:latin typeface="Arial"/>
                <a:ea typeface="Arial"/>
                <a:cs typeface="Arial"/>
                <a:sym typeface="Arial"/>
              </a:defRPr>
            </a:lvl1pPr>
            <a:lvl2pPr marL="914400" marR="0" lvl="1" indent="-381000" algn="l" rtl="0">
              <a:lnSpc>
                <a:spcPct val="90000"/>
              </a:lnSpc>
              <a:spcBef>
                <a:spcPts val="500"/>
              </a:spcBef>
              <a:spcAft>
                <a:spcPts val="0"/>
              </a:spcAft>
              <a:buClr>
                <a:schemeClr val="dk1"/>
              </a:buClr>
              <a:buSzPts val="2400"/>
              <a:buFont typeface="Arial"/>
              <a:buChar char="•"/>
              <a:defRPr sz="2400" b="0" i="0" u="none" strike="noStrike" cap="none">
                <a:solidFill>
                  <a:schemeClr val="dk1"/>
                </a:solidFill>
                <a:latin typeface="Arial"/>
                <a:ea typeface="Arial"/>
                <a:cs typeface="Arial"/>
                <a:sym typeface="Arial"/>
              </a:defRPr>
            </a:lvl2pPr>
            <a:lvl3pPr marL="1371600" marR="0" lvl="2" indent="-355600" algn="l" rtl="0">
              <a:lnSpc>
                <a:spcPct val="90000"/>
              </a:lnSpc>
              <a:spcBef>
                <a:spcPts val="500"/>
              </a:spcBef>
              <a:spcAft>
                <a:spcPts val="0"/>
              </a:spcAft>
              <a:buClr>
                <a:schemeClr val="dk1"/>
              </a:buClr>
              <a:buSzPts val="2000"/>
              <a:buFont typeface="Arial"/>
              <a:buChar char="•"/>
              <a:defRPr sz="2000" b="0" i="0" u="none" strike="noStrike" cap="none">
                <a:solidFill>
                  <a:schemeClr val="dk1"/>
                </a:solidFill>
                <a:latin typeface="Arial"/>
                <a:ea typeface="Arial"/>
                <a:cs typeface="Arial"/>
                <a:sym typeface="Arial"/>
              </a:defRPr>
            </a:lvl3pPr>
            <a:lvl4pPr marL="1828800" marR="0" lvl="3"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Arial"/>
                <a:ea typeface="Arial"/>
                <a:cs typeface="Arial"/>
                <a:sym typeface="Arial"/>
              </a:defRPr>
            </a:lvl4pPr>
            <a:lvl5pPr marL="2286000" marR="0" lvl="4"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Arial"/>
                <a:ea typeface="Arial"/>
                <a:cs typeface="Arial"/>
                <a:sym typeface="Arial"/>
              </a:defRPr>
            </a:lvl5pPr>
            <a:lvl6pPr marL="2743200" marR="0" lvl="5"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Arial"/>
                <a:ea typeface="Arial"/>
                <a:cs typeface="Arial"/>
                <a:sym typeface="Arial"/>
              </a:defRPr>
            </a:lvl6pPr>
            <a:lvl7pPr marL="3200400" marR="0" lvl="6"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Arial"/>
                <a:ea typeface="Arial"/>
                <a:cs typeface="Arial"/>
                <a:sym typeface="Arial"/>
              </a:defRPr>
            </a:lvl7pPr>
            <a:lvl8pPr marL="3657600" marR="0" lvl="7"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Arial"/>
                <a:ea typeface="Arial"/>
                <a:cs typeface="Arial"/>
                <a:sym typeface="Arial"/>
              </a:defRPr>
            </a:lvl8pPr>
            <a:lvl9pPr marL="4114800" marR="0" lvl="8"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Arial"/>
                <a:ea typeface="Arial"/>
                <a:cs typeface="Arial"/>
                <a:sym typeface="Arial"/>
              </a:defRPr>
            </a:lvl9pPr>
          </a:lstStyle>
          <a:p>
            <a:endParaRPr/>
          </a:p>
        </p:txBody>
      </p:sp>
      <p:sp>
        <p:nvSpPr>
          <p:cNvPr id="12" name="Google Shape;12;p1"/>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marR="0" lvl="0" algn="l" rtl="0">
              <a:spcBef>
                <a:spcPts val="0"/>
              </a:spcBef>
              <a:spcAft>
                <a:spcPts val="0"/>
              </a:spcAft>
              <a:buSzPts val="1400"/>
              <a:buNone/>
              <a:defRPr sz="1200" b="0" i="0" u="none" strike="noStrike" cap="none">
                <a:solidFill>
                  <a:srgbClr val="888888"/>
                </a:solidFill>
                <a:latin typeface="Arial"/>
                <a:ea typeface="Arial"/>
                <a:cs typeface="Arial"/>
                <a:sym typeface="Arial"/>
              </a:defRPr>
            </a:lvl1pPr>
            <a:lvl2pPr marR="0" lvl="1" algn="l" rtl="0">
              <a:spcBef>
                <a:spcPts val="0"/>
              </a:spcBef>
              <a:spcAft>
                <a:spcPts val="0"/>
              </a:spcAft>
              <a:buSzPts val="1400"/>
              <a:buNone/>
              <a:defRPr sz="1800" b="0" i="0" u="none" strike="noStrike" cap="none">
                <a:solidFill>
                  <a:schemeClr val="dk1"/>
                </a:solidFill>
                <a:latin typeface="Arial"/>
                <a:ea typeface="Arial"/>
                <a:cs typeface="Arial"/>
                <a:sym typeface="Arial"/>
              </a:defRPr>
            </a:lvl2pPr>
            <a:lvl3pPr marR="0" lvl="2" algn="l" rtl="0">
              <a:spcBef>
                <a:spcPts val="0"/>
              </a:spcBef>
              <a:spcAft>
                <a:spcPts val="0"/>
              </a:spcAft>
              <a:buSzPts val="1400"/>
              <a:buNone/>
              <a:defRPr sz="1800" b="0" i="0" u="none" strike="noStrike" cap="none">
                <a:solidFill>
                  <a:schemeClr val="dk1"/>
                </a:solidFill>
                <a:latin typeface="Arial"/>
                <a:ea typeface="Arial"/>
                <a:cs typeface="Arial"/>
                <a:sym typeface="Arial"/>
              </a:defRPr>
            </a:lvl3pPr>
            <a:lvl4pPr marR="0" lvl="3" algn="l" rtl="0">
              <a:spcBef>
                <a:spcPts val="0"/>
              </a:spcBef>
              <a:spcAft>
                <a:spcPts val="0"/>
              </a:spcAft>
              <a:buSzPts val="1400"/>
              <a:buNone/>
              <a:defRPr sz="1800" b="0" i="0" u="none" strike="noStrike" cap="none">
                <a:solidFill>
                  <a:schemeClr val="dk1"/>
                </a:solidFill>
                <a:latin typeface="Arial"/>
                <a:ea typeface="Arial"/>
                <a:cs typeface="Arial"/>
                <a:sym typeface="Arial"/>
              </a:defRPr>
            </a:lvl4pPr>
            <a:lvl5pPr marR="0" lvl="4" algn="l" rtl="0">
              <a:spcBef>
                <a:spcPts val="0"/>
              </a:spcBef>
              <a:spcAft>
                <a:spcPts val="0"/>
              </a:spcAft>
              <a:buSzPts val="1400"/>
              <a:buNone/>
              <a:defRPr sz="1800" b="0" i="0" u="none" strike="noStrike" cap="none">
                <a:solidFill>
                  <a:schemeClr val="dk1"/>
                </a:solidFill>
                <a:latin typeface="Arial"/>
                <a:ea typeface="Arial"/>
                <a:cs typeface="Arial"/>
                <a:sym typeface="Arial"/>
              </a:defRPr>
            </a:lvl5pPr>
            <a:lvl6pPr marR="0" lvl="5" algn="l" rtl="0">
              <a:spcBef>
                <a:spcPts val="0"/>
              </a:spcBef>
              <a:spcAft>
                <a:spcPts val="0"/>
              </a:spcAft>
              <a:buSzPts val="1400"/>
              <a:buNone/>
              <a:defRPr sz="1800" b="0" i="0" u="none" strike="noStrike" cap="none">
                <a:solidFill>
                  <a:schemeClr val="dk1"/>
                </a:solidFill>
                <a:latin typeface="Arial"/>
                <a:ea typeface="Arial"/>
                <a:cs typeface="Arial"/>
                <a:sym typeface="Arial"/>
              </a:defRPr>
            </a:lvl6pPr>
            <a:lvl7pPr marR="0" lvl="6" algn="l" rtl="0">
              <a:spcBef>
                <a:spcPts val="0"/>
              </a:spcBef>
              <a:spcAft>
                <a:spcPts val="0"/>
              </a:spcAft>
              <a:buSzPts val="1400"/>
              <a:buNone/>
              <a:defRPr sz="1800" b="0" i="0" u="none" strike="noStrike" cap="none">
                <a:solidFill>
                  <a:schemeClr val="dk1"/>
                </a:solidFill>
                <a:latin typeface="Arial"/>
                <a:ea typeface="Arial"/>
                <a:cs typeface="Arial"/>
                <a:sym typeface="Arial"/>
              </a:defRPr>
            </a:lvl7pPr>
            <a:lvl8pPr marR="0" lvl="7" algn="l" rtl="0">
              <a:spcBef>
                <a:spcPts val="0"/>
              </a:spcBef>
              <a:spcAft>
                <a:spcPts val="0"/>
              </a:spcAft>
              <a:buSzPts val="1400"/>
              <a:buNone/>
              <a:defRPr sz="1800" b="0" i="0" u="none" strike="noStrike" cap="none">
                <a:solidFill>
                  <a:schemeClr val="dk1"/>
                </a:solidFill>
                <a:latin typeface="Arial"/>
                <a:ea typeface="Arial"/>
                <a:cs typeface="Arial"/>
                <a:sym typeface="Arial"/>
              </a:defRPr>
            </a:lvl8pPr>
            <a:lvl9pPr marR="0" lvl="8" algn="l" rtl="0">
              <a:spcBef>
                <a:spcPts val="0"/>
              </a:spcBef>
              <a:spcAft>
                <a:spcPts val="0"/>
              </a:spcAft>
              <a:buSzPts val="1400"/>
              <a:buNone/>
              <a:defRPr sz="1800" b="0" i="0" u="none" strike="noStrike" cap="none">
                <a:solidFill>
                  <a:schemeClr val="dk1"/>
                </a:solidFill>
                <a:latin typeface="Arial"/>
                <a:ea typeface="Arial"/>
                <a:cs typeface="Arial"/>
                <a:sym typeface="Arial"/>
              </a:defRPr>
            </a:lvl9pPr>
          </a:lstStyle>
          <a:p>
            <a:endParaRPr/>
          </a:p>
        </p:txBody>
      </p:sp>
      <p:sp>
        <p:nvSpPr>
          <p:cNvPr id="13" name="Google Shape;13;p1"/>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marR="0" lvl="0" algn="ctr" rtl="0">
              <a:spcBef>
                <a:spcPts val="0"/>
              </a:spcBef>
              <a:spcAft>
                <a:spcPts val="0"/>
              </a:spcAft>
              <a:buSzPts val="1400"/>
              <a:buNone/>
              <a:defRPr sz="1200" b="0" i="0" u="none" strike="noStrike" cap="none">
                <a:solidFill>
                  <a:srgbClr val="888888"/>
                </a:solidFill>
                <a:latin typeface="Arial"/>
                <a:ea typeface="Arial"/>
                <a:cs typeface="Arial"/>
                <a:sym typeface="Arial"/>
              </a:defRPr>
            </a:lvl1pPr>
            <a:lvl2pPr marR="0" lvl="1" algn="l" rtl="0">
              <a:spcBef>
                <a:spcPts val="0"/>
              </a:spcBef>
              <a:spcAft>
                <a:spcPts val="0"/>
              </a:spcAft>
              <a:buSzPts val="1400"/>
              <a:buNone/>
              <a:defRPr sz="1800" b="0" i="0" u="none" strike="noStrike" cap="none">
                <a:solidFill>
                  <a:schemeClr val="dk1"/>
                </a:solidFill>
                <a:latin typeface="Arial"/>
                <a:ea typeface="Arial"/>
                <a:cs typeface="Arial"/>
                <a:sym typeface="Arial"/>
              </a:defRPr>
            </a:lvl2pPr>
            <a:lvl3pPr marR="0" lvl="2" algn="l" rtl="0">
              <a:spcBef>
                <a:spcPts val="0"/>
              </a:spcBef>
              <a:spcAft>
                <a:spcPts val="0"/>
              </a:spcAft>
              <a:buSzPts val="1400"/>
              <a:buNone/>
              <a:defRPr sz="1800" b="0" i="0" u="none" strike="noStrike" cap="none">
                <a:solidFill>
                  <a:schemeClr val="dk1"/>
                </a:solidFill>
                <a:latin typeface="Arial"/>
                <a:ea typeface="Arial"/>
                <a:cs typeface="Arial"/>
                <a:sym typeface="Arial"/>
              </a:defRPr>
            </a:lvl3pPr>
            <a:lvl4pPr marR="0" lvl="3" algn="l" rtl="0">
              <a:spcBef>
                <a:spcPts val="0"/>
              </a:spcBef>
              <a:spcAft>
                <a:spcPts val="0"/>
              </a:spcAft>
              <a:buSzPts val="1400"/>
              <a:buNone/>
              <a:defRPr sz="1800" b="0" i="0" u="none" strike="noStrike" cap="none">
                <a:solidFill>
                  <a:schemeClr val="dk1"/>
                </a:solidFill>
                <a:latin typeface="Arial"/>
                <a:ea typeface="Arial"/>
                <a:cs typeface="Arial"/>
                <a:sym typeface="Arial"/>
              </a:defRPr>
            </a:lvl4pPr>
            <a:lvl5pPr marR="0" lvl="4" algn="l" rtl="0">
              <a:spcBef>
                <a:spcPts val="0"/>
              </a:spcBef>
              <a:spcAft>
                <a:spcPts val="0"/>
              </a:spcAft>
              <a:buSzPts val="1400"/>
              <a:buNone/>
              <a:defRPr sz="1800" b="0" i="0" u="none" strike="noStrike" cap="none">
                <a:solidFill>
                  <a:schemeClr val="dk1"/>
                </a:solidFill>
                <a:latin typeface="Arial"/>
                <a:ea typeface="Arial"/>
                <a:cs typeface="Arial"/>
                <a:sym typeface="Arial"/>
              </a:defRPr>
            </a:lvl5pPr>
            <a:lvl6pPr marR="0" lvl="5" algn="l" rtl="0">
              <a:spcBef>
                <a:spcPts val="0"/>
              </a:spcBef>
              <a:spcAft>
                <a:spcPts val="0"/>
              </a:spcAft>
              <a:buSzPts val="1400"/>
              <a:buNone/>
              <a:defRPr sz="1800" b="0" i="0" u="none" strike="noStrike" cap="none">
                <a:solidFill>
                  <a:schemeClr val="dk1"/>
                </a:solidFill>
                <a:latin typeface="Arial"/>
                <a:ea typeface="Arial"/>
                <a:cs typeface="Arial"/>
                <a:sym typeface="Arial"/>
              </a:defRPr>
            </a:lvl6pPr>
            <a:lvl7pPr marR="0" lvl="6" algn="l" rtl="0">
              <a:spcBef>
                <a:spcPts val="0"/>
              </a:spcBef>
              <a:spcAft>
                <a:spcPts val="0"/>
              </a:spcAft>
              <a:buSzPts val="1400"/>
              <a:buNone/>
              <a:defRPr sz="1800" b="0" i="0" u="none" strike="noStrike" cap="none">
                <a:solidFill>
                  <a:schemeClr val="dk1"/>
                </a:solidFill>
                <a:latin typeface="Arial"/>
                <a:ea typeface="Arial"/>
                <a:cs typeface="Arial"/>
                <a:sym typeface="Arial"/>
              </a:defRPr>
            </a:lvl7pPr>
            <a:lvl8pPr marR="0" lvl="7" algn="l" rtl="0">
              <a:spcBef>
                <a:spcPts val="0"/>
              </a:spcBef>
              <a:spcAft>
                <a:spcPts val="0"/>
              </a:spcAft>
              <a:buSzPts val="1400"/>
              <a:buNone/>
              <a:defRPr sz="1800" b="0" i="0" u="none" strike="noStrike" cap="none">
                <a:solidFill>
                  <a:schemeClr val="dk1"/>
                </a:solidFill>
                <a:latin typeface="Arial"/>
                <a:ea typeface="Arial"/>
                <a:cs typeface="Arial"/>
                <a:sym typeface="Arial"/>
              </a:defRPr>
            </a:lvl8pPr>
            <a:lvl9pPr marR="0" lvl="8" algn="l" rtl="0">
              <a:spcBef>
                <a:spcPts val="0"/>
              </a:spcBef>
              <a:spcAft>
                <a:spcPts val="0"/>
              </a:spcAft>
              <a:buSzPts val="1400"/>
              <a:buNone/>
              <a:defRPr sz="1800" b="0" i="0" u="none" strike="noStrike" cap="none">
                <a:solidFill>
                  <a:schemeClr val="dk1"/>
                </a:solidFill>
                <a:latin typeface="Arial"/>
                <a:ea typeface="Arial"/>
                <a:cs typeface="Arial"/>
                <a:sym typeface="Arial"/>
              </a:defRPr>
            </a:lvl9pPr>
          </a:lstStyle>
          <a:p>
            <a:endParaRPr/>
          </a:p>
        </p:txBody>
      </p:sp>
      <p:sp>
        <p:nvSpPr>
          <p:cNvPr id="14" name="Google Shape;14;p1"/>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rtl="0">
              <a:spcBef>
                <a:spcPts val="0"/>
              </a:spcBef>
              <a:buNone/>
              <a:defRPr sz="1200" b="0" i="0" u="none" strike="noStrike" cap="none">
                <a:solidFill>
                  <a:srgbClr val="888888"/>
                </a:solidFill>
                <a:latin typeface="Arial"/>
                <a:ea typeface="Arial"/>
                <a:cs typeface="Arial"/>
                <a:sym typeface="Arial"/>
              </a:defRPr>
            </a:lvl1pPr>
            <a:lvl2pPr marL="0" marR="0" lvl="1" indent="0" algn="r" rtl="0">
              <a:spcBef>
                <a:spcPts val="0"/>
              </a:spcBef>
              <a:buNone/>
              <a:defRPr sz="1200" b="0" i="0" u="none" strike="noStrike" cap="none">
                <a:solidFill>
                  <a:srgbClr val="888888"/>
                </a:solidFill>
                <a:latin typeface="Arial"/>
                <a:ea typeface="Arial"/>
                <a:cs typeface="Arial"/>
                <a:sym typeface="Arial"/>
              </a:defRPr>
            </a:lvl2pPr>
            <a:lvl3pPr marL="0" marR="0" lvl="2" indent="0" algn="r" rtl="0">
              <a:spcBef>
                <a:spcPts val="0"/>
              </a:spcBef>
              <a:buNone/>
              <a:defRPr sz="1200" b="0" i="0" u="none" strike="noStrike" cap="none">
                <a:solidFill>
                  <a:srgbClr val="888888"/>
                </a:solidFill>
                <a:latin typeface="Arial"/>
                <a:ea typeface="Arial"/>
                <a:cs typeface="Arial"/>
                <a:sym typeface="Arial"/>
              </a:defRPr>
            </a:lvl3pPr>
            <a:lvl4pPr marL="0" marR="0" lvl="3" indent="0" algn="r" rtl="0">
              <a:spcBef>
                <a:spcPts val="0"/>
              </a:spcBef>
              <a:buNone/>
              <a:defRPr sz="1200" b="0" i="0" u="none" strike="noStrike" cap="none">
                <a:solidFill>
                  <a:srgbClr val="888888"/>
                </a:solidFill>
                <a:latin typeface="Arial"/>
                <a:ea typeface="Arial"/>
                <a:cs typeface="Arial"/>
                <a:sym typeface="Arial"/>
              </a:defRPr>
            </a:lvl4pPr>
            <a:lvl5pPr marL="0" marR="0" lvl="4" indent="0" algn="r" rtl="0">
              <a:spcBef>
                <a:spcPts val="0"/>
              </a:spcBef>
              <a:buNone/>
              <a:defRPr sz="1200" b="0" i="0" u="none" strike="noStrike" cap="none">
                <a:solidFill>
                  <a:srgbClr val="888888"/>
                </a:solidFill>
                <a:latin typeface="Arial"/>
                <a:ea typeface="Arial"/>
                <a:cs typeface="Arial"/>
                <a:sym typeface="Arial"/>
              </a:defRPr>
            </a:lvl5pPr>
            <a:lvl6pPr marL="0" marR="0" lvl="5" indent="0" algn="r" rtl="0">
              <a:spcBef>
                <a:spcPts val="0"/>
              </a:spcBef>
              <a:buNone/>
              <a:defRPr sz="1200" b="0" i="0" u="none" strike="noStrike" cap="none">
                <a:solidFill>
                  <a:srgbClr val="888888"/>
                </a:solidFill>
                <a:latin typeface="Arial"/>
                <a:ea typeface="Arial"/>
                <a:cs typeface="Arial"/>
                <a:sym typeface="Arial"/>
              </a:defRPr>
            </a:lvl6pPr>
            <a:lvl7pPr marL="0" marR="0" lvl="6" indent="0" algn="r" rtl="0">
              <a:spcBef>
                <a:spcPts val="0"/>
              </a:spcBef>
              <a:buNone/>
              <a:defRPr sz="1200" b="0" i="0" u="none" strike="noStrike" cap="none">
                <a:solidFill>
                  <a:srgbClr val="888888"/>
                </a:solidFill>
                <a:latin typeface="Arial"/>
                <a:ea typeface="Arial"/>
                <a:cs typeface="Arial"/>
                <a:sym typeface="Arial"/>
              </a:defRPr>
            </a:lvl7pPr>
            <a:lvl8pPr marL="0" marR="0" lvl="7" indent="0" algn="r" rtl="0">
              <a:spcBef>
                <a:spcPts val="0"/>
              </a:spcBef>
              <a:buNone/>
              <a:defRPr sz="1200" b="0" i="0" u="none" strike="noStrike" cap="none">
                <a:solidFill>
                  <a:srgbClr val="888888"/>
                </a:solidFill>
                <a:latin typeface="Arial"/>
                <a:ea typeface="Arial"/>
                <a:cs typeface="Arial"/>
                <a:sym typeface="Arial"/>
              </a:defRPr>
            </a:lvl8pPr>
            <a:lvl9pPr marL="0" marR="0" lvl="8" indent="0" algn="r" rtl="0">
              <a:spcBef>
                <a:spcPts val="0"/>
              </a:spcBef>
              <a:buNone/>
              <a:defRPr sz="1200" b="0" i="0" u="none" strike="noStrike" cap="none">
                <a:solidFill>
                  <a:srgbClr val="888888"/>
                </a:solidFill>
                <a:latin typeface="Arial"/>
                <a:ea typeface="Arial"/>
                <a:cs typeface="Arial"/>
                <a:sym typeface="Arial"/>
              </a:defRPr>
            </a:lvl9pPr>
          </a:lstStyle>
          <a:p>
            <a:pPr marL="0" lvl="0" indent="0" algn="r" rtl="0">
              <a:spcBef>
                <a:spcPts val="0"/>
              </a:spcBef>
              <a:spcAft>
                <a:spcPts val="0"/>
              </a:spcAft>
              <a:buNone/>
            </a:pPr>
            <a:fld id="{00000000-1234-1234-1234-123412341234}" type="slidenum">
              <a:rPr lang="ja-JP"/>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Google Shape;89;p13"/>
          <p:cNvSpPr txBox="1"/>
          <p:nvPr/>
        </p:nvSpPr>
        <p:spPr>
          <a:xfrm>
            <a:off x="679269" y="-162740"/>
            <a:ext cx="11033216" cy="900246"/>
          </a:xfrm>
          <a:prstGeom prst="rect">
            <a:avLst/>
          </a:prstGeom>
          <a:noFill/>
          <a:ln>
            <a:noFill/>
          </a:ln>
        </p:spPr>
        <p:txBody>
          <a:bodyPr spcFirstLastPara="1" wrap="square" lIns="91425" tIns="0" rIns="91425" bIns="0" anchor="t" anchorCtr="0">
            <a:spAutoFit/>
          </a:bodyPr>
          <a:lstStyle/>
          <a:p>
            <a:pPr marL="0" marR="0" lvl="0" indent="0" algn="ctr" rtl="0">
              <a:lnSpc>
                <a:spcPct val="235294"/>
              </a:lnSpc>
              <a:spcBef>
                <a:spcPts val="0"/>
              </a:spcBef>
              <a:spcAft>
                <a:spcPts val="0"/>
              </a:spcAft>
              <a:buClr>
                <a:srgbClr val="FFFFFF"/>
              </a:buClr>
              <a:buSzPts val="3400"/>
              <a:buFont typeface="Meiryo"/>
              <a:buNone/>
            </a:pPr>
            <a:r>
              <a:rPr lang="ja-JP" sz="3400" b="1" i="0" u="none" strike="noStrike" cap="none">
                <a:solidFill>
                  <a:srgbClr val="FFFFFF"/>
                </a:solidFill>
                <a:latin typeface="Meiryo"/>
                <a:ea typeface="Meiryo"/>
                <a:cs typeface="Meiryo"/>
                <a:sym typeface="Meiryo"/>
              </a:rPr>
              <a:t>日米共同声明「未来のためのグローバル・パートナー」</a:t>
            </a:r>
            <a:endParaRPr sz="3400" b="1" i="0" u="none" strike="noStrike" cap="none">
              <a:solidFill>
                <a:srgbClr val="FFFFFF"/>
              </a:solidFill>
              <a:latin typeface="Meiryo"/>
              <a:ea typeface="Meiryo"/>
              <a:cs typeface="Meiryo"/>
              <a:sym typeface="Meiryo"/>
            </a:endParaRPr>
          </a:p>
        </p:txBody>
      </p:sp>
      <p:graphicFrame>
        <p:nvGraphicFramePr>
          <p:cNvPr id="90" name="Google Shape;90;p13"/>
          <p:cNvGraphicFramePr/>
          <p:nvPr/>
        </p:nvGraphicFramePr>
        <p:xfrm>
          <a:off x="106878" y="796008"/>
          <a:ext cx="11950150" cy="5774600"/>
        </p:xfrm>
        <a:graphic>
          <a:graphicData uri="http://schemas.openxmlformats.org/drawingml/2006/table">
            <a:tbl>
              <a:tblPr>
                <a:gradFill>
                  <a:gsLst>
                    <a:gs pos="0">
                      <a:srgbClr val="5F82CA"/>
                    </a:gs>
                    <a:gs pos="50000">
                      <a:srgbClr val="3C70CA"/>
                    </a:gs>
                    <a:gs pos="100000">
                      <a:srgbClr val="2E60B9"/>
                    </a:gs>
                  </a:gsLst>
                  <a:lin ang="5400000" scaled="0"/>
                </a:gradFill>
                <a:tableStyleId>{EF268950-0E31-423E-9325-40FB10D21AB1}</a:tableStyleId>
              </a:tblPr>
              <a:tblGrid>
                <a:gridCol w="2159600">
                  <a:extLst>
                    <a:ext uri="{9D8B030D-6E8A-4147-A177-3AD203B41FA5}">
                      <a16:colId xmlns:a16="http://schemas.microsoft.com/office/drawing/2014/main" val="20000"/>
                    </a:ext>
                  </a:extLst>
                </a:gridCol>
                <a:gridCol w="9790550">
                  <a:extLst>
                    <a:ext uri="{9D8B030D-6E8A-4147-A177-3AD203B41FA5}">
                      <a16:colId xmlns:a16="http://schemas.microsoft.com/office/drawing/2014/main" val="20001"/>
                    </a:ext>
                  </a:extLst>
                </a:gridCol>
              </a:tblGrid>
              <a:tr h="1251025">
                <a:tc>
                  <a:txBody>
                    <a:bodyPr/>
                    <a:lstStyle/>
                    <a:p>
                      <a:pPr marL="0" marR="0" lvl="0" indent="0" algn="l" rtl="0">
                        <a:spcBef>
                          <a:spcPts val="0"/>
                        </a:spcBef>
                        <a:spcAft>
                          <a:spcPts val="0"/>
                        </a:spcAft>
                        <a:buNone/>
                      </a:pPr>
                      <a:r>
                        <a:rPr lang="ja-JP" sz="2800" b="1" u="none" strike="noStrike" cap="none">
                          <a:solidFill>
                            <a:schemeClr val="lt1"/>
                          </a:solidFill>
                          <a:latin typeface="Meiryo"/>
                          <a:ea typeface="Meiryo"/>
                          <a:cs typeface="Meiryo"/>
                          <a:sym typeface="Meiryo"/>
                        </a:rPr>
                        <a:t>防衛・安保協力の強化</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800" b="1" u="none" strike="noStrike" cap="none">
                          <a:solidFill>
                            <a:schemeClr val="lt1"/>
                          </a:solidFill>
                          <a:latin typeface="Meiryo"/>
                          <a:ea typeface="Meiryo"/>
                          <a:cs typeface="Meiryo"/>
                          <a:sym typeface="Meiryo"/>
                        </a:rPr>
                        <a:t>・米軍と自衛隊の相互運用性向上のため、司令部機能強化</a:t>
                      </a:r>
                      <a:endParaRPr sz="2800" b="1">
                        <a:solidFill>
                          <a:schemeClr val="lt1"/>
                        </a:solidFill>
                        <a:latin typeface="Meiryo"/>
                        <a:ea typeface="Meiryo"/>
                        <a:cs typeface="Meiryo"/>
                        <a:sym typeface="Meiryo"/>
                      </a:endParaRPr>
                    </a:p>
                    <a:p>
                      <a:pPr marL="0" marR="0" lvl="0" indent="0" algn="l" rtl="0">
                        <a:spcBef>
                          <a:spcPts val="0"/>
                        </a:spcBef>
                        <a:spcAft>
                          <a:spcPts val="0"/>
                        </a:spcAft>
                        <a:buNone/>
                      </a:pPr>
                      <a:r>
                        <a:rPr lang="ja-JP" sz="2800" b="1">
                          <a:solidFill>
                            <a:schemeClr val="lt1"/>
                          </a:solidFill>
                          <a:latin typeface="Meiryo"/>
                          <a:ea typeface="Meiryo"/>
                          <a:cs typeface="Meiryo"/>
                          <a:sym typeface="Meiryo"/>
                        </a:rPr>
                        <a:t>・防衛装備品の共同生産や維持設備推進のため定期協議</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858350">
                <a:tc>
                  <a:txBody>
                    <a:bodyPr/>
                    <a:lstStyle/>
                    <a:p>
                      <a:pPr marL="0" marR="0" lvl="0" indent="0" algn="l" rtl="0">
                        <a:spcBef>
                          <a:spcPts val="0"/>
                        </a:spcBef>
                        <a:spcAft>
                          <a:spcPts val="0"/>
                        </a:spcAft>
                        <a:buNone/>
                      </a:pPr>
                      <a:r>
                        <a:rPr lang="ja-JP" sz="2800" b="1">
                          <a:solidFill>
                            <a:schemeClr val="lt1"/>
                          </a:solidFill>
                          <a:latin typeface="Meiryo"/>
                          <a:ea typeface="Meiryo"/>
                          <a:cs typeface="Meiryo"/>
                          <a:sym typeface="Meiryo"/>
                        </a:rPr>
                        <a:t>宇宙開発</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700" b="1">
                          <a:solidFill>
                            <a:schemeClr val="lt1"/>
                          </a:solidFill>
                          <a:latin typeface="Meiryo"/>
                          <a:ea typeface="Meiryo"/>
                          <a:cs typeface="Meiryo"/>
                          <a:sym typeface="Meiryo"/>
                        </a:rPr>
                        <a:t>米国が、日本人宇宙飛行士が月面着陸する機会提供</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1488700">
                <a:tc>
                  <a:txBody>
                    <a:bodyPr/>
                    <a:lstStyle/>
                    <a:p>
                      <a:pPr marL="0" marR="0" lvl="0" indent="0" algn="l" rtl="0">
                        <a:spcBef>
                          <a:spcPts val="0"/>
                        </a:spcBef>
                        <a:spcAft>
                          <a:spcPts val="0"/>
                        </a:spcAft>
                        <a:buNone/>
                      </a:pPr>
                      <a:r>
                        <a:rPr lang="ja-JP" sz="2800" b="1">
                          <a:solidFill>
                            <a:schemeClr val="lt1"/>
                          </a:solidFill>
                          <a:latin typeface="Meiryo"/>
                          <a:ea typeface="Meiryo"/>
                          <a:cs typeface="Meiryo"/>
                          <a:sym typeface="Meiryo"/>
                        </a:rPr>
                        <a:t>外交・</a:t>
                      </a:r>
                      <a:endParaRPr sz="2800" b="1">
                        <a:solidFill>
                          <a:schemeClr val="lt1"/>
                        </a:solidFill>
                        <a:latin typeface="Meiryo"/>
                        <a:ea typeface="Meiryo"/>
                        <a:cs typeface="Meiryo"/>
                        <a:sym typeface="Meiryo"/>
                      </a:endParaRPr>
                    </a:p>
                    <a:p>
                      <a:pPr marL="0" marR="0" lvl="0" indent="0" algn="l" rtl="0">
                        <a:spcBef>
                          <a:spcPts val="0"/>
                        </a:spcBef>
                        <a:spcAft>
                          <a:spcPts val="0"/>
                        </a:spcAft>
                        <a:buNone/>
                      </a:pPr>
                      <a:r>
                        <a:rPr lang="ja-JP" sz="2800" b="1">
                          <a:solidFill>
                            <a:schemeClr val="lt1"/>
                          </a:solidFill>
                          <a:latin typeface="Meiryo"/>
                          <a:ea typeface="Meiryo"/>
                          <a:cs typeface="Meiryo"/>
                          <a:sym typeface="Meiryo"/>
                        </a:rPr>
                        <a:t>開発連携</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800" b="1">
                          <a:solidFill>
                            <a:schemeClr val="lt1"/>
                          </a:solidFill>
                          <a:latin typeface="Meiryo"/>
                          <a:ea typeface="Meiryo"/>
                          <a:cs typeface="Meiryo"/>
                          <a:sym typeface="Meiryo"/>
                        </a:rPr>
                        <a:t>・中国との率直な意思疎通の重要性強調</a:t>
                      </a:r>
                      <a:endParaRPr sz="2800" b="1">
                        <a:solidFill>
                          <a:schemeClr val="lt1"/>
                        </a:solidFill>
                        <a:latin typeface="Meiryo"/>
                        <a:ea typeface="Meiryo"/>
                        <a:cs typeface="Meiryo"/>
                        <a:sym typeface="Meiryo"/>
                      </a:endParaRPr>
                    </a:p>
                    <a:p>
                      <a:pPr marL="0" marR="0" lvl="0" indent="0" algn="l" rtl="0">
                        <a:spcBef>
                          <a:spcPts val="0"/>
                        </a:spcBef>
                        <a:spcAft>
                          <a:spcPts val="0"/>
                        </a:spcAft>
                        <a:buNone/>
                      </a:pPr>
                      <a:r>
                        <a:rPr lang="ja-JP" sz="2800" b="1">
                          <a:solidFill>
                            <a:schemeClr val="lt1"/>
                          </a:solidFill>
                          <a:latin typeface="Meiryo"/>
                          <a:ea typeface="Meiryo"/>
                          <a:cs typeface="Meiryo"/>
                          <a:sym typeface="Meiryo"/>
                        </a:rPr>
                        <a:t>・力または威力による一方的な現状変更の試みに強く反対</a:t>
                      </a:r>
                      <a:endParaRPr sz="2800" b="1">
                        <a:solidFill>
                          <a:schemeClr val="lt1"/>
                        </a:solidFill>
                        <a:latin typeface="Meiryo"/>
                        <a:ea typeface="Meiryo"/>
                        <a:cs typeface="Meiryo"/>
                        <a:sym typeface="Meiryo"/>
                      </a:endParaRPr>
                    </a:p>
                    <a:p>
                      <a:pPr marL="0" marR="0" lvl="0" indent="0" algn="l" rtl="0">
                        <a:spcBef>
                          <a:spcPts val="0"/>
                        </a:spcBef>
                        <a:spcAft>
                          <a:spcPts val="0"/>
                        </a:spcAft>
                        <a:buNone/>
                      </a:pPr>
                      <a:r>
                        <a:rPr lang="ja-JP" sz="2800" b="1">
                          <a:solidFill>
                            <a:schemeClr val="lt1"/>
                          </a:solidFill>
                          <a:latin typeface="Meiryo"/>
                          <a:ea typeface="Meiryo"/>
                          <a:cs typeface="Meiryo"/>
                          <a:sym typeface="Meiryo"/>
                        </a:rPr>
                        <a:t>・台湾海峡の平和と安定維持の重要性改めて表明</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2"/>
                  </a:ext>
                </a:extLst>
              </a:tr>
              <a:tr h="1025550">
                <a:tc>
                  <a:txBody>
                    <a:bodyPr/>
                    <a:lstStyle/>
                    <a:p>
                      <a:pPr marL="0" marR="0" lvl="0" indent="0" algn="ctr" rtl="0">
                        <a:spcBef>
                          <a:spcPts val="0"/>
                        </a:spcBef>
                        <a:spcAft>
                          <a:spcPts val="0"/>
                        </a:spcAft>
                        <a:buNone/>
                      </a:pPr>
                      <a:r>
                        <a:rPr lang="ja-JP" sz="2100" b="1">
                          <a:solidFill>
                            <a:schemeClr val="lt1"/>
                          </a:solidFill>
                          <a:latin typeface="Meiryo"/>
                          <a:ea typeface="Meiryo"/>
                          <a:cs typeface="Meiryo"/>
                          <a:sym typeface="Meiryo"/>
                        </a:rPr>
                        <a:t>イノベーション、</a:t>
                      </a:r>
                      <a:endParaRPr sz="2100" b="1">
                        <a:solidFill>
                          <a:schemeClr val="lt1"/>
                        </a:solidFill>
                        <a:latin typeface="Meiryo"/>
                        <a:ea typeface="Meiryo"/>
                        <a:cs typeface="Meiryo"/>
                        <a:sym typeface="Meiryo"/>
                      </a:endParaRPr>
                    </a:p>
                    <a:p>
                      <a:pPr marL="0" marR="0" lvl="0" indent="0" algn="ctr" rtl="0">
                        <a:spcBef>
                          <a:spcPts val="0"/>
                        </a:spcBef>
                        <a:spcAft>
                          <a:spcPts val="0"/>
                        </a:spcAft>
                        <a:buNone/>
                      </a:pPr>
                      <a:r>
                        <a:rPr lang="ja-JP" sz="2800" b="1">
                          <a:solidFill>
                            <a:schemeClr val="lt1"/>
                          </a:solidFill>
                          <a:latin typeface="Meiryo"/>
                          <a:ea typeface="Meiryo"/>
                          <a:cs typeface="Meiryo"/>
                          <a:sym typeface="Meiryo"/>
                        </a:rPr>
                        <a:t>経済安保</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800" b="1">
                          <a:solidFill>
                            <a:schemeClr val="lt1"/>
                          </a:solidFill>
                          <a:latin typeface="Meiryo"/>
                          <a:ea typeface="Meiryo"/>
                          <a:cs typeface="Meiryo"/>
                          <a:sym typeface="Meiryo"/>
                        </a:rPr>
                        <a:t>・人工知能（AI）や量子、半導体の研究開発を日米で推進</a:t>
                      </a:r>
                      <a:endParaRPr sz="2800" b="1">
                        <a:solidFill>
                          <a:schemeClr val="lt1"/>
                        </a:solidFill>
                        <a:latin typeface="Meiryo"/>
                        <a:ea typeface="Meiryo"/>
                        <a:cs typeface="Meiryo"/>
                        <a:sym typeface="Meiryo"/>
                      </a:endParaRPr>
                    </a:p>
                    <a:p>
                      <a:pPr marL="0" marR="0" lvl="0" indent="0" algn="l" rtl="0">
                        <a:spcBef>
                          <a:spcPts val="0"/>
                        </a:spcBef>
                        <a:spcAft>
                          <a:spcPts val="0"/>
                        </a:spcAft>
                        <a:buNone/>
                      </a:pPr>
                      <a:r>
                        <a:rPr lang="ja-JP" sz="2800" b="1">
                          <a:solidFill>
                            <a:schemeClr val="lt1"/>
                          </a:solidFill>
                          <a:latin typeface="Meiryo"/>
                          <a:ea typeface="Meiryo"/>
                          <a:cs typeface="Meiryo"/>
                          <a:sym typeface="Meiryo"/>
                        </a:rPr>
                        <a:t>・洋上風力発電などクリーンエネルギーの開発・普及を主導</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3"/>
                  </a:ext>
                </a:extLst>
              </a:tr>
              <a:tr h="1150975">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人的交流強化</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800" b="1">
                          <a:solidFill>
                            <a:schemeClr val="lt1"/>
                          </a:solidFill>
                          <a:latin typeface="Meiryo"/>
                          <a:ea typeface="Meiryo"/>
                          <a:cs typeface="Meiryo"/>
                          <a:sym typeface="Meiryo"/>
                        </a:rPr>
                        <a:t>「ミネタ・アンバサダーズ・プログラム（MAP）」教育交流基金を通じ、学生の流動性を向上</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4"/>
                  </a:ext>
                </a:extLst>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95"/>
        <p:cNvGrpSpPr/>
        <p:nvPr/>
      </p:nvGrpSpPr>
      <p:grpSpPr>
        <a:xfrm>
          <a:off x="0" y="0"/>
          <a:ext cx="0" cy="0"/>
          <a:chOff x="0" y="0"/>
          <a:chExt cx="0" cy="0"/>
        </a:xfrm>
      </p:grpSpPr>
      <p:sp>
        <p:nvSpPr>
          <p:cNvPr id="96" name="Google Shape;96;p14"/>
          <p:cNvSpPr txBox="1"/>
          <p:nvPr/>
        </p:nvSpPr>
        <p:spPr>
          <a:xfrm>
            <a:off x="1006532" y="0"/>
            <a:ext cx="10178936" cy="923330"/>
          </a:xfrm>
          <a:prstGeom prst="rect">
            <a:avLst/>
          </a:prstGeom>
          <a:noFill/>
          <a:ln>
            <a:noFill/>
          </a:ln>
        </p:spPr>
        <p:txBody>
          <a:bodyPr spcFirstLastPara="1" wrap="square" lIns="91425" tIns="0" rIns="91425" bIns="0" anchor="t" anchorCtr="0">
            <a:spAutoFit/>
          </a:bodyPr>
          <a:lstStyle/>
          <a:p>
            <a:pPr marL="0" marR="0" lvl="0" indent="0" algn="ctr" rtl="0">
              <a:lnSpc>
                <a:spcPct val="200000"/>
              </a:lnSpc>
              <a:spcBef>
                <a:spcPts val="0"/>
              </a:spcBef>
              <a:spcAft>
                <a:spcPts val="0"/>
              </a:spcAft>
              <a:buClr>
                <a:srgbClr val="FFFFFF"/>
              </a:buClr>
              <a:buSzPts val="4000"/>
              <a:buFont typeface="Meiryo"/>
              <a:buNone/>
            </a:pPr>
            <a:r>
              <a:rPr lang="ja-JP" sz="4000" b="1" i="0" u="none" strike="noStrike" cap="none">
                <a:solidFill>
                  <a:srgbClr val="FFFFFF"/>
                </a:solidFill>
                <a:latin typeface="Meiryo"/>
                <a:ea typeface="Meiryo"/>
                <a:cs typeface="Meiryo"/>
                <a:sym typeface="Meiryo"/>
              </a:rPr>
              <a:t>米中首脳会談における争点</a:t>
            </a:r>
            <a:endParaRPr sz="4000" b="1" i="0" u="none" strike="noStrike" cap="none">
              <a:solidFill>
                <a:srgbClr val="FFFFFF"/>
              </a:solidFill>
              <a:latin typeface="Meiryo"/>
              <a:ea typeface="Meiryo"/>
              <a:cs typeface="Meiryo"/>
              <a:sym typeface="Meiryo"/>
            </a:endParaRPr>
          </a:p>
        </p:txBody>
      </p:sp>
      <p:graphicFrame>
        <p:nvGraphicFramePr>
          <p:cNvPr id="97" name="Google Shape;97;p14"/>
          <p:cNvGraphicFramePr/>
          <p:nvPr/>
        </p:nvGraphicFramePr>
        <p:xfrm>
          <a:off x="118872" y="1133856"/>
          <a:ext cx="11954250" cy="5374535"/>
        </p:xfrm>
        <a:graphic>
          <a:graphicData uri="http://schemas.openxmlformats.org/drawingml/2006/table">
            <a:tbl>
              <a:tblPr>
                <a:noFill/>
                <a:tableStyleId>{EF268950-0E31-423E-9325-40FB10D21AB1}</a:tableStyleId>
              </a:tblPr>
              <a:tblGrid>
                <a:gridCol w="1543075">
                  <a:extLst>
                    <a:ext uri="{9D8B030D-6E8A-4147-A177-3AD203B41FA5}">
                      <a16:colId xmlns:a16="http://schemas.microsoft.com/office/drawing/2014/main" val="20000"/>
                    </a:ext>
                  </a:extLst>
                </a:gridCol>
                <a:gridCol w="4870950">
                  <a:extLst>
                    <a:ext uri="{9D8B030D-6E8A-4147-A177-3AD203B41FA5}">
                      <a16:colId xmlns:a16="http://schemas.microsoft.com/office/drawing/2014/main" val="20001"/>
                    </a:ext>
                  </a:extLst>
                </a:gridCol>
                <a:gridCol w="5540225">
                  <a:extLst>
                    <a:ext uri="{9D8B030D-6E8A-4147-A177-3AD203B41FA5}">
                      <a16:colId xmlns:a16="http://schemas.microsoft.com/office/drawing/2014/main" val="20002"/>
                    </a:ext>
                  </a:extLst>
                </a:gridCol>
              </a:tblGrid>
              <a:tr h="791475">
                <a:tc>
                  <a:txBody>
                    <a:bodyPr/>
                    <a:lstStyle/>
                    <a:p>
                      <a:pPr marL="0" marR="0" lvl="0" indent="0" algn="l" rtl="0">
                        <a:spcBef>
                          <a:spcPts val="0"/>
                        </a:spcBef>
                        <a:spcAft>
                          <a:spcPts val="0"/>
                        </a:spcAft>
                        <a:buNone/>
                      </a:pPr>
                      <a:endParaRPr sz="2400" b="1">
                        <a:solidFill>
                          <a:schemeClr val="lt1"/>
                        </a:solidFill>
                        <a:latin typeface="Meiryo"/>
                        <a:ea typeface="Meiryo"/>
                        <a:cs typeface="Meiryo"/>
                        <a:sym typeface="Meiryo"/>
                      </a:endParaRPr>
                    </a:p>
                  </a:txBody>
                  <a:tcPr marL="91450" marR="91450" marT="45725" marB="45725">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solidFill>
                            <a:schemeClr val="lt1"/>
                          </a:solidFill>
                          <a:latin typeface="Meiryo"/>
                          <a:ea typeface="Meiryo"/>
                          <a:cs typeface="Meiryo"/>
                          <a:sym typeface="Meiryo"/>
                        </a:rPr>
                        <a:t>米国</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solidFill>
                            <a:schemeClr val="lt1"/>
                          </a:solidFill>
                          <a:latin typeface="Meiryo"/>
                          <a:ea typeface="Meiryo"/>
                          <a:cs typeface="Meiryo"/>
                          <a:sym typeface="Meiryo"/>
                        </a:rPr>
                        <a:t>中国</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1102800">
                <a:tc>
                  <a:txBody>
                    <a:bodyPr/>
                    <a:lstStyle/>
                    <a:p>
                      <a:pPr marL="0" marR="0" lvl="0" indent="0" algn="l" rtl="0">
                        <a:spcBef>
                          <a:spcPts val="0"/>
                        </a:spcBef>
                        <a:spcAft>
                          <a:spcPts val="0"/>
                        </a:spcAft>
                        <a:buNone/>
                      </a:pPr>
                      <a:r>
                        <a:rPr lang="ja-JP" sz="2600" b="1">
                          <a:solidFill>
                            <a:schemeClr val="lt1"/>
                          </a:solidFill>
                          <a:latin typeface="Meiryo"/>
                          <a:ea typeface="Meiryo"/>
                          <a:cs typeface="Meiryo"/>
                          <a:sym typeface="Meiryo"/>
                        </a:rPr>
                        <a:t>台湾</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一方的な現状変更の試みに反対。中国に自制求める</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超えてはならないレッドライン。</a:t>
                      </a:r>
                      <a:endParaRPr sz="2400" b="1">
                        <a:solidFill>
                          <a:schemeClr val="lt1"/>
                        </a:solidFill>
                        <a:latin typeface="Meiryo"/>
                        <a:ea typeface="Meiryo"/>
                        <a:cs typeface="Meiryo"/>
                        <a:sym typeface="Meiryo"/>
                      </a:endParaRPr>
                    </a:p>
                    <a:p>
                      <a:pPr marL="0" marR="0" lvl="0" indent="0" algn="l" rtl="0">
                        <a:spcBef>
                          <a:spcPts val="0"/>
                        </a:spcBef>
                        <a:spcAft>
                          <a:spcPts val="0"/>
                        </a:spcAft>
                        <a:buNone/>
                      </a:pPr>
                      <a:r>
                        <a:rPr lang="ja-JP" sz="2400" b="1">
                          <a:solidFill>
                            <a:schemeClr val="lt1"/>
                          </a:solidFill>
                          <a:latin typeface="Meiryo"/>
                          <a:ea typeface="Meiryo"/>
                          <a:cs typeface="Meiryo"/>
                          <a:sym typeface="Meiryo"/>
                        </a:rPr>
                        <a:t>「揺らぐことなく祖国統一の大業を推進する」</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1102800">
                <a:tc>
                  <a:txBody>
                    <a:bodyPr/>
                    <a:lstStyle/>
                    <a:p>
                      <a:pPr marL="0" marR="0" lvl="0" indent="0" algn="l" rtl="0">
                        <a:spcBef>
                          <a:spcPts val="0"/>
                        </a:spcBef>
                        <a:spcAft>
                          <a:spcPts val="0"/>
                        </a:spcAft>
                        <a:buNone/>
                      </a:pPr>
                      <a:r>
                        <a:rPr lang="ja-JP" sz="2600" b="1">
                          <a:solidFill>
                            <a:schemeClr val="lt1"/>
                          </a:solidFill>
                          <a:latin typeface="Meiryo"/>
                          <a:ea typeface="Meiryo"/>
                          <a:cs typeface="Meiryo"/>
                          <a:sym typeface="Meiryo"/>
                        </a:rPr>
                        <a:t>南シナ海</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日豪やフィリピンなどと安全保障面で連携強化</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「領土・海洋権益を守る権利を有する」と領有権を主張し、周辺国と対立</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2"/>
                  </a:ext>
                </a:extLst>
              </a:tr>
              <a:tr h="1102800">
                <a:tc>
                  <a:txBody>
                    <a:bodyPr/>
                    <a:lstStyle/>
                    <a:p>
                      <a:pPr marL="0" marR="0" lvl="0" indent="0" algn="l" rtl="0">
                        <a:spcBef>
                          <a:spcPts val="0"/>
                        </a:spcBef>
                        <a:spcAft>
                          <a:spcPts val="0"/>
                        </a:spcAft>
                        <a:buNone/>
                      </a:pPr>
                      <a:r>
                        <a:rPr lang="ja-JP" sz="2600" b="1">
                          <a:solidFill>
                            <a:schemeClr val="lt1"/>
                          </a:solidFill>
                          <a:latin typeface="Meiryo"/>
                          <a:ea typeface="Meiryo"/>
                          <a:cs typeface="Meiryo"/>
                          <a:sym typeface="Meiryo"/>
                        </a:rPr>
                        <a:t>人権状況</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新疆ウイグル自治区で強制労働が疑われていると懸念表明</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「新疆は発展を遂げ、人々は幸福だ」と主張</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3"/>
                  </a:ext>
                </a:extLst>
              </a:tr>
              <a:tr h="1102800">
                <a:tc>
                  <a:txBody>
                    <a:bodyPr/>
                    <a:lstStyle/>
                    <a:p>
                      <a:pPr marL="0" marR="0" lvl="0" indent="0" algn="l" rtl="0">
                        <a:spcBef>
                          <a:spcPts val="0"/>
                        </a:spcBef>
                        <a:spcAft>
                          <a:spcPts val="0"/>
                        </a:spcAft>
                        <a:buNone/>
                      </a:pPr>
                      <a:r>
                        <a:rPr lang="ja-JP" sz="2600" b="1">
                          <a:solidFill>
                            <a:schemeClr val="lt1"/>
                          </a:solidFill>
                          <a:latin typeface="Meiryo"/>
                          <a:ea typeface="Meiryo"/>
                          <a:cs typeface="Meiryo"/>
                          <a:sym typeface="Meiryo"/>
                        </a:rPr>
                        <a:t>通商</a:t>
                      </a:r>
                      <a:endParaRPr sz="2600" b="1">
                        <a:solidFill>
                          <a:schemeClr val="lt1"/>
                        </a:solidFill>
                        <a:latin typeface="Meiryo"/>
                        <a:ea typeface="Meiryo"/>
                        <a:cs typeface="Meiryo"/>
                        <a:sym typeface="Meiryo"/>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先端半導体製造装置などの輸出規制を強化。供給網の中国依存提言進める</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「競争の名を借りて正当な発展の権利を奪うべきではない」と反発</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4"/>
                  </a:ext>
                </a:extLst>
              </a:tr>
            </a:tbl>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02"/>
        <p:cNvGrpSpPr/>
        <p:nvPr/>
      </p:nvGrpSpPr>
      <p:grpSpPr>
        <a:xfrm>
          <a:off x="0" y="0"/>
          <a:ext cx="0" cy="0"/>
          <a:chOff x="0" y="0"/>
          <a:chExt cx="0" cy="0"/>
        </a:xfrm>
      </p:grpSpPr>
      <p:sp>
        <p:nvSpPr>
          <p:cNvPr id="103" name="Google Shape;103;p15"/>
          <p:cNvSpPr txBox="1"/>
          <p:nvPr/>
        </p:nvSpPr>
        <p:spPr>
          <a:xfrm>
            <a:off x="2053871" y="-153116"/>
            <a:ext cx="8084264" cy="1011422"/>
          </a:xfrm>
          <a:prstGeom prst="rect">
            <a:avLst/>
          </a:prstGeom>
          <a:noFill/>
          <a:ln>
            <a:noFill/>
          </a:ln>
        </p:spPr>
        <p:txBody>
          <a:bodyPr spcFirstLastPara="1" wrap="square" lIns="91425" tIns="72000" rIns="91425" bIns="0" anchor="t" anchorCtr="0">
            <a:spAutoFit/>
          </a:bodyPr>
          <a:lstStyle/>
          <a:p>
            <a:pPr marL="0" marR="0" lvl="0" indent="0" algn="ctr" rtl="0">
              <a:lnSpc>
                <a:spcPct val="181818"/>
              </a:lnSpc>
              <a:spcBef>
                <a:spcPts val="0"/>
              </a:spcBef>
              <a:spcAft>
                <a:spcPts val="0"/>
              </a:spcAft>
              <a:buClr>
                <a:srgbClr val="FFFFFF"/>
              </a:buClr>
              <a:buSzPts val="4400"/>
              <a:buFont typeface="Meiryo"/>
              <a:buNone/>
            </a:pPr>
            <a:r>
              <a:rPr lang="ja-JP" sz="4400" b="1" i="0" u="none" strike="noStrike" cap="none">
                <a:solidFill>
                  <a:srgbClr val="FFFFFF"/>
                </a:solidFill>
                <a:latin typeface="Meiryo"/>
                <a:ea typeface="Meiryo"/>
                <a:cs typeface="Meiryo"/>
                <a:sym typeface="Meiryo"/>
              </a:rPr>
              <a:t>香港　国家安全条例成立の流れ</a:t>
            </a:r>
            <a:endParaRPr sz="4400" b="1" i="0" u="none" strike="noStrike" cap="none">
              <a:solidFill>
                <a:srgbClr val="FFFFFF"/>
              </a:solidFill>
              <a:latin typeface="Meiryo"/>
              <a:ea typeface="Meiryo"/>
              <a:cs typeface="Meiryo"/>
              <a:sym typeface="Meiryo"/>
            </a:endParaRPr>
          </a:p>
        </p:txBody>
      </p:sp>
      <p:graphicFrame>
        <p:nvGraphicFramePr>
          <p:cNvPr id="104" name="Google Shape;104;p15"/>
          <p:cNvGraphicFramePr/>
          <p:nvPr/>
        </p:nvGraphicFramePr>
        <p:xfrm>
          <a:off x="346074" y="858305"/>
          <a:ext cx="11498275" cy="5712250"/>
        </p:xfrm>
        <a:graphic>
          <a:graphicData uri="http://schemas.openxmlformats.org/drawingml/2006/table">
            <a:tbl>
              <a:tblPr>
                <a:noFill/>
                <a:tableStyleId>{EF268950-0E31-423E-9325-40FB10D21AB1}</a:tableStyleId>
              </a:tblPr>
              <a:tblGrid>
                <a:gridCol w="2301875">
                  <a:extLst>
                    <a:ext uri="{9D8B030D-6E8A-4147-A177-3AD203B41FA5}">
                      <a16:colId xmlns:a16="http://schemas.microsoft.com/office/drawing/2014/main" val="20000"/>
                    </a:ext>
                  </a:extLst>
                </a:gridCol>
                <a:gridCol w="9196400">
                  <a:extLst>
                    <a:ext uri="{9D8B030D-6E8A-4147-A177-3AD203B41FA5}">
                      <a16:colId xmlns:a16="http://schemas.microsoft.com/office/drawing/2014/main" val="20001"/>
                    </a:ext>
                  </a:extLst>
                </a:gridCol>
              </a:tblGrid>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1997年7月</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香港返還、基本法に制定を明記</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2002年9月</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香港政府、条例の方針案を発表</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2003年7月</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制定に反対する50万人デモ。政府は9月に法案撤回</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2"/>
                  </a:ext>
                </a:extLst>
              </a:tr>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2014年9～12月</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香港行政長官選挙の民主化を求め道路を占拠（雨傘運動）</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3"/>
                  </a:ext>
                </a:extLst>
              </a:tr>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2019年6月</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逃亡犯条例の改正案に反対する抗議運動</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4"/>
                  </a:ext>
                </a:extLst>
              </a:tr>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2020年6月</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中国全国人民代表大会常務委員会、国家安全維持法を可決、成立</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5"/>
                  </a:ext>
                </a:extLst>
              </a:tr>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2021年12月</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制度見直し後の立法会選挙で親中派が圧勝</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6"/>
                  </a:ext>
                </a:extLst>
              </a:tr>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2022年7月</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条例制定に前向きな李家超氏が行政長官就任</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7"/>
                  </a:ext>
                </a:extLst>
              </a:tr>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2024年3月8日</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香港政府、条例案を立法会に提出</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8"/>
                  </a:ext>
                </a:extLst>
              </a:tr>
              <a:tr h="571225">
                <a:tc>
                  <a:txBody>
                    <a:bodyPr/>
                    <a:lstStyle/>
                    <a:p>
                      <a:pPr marL="0" marR="0" lvl="0" indent="0" algn="l" rtl="0">
                        <a:spcBef>
                          <a:spcPts val="0"/>
                        </a:spcBef>
                        <a:spcAft>
                          <a:spcPts val="0"/>
                        </a:spcAft>
                        <a:buNone/>
                      </a:pPr>
                      <a:r>
                        <a:rPr lang="ja-JP" sz="2000" b="1">
                          <a:solidFill>
                            <a:schemeClr val="lt1"/>
                          </a:solidFill>
                          <a:latin typeface="Meiryo"/>
                          <a:ea typeface="Meiryo"/>
                          <a:cs typeface="Meiryo"/>
                          <a:sym typeface="Meiryo"/>
                        </a:rPr>
                        <a:t>2024年3月19日</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条例成立</a:t>
                      </a:r>
                      <a:endParaRPr/>
                    </a:p>
                  </a:txBody>
                  <a:tcPr marL="91450" marR="91450" marT="108000"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9"/>
                  </a:ext>
                </a:extLst>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09"/>
        <p:cNvGrpSpPr/>
        <p:nvPr/>
      </p:nvGrpSpPr>
      <p:grpSpPr>
        <a:xfrm>
          <a:off x="0" y="0"/>
          <a:ext cx="0" cy="0"/>
          <a:chOff x="0" y="0"/>
          <a:chExt cx="0" cy="0"/>
        </a:xfrm>
      </p:grpSpPr>
      <p:sp>
        <p:nvSpPr>
          <p:cNvPr id="110" name="Google Shape;110;p16"/>
          <p:cNvSpPr txBox="1"/>
          <p:nvPr/>
        </p:nvSpPr>
        <p:spPr>
          <a:xfrm>
            <a:off x="1779926" y="0"/>
            <a:ext cx="8332903" cy="1278471"/>
          </a:xfrm>
          <a:prstGeom prst="rect">
            <a:avLst/>
          </a:prstGeom>
          <a:noFill/>
          <a:ln>
            <a:noFill/>
          </a:ln>
        </p:spPr>
        <p:txBody>
          <a:bodyPr spcFirstLastPara="1" wrap="square" lIns="91425" tIns="0" rIns="91425" bIns="45700" anchor="t" anchorCtr="0">
            <a:spAutoFit/>
          </a:bodyPr>
          <a:lstStyle/>
          <a:p>
            <a:pPr marL="0" marR="0" lvl="0" indent="0" algn="ctr" rtl="0">
              <a:lnSpc>
                <a:spcPct val="181818"/>
              </a:lnSpc>
              <a:spcBef>
                <a:spcPts val="0"/>
              </a:spcBef>
              <a:spcAft>
                <a:spcPts val="0"/>
              </a:spcAft>
              <a:buClr>
                <a:srgbClr val="FFFFFF"/>
              </a:buClr>
              <a:buSzPts val="4400"/>
              <a:buFont typeface="Meiryo"/>
              <a:buNone/>
            </a:pPr>
            <a:r>
              <a:rPr lang="ja-JP" sz="4400" b="1" i="0" u="none" strike="noStrike" cap="none" dirty="0">
                <a:solidFill>
                  <a:srgbClr val="FFFFFF"/>
                </a:solidFill>
                <a:latin typeface="Meiryo"/>
                <a:ea typeface="Meiryo"/>
                <a:cs typeface="Meiryo"/>
                <a:sym typeface="Meiryo"/>
              </a:rPr>
              <a:t>香港　</a:t>
            </a:r>
            <a:r>
              <a:rPr lang="ja-JP" altLang="en-US" sz="4400" b="1" i="0" u="none" strike="noStrike" cap="none" dirty="0">
                <a:solidFill>
                  <a:srgbClr val="FFFFFF"/>
                </a:solidFill>
                <a:latin typeface="Meiryo"/>
                <a:ea typeface="Meiryo"/>
                <a:cs typeface="Meiryo"/>
                <a:sym typeface="Meiryo"/>
              </a:rPr>
              <a:t>各条例の取り締まり対象</a:t>
            </a:r>
            <a:endParaRPr sz="4400" b="1" i="0" u="none" strike="noStrike" cap="none" dirty="0">
              <a:solidFill>
                <a:srgbClr val="FFFFFF"/>
              </a:solidFill>
              <a:latin typeface="Meiryo"/>
              <a:ea typeface="Meiryo"/>
              <a:cs typeface="Meiryo"/>
              <a:sym typeface="Meiryo"/>
            </a:endParaRPr>
          </a:p>
        </p:txBody>
      </p:sp>
      <p:graphicFrame>
        <p:nvGraphicFramePr>
          <p:cNvPr id="111" name="Google Shape;111;p16"/>
          <p:cNvGraphicFramePr/>
          <p:nvPr/>
        </p:nvGraphicFramePr>
        <p:xfrm>
          <a:off x="376237" y="1165225"/>
          <a:ext cx="4064000" cy="4683125"/>
        </p:xfrm>
        <a:graphic>
          <a:graphicData uri="http://schemas.openxmlformats.org/drawingml/2006/table">
            <a:tbl>
              <a:tblPr>
                <a:noFill/>
                <a:tableStyleId>{EF268950-0E31-423E-9325-40FB10D21AB1}</a:tableStyleId>
              </a:tblPr>
              <a:tblGrid>
                <a:gridCol w="4064000">
                  <a:extLst>
                    <a:ext uri="{9D8B030D-6E8A-4147-A177-3AD203B41FA5}">
                      <a16:colId xmlns:a16="http://schemas.microsoft.com/office/drawing/2014/main" val="20000"/>
                    </a:ext>
                  </a:extLst>
                </a:gridCol>
              </a:tblGrid>
              <a:tr h="936625">
                <a:tc>
                  <a:txBody>
                    <a:bodyPr/>
                    <a:lstStyle/>
                    <a:p>
                      <a:pPr marL="0" marR="0" lvl="0" indent="0" algn="l" rtl="0">
                        <a:spcBef>
                          <a:spcPts val="0"/>
                        </a:spcBef>
                        <a:spcAft>
                          <a:spcPts val="0"/>
                        </a:spcAft>
                        <a:buNone/>
                      </a:pPr>
                      <a:r>
                        <a:rPr lang="ja-JP" sz="4000" b="1">
                          <a:latin typeface="Meiryo"/>
                          <a:ea typeface="Meiryo"/>
                          <a:cs typeface="Meiryo"/>
                          <a:sym typeface="Meiryo"/>
                        </a:rPr>
                        <a:t>国家安全維持法</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extLst>
                  <a:ext uri="{0D108BD9-81ED-4DB2-BD59-A6C34878D82A}">
                    <a16:rowId xmlns:a16="http://schemas.microsoft.com/office/drawing/2014/main" val="10000"/>
                  </a:ext>
                </a:extLst>
              </a:tr>
              <a:tr h="936625">
                <a:tc>
                  <a:txBody>
                    <a:bodyPr/>
                    <a:lstStyle/>
                    <a:p>
                      <a:pPr marL="0" marR="0" lvl="0" indent="0" algn="l" rtl="0">
                        <a:spcBef>
                          <a:spcPts val="0"/>
                        </a:spcBef>
                        <a:spcAft>
                          <a:spcPts val="0"/>
                        </a:spcAft>
                        <a:buNone/>
                      </a:pPr>
                      <a:r>
                        <a:rPr lang="ja-JP" sz="3600" b="1">
                          <a:latin typeface="Meiryo"/>
                          <a:ea typeface="Meiryo"/>
                          <a:cs typeface="Meiryo"/>
                          <a:sym typeface="Meiryo"/>
                        </a:rPr>
                        <a:t>国家分裂</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936625">
                <a:tc>
                  <a:txBody>
                    <a:bodyPr/>
                    <a:lstStyle/>
                    <a:p>
                      <a:pPr marL="0" marR="0" lvl="0" indent="0" algn="l" rtl="0">
                        <a:spcBef>
                          <a:spcPts val="0"/>
                        </a:spcBef>
                        <a:spcAft>
                          <a:spcPts val="0"/>
                        </a:spcAft>
                        <a:buNone/>
                      </a:pPr>
                      <a:r>
                        <a:rPr lang="ja-JP" sz="3600" b="1">
                          <a:latin typeface="Meiryo"/>
                          <a:ea typeface="Meiryo"/>
                          <a:cs typeface="Meiryo"/>
                          <a:sym typeface="Meiryo"/>
                        </a:rPr>
                        <a:t>中央政府転覆</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2"/>
                  </a:ext>
                </a:extLst>
              </a:tr>
              <a:tr h="936625">
                <a:tc>
                  <a:txBody>
                    <a:bodyPr/>
                    <a:lstStyle/>
                    <a:p>
                      <a:pPr marL="0" marR="0" lvl="0" indent="0" algn="l" rtl="0">
                        <a:spcBef>
                          <a:spcPts val="0"/>
                        </a:spcBef>
                        <a:spcAft>
                          <a:spcPts val="0"/>
                        </a:spcAft>
                        <a:buNone/>
                      </a:pPr>
                      <a:r>
                        <a:rPr lang="ja-JP" sz="3600" b="1">
                          <a:latin typeface="Meiryo"/>
                          <a:ea typeface="Meiryo"/>
                          <a:cs typeface="Meiryo"/>
                          <a:sym typeface="Meiryo"/>
                        </a:rPr>
                        <a:t>テロ活動</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3"/>
                  </a:ext>
                </a:extLst>
              </a:tr>
              <a:tr h="936625">
                <a:tc>
                  <a:txBody>
                    <a:bodyPr/>
                    <a:lstStyle/>
                    <a:p>
                      <a:pPr marL="0" marR="0" lvl="0" indent="0" algn="l" rtl="0">
                        <a:spcBef>
                          <a:spcPts val="0"/>
                        </a:spcBef>
                        <a:spcAft>
                          <a:spcPts val="0"/>
                        </a:spcAft>
                        <a:buNone/>
                      </a:pPr>
                      <a:r>
                        <a:rPr lang="ja-JP" sz="3600" b="1">
                          <a:latin typeface="Meiryo"/>
                          <a:ea typeface="Meiryo"/>
                          <a:cs typeface="Meiryo"/>
                          <a:sym typeface="Meiryo"/>
                        </a:rPr>
                        <a:t>外国勢力との結託</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4"/>
                  </a:ext>
                </a:extLst>
              </a:tr>
            </a:tbl>
          </a:graphicData>
        </a:graphic>
      </p:graphicFrame>
      <p:graphicFrame>
        <p:nvGraphicFramePr>
          <p:cNvPr id="112" name="Google Shape;112;p16"/>
          <p:cNvGraphicFramePr/>
          <p:nvPr/>
        </p:nvGraphicFramePr>
        <p:xfrm>
          <a:off x="6359523" y="1165225"/>
          <a:ext cx="5456250" cy="5145450"/>
        </p:xfrm>
        <a:graphic>
          <a:graphicData uri="http://schemas.openxmlformats.org/drawingml/2006/table">
            <a:tbl>
              <a:tblPr>
                <a:noFill/>
                <a:tableStyleId>{EF268950-0E31-423E-9325-40FB10D21AB1}</a:tableStyleId>
              </a:tblPr>
              <a:tblGrid>
                <a:gridCol w="5456250">
                  <a:extLst>
                    <a:ext uri="{9D8B030D-6E8A-4147-A177-3AD203B41FA5}">
                      <a16:colId xmlns:a16="http://schemas.microsoft.com/office/drawing/2014/main" val="20000"/>
                    </a:ext>
                  </a:extLst>
                </a:gridCol>
              </a:tblGrid>
              <a:tr h="857575">
                <a:tc>
                  <a:txBody>
                    <a:bodyPr/>
                    <a:lstStyle/>
                    <a:p>
                      <a:pPr marL="0" marR="0" lvl="0" indent="0" algn="l" rtl="0">
                        <a:spcBef>
                          <a:spcPts val="0"/>
                        </a:spcBef>
                        <a:spcAft>
                          <a:spcPts val="0"/>
                        </a:spcAft>
                        <a:buNone/>
                      </a:pPr>
                      <a:r>
                        <a:rPr lang="ja-JP" sz="4400" b="1">
                          <a:latin typeface="Meiryo"/>
                          <a:ea typeface="Meiryo"/>
                          <a:cs typeface="Meiryo"/>
                          <a:sym typeface="Meiryo"/>
                        </a:rPr>
                        <a:t>国家安全条例</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extLst>
                  <a:ext uri="{0D108BD9-81ED-4DB2-BD59-A6C34878D82A}">
                    <a16:rowId xmlns:a16="http://schemas.microsoft.com/office/drawing/2014/main" val="10000"/>
                  </a:ext>
                </a:extLst>
              </a:tr>
              <a:tr h="857575">
                <a:tc>
                  <a:txBody>
                    <a:bodyPr/>
                    <a:lstStyle/>
                    <a:p>
                      <a:pPr marL="0" marR="0" lvl="0" indent="0" algn="l" rtl="0">
                        <a:spcBef>
                          <a:spcPts val="0"/>
                        </a:spcBef>
                        <a:spcAft>
                          <a:spcPts val="0"/>
                        </a:spcAft>
                        <a:buNone/>
                      </a:pPr>
                      <a:r>
                        <a:rPr lang="ja-JP" sz="3600" b="1">
                          <a:latin typeface="Meiryo"/>
                          <a:ea typeface="Meiryo"/>
                          <a:cs typeface="Meiryo"/>
                          <a:sym typeface="Meiryo"/>
                        </a:rPr>
                        <a:t>反乱・扇動</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857575">
                <a:tc>
                  <a:txBody>
                    <a:bodyPr/>
                    <a:lstStyle/>
                    <a:p>
                      <a:pPr marL="0" marR="0" lvl="0" indent="0" algn="l" rtl="0">
                        <a:spcBef>
                          <a:spcPts val="0"/>
                        </a:spcBef>
                        <a:spcAft>
                          <a:spcPts val="0"/>
                        </a:spcAft>
                        <a:buNone/>
                      </a:pPr>
                      <a:r>
                        <a:rPr lang="ja-JP" sz="3600" b="1">
                          <a:latin typeface="Meiryo"/>
                          <a:ea typeface="Meiryo"/>
                          <a:cs typeface="Meiryo"/>
                          <a:sym typeface="Meiryo"/>
                        </a:rPr>
                        <a:t>国家秘密の窃取</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2"/>
                  </a:ext>
                </a:extLst>
              </a:tr>
              <a:tr h="857575">
                <a:tc>
                  <a:txBody>
                    <a:bodyPr/>
                    <a:lstStyle/>
                    <a:p>
                      <a:pPr marL="0" marR="0" lvl="0" indent="0" algn="l" rtl="0">
                        <a:spcBef>
                          <a:spcPts val="0"/>
                        </a:spcBef>
                        <a:spcAft>
                          <a:spcPts val="0"/>
                        </a:spcAft>
                        <a:buNone/>
                      </a:pPr>
                      <a:r>
                        <a:rPr lang="ja-JP" sz="3600" b="1">
                          <a:latin typeface="Meiryo"/>
                          <a:ea typeface="Meiryo"/>
                          <a:cs typeface="Meiryo"/>
                          <a:sym typeface="Meiryo"/>
                        </a:rPr>
                        <a:t>スパイ活動</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3"/>
                  </a:ext>
                </a:extLst>
              </a:tr>
              <a:tr h="857575">
                <a:tc>
                  <a:txBody>
                    <a:bodyPr/>
                    <a:lstStyle/>
                    <a:p>
                      <a:pPr marL="0" marR="0" lvl="0" indent="0" algn="l" rtl="0">
                        <a:spcBef>
                          <a:spcPts val="0"/>
                        </a:spcBef>
                        <a:spcAft>
                          <a:spcPts val="0"/>
                        </a:spcAft>
                        <a:buNone/>
                      </a:pPr>
                      <a:r>
                        <a:rPr lang="ja-JP" sz="3600" b="1">
                          <a:latin typeface="Meiryo"/>
                          <a:ea typeface="Meiryo"/>
                          <a:cs typeface="Meiryo"/>
                          <a:sym typeface="Meiryo"/>
                        </a:rPr>
                        <a:t>外国勢力の干渉</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4"/>
                  </a:ext>
                </a:extLst>
              </a:tr>
              <a:tr h="857575">
                <a:tc>
                  <a:txBody>
                    <a:bodyPr/>
                    <a:lstStyle/>
                    <a:p>
                      <a:pPr marL="0" marR="0" lvl="0" indent="0" algn="l" rtl="0">
                        <a:spcBef>
                          <a:spcPts val="0"/>
                        </a:spcBef>
                        <a:spcAft>
                          <a:spcPts val="0"/>
                        </a:spcAft>
                        <a:buNone/>
                      </a:pPr>
                      <a:r>
                        <a:rPr lang="ja-JP" sz="3600" b="1">
                          <a:latin typeface="Meiryo"/>
                          <a:ea typeface="Meiryo"/>
                          <a:cs typeface="Meiryo"/>
                          <a:sym typeface="Meiryo"/>
                        </a:rPr>
                        <a:t>公共インフラ施設の破壊</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5"/>
                  </a:ext>
                </a:extLst>
              </a:tr>
            </a:tbl>
          </a:graphicData>
        </a:graphic>
      </p:graphicFrame>
      <p:sp>
        <p:nvSpPr>
          <p:cNvPr id="113" name="Google Shape;113;p16"/>
          <p:cNvSpPr/>
          <p:nvPr/>
        </p:nvSpPr>
        <p:spPr>
          <a:xfrm>
            <a:off x="4667250" y="1311275"/>
            <a:ext cx="1428750" cy="4853302"/>
          </a:xfrm>
          <a:prstGeom prst="leftRightArrow">
            <a:avLst>
              <a:gd name="adj1" fmla="val 49411"/>
              <a:gd name="adj2" fmla="val 31519"/>
            </a:avLst>
          </a:prstGeom>
          <a:solidFill>
            <a:schemeClr val="accent1"/>
          </a:solidFill>
          <a:ln w="12700" cap="flat" cmpd="sng">
            <a:solidFill>
              <a:srgbClr val="1C3052"/>
            </a:solidFill>
            <a:prstDash val="solid"/>
            <a:miter lim="800000"/>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14" name="Google Shape;114;p16"/>
          <p:cNvSpPr txBox="1"/>
          <p:nvPr/>
        </p:nvSpPr>
        <p:spPr>
          <a:xfrm rot="5400000">
            <a:off x="4182592" y="3246062"/>
            <a:ext cx="2398065" cy="983727"/>
          </a:xfrm>
          <a:prstGeom prst="rect">
            <a:avLst/>
          </a:prstGeom>
          <a:noFill/>
          <a:ln>
            <a:noFill/>
          </a:ln>
        </p:spPr>
        <p:txBody>
          <a:bodyPr spcFirstLastPara="1" vert="vert270" wrap="square" lIns="91425" tIns="45700" rIns="91425" bIns="45700" anchor="ctr" anchorCtr="1">
            <a:noAutofit/>
          </a:bodyPr>
          <a:lstStyle/>
          <a:p>
            <a:pPr marL="0" marR="0" lvl="0" indent="0" algn="ctr" rtl="0">
              <a:lnSpc>
                <a:spcPct val="100000"/>
              </a:lnSpc>
              <a:spcBef>
                <a:spcPts val="0"/>
              </a:spcBef>
              <a:spcAft>
                <a:spcPts val="0"/>
              </a:spcAft>
              <a:buClr>
                <a:srgbClr val="FFFFFF"/>
              </a:buClr>
              <a:buSzPts val="4000"/>
              <a:buFont typeface="Meiryo"/>
              <a:buNone/>
            </a:pPr>
            <a:r>
              <a:rPr lang="ja-JP" sz="4000" b="1" i="0" u="none" strike="noStrike" cap="none" dirty="0">
                <a:solidFill>
                  <a:srgbClr val="FFFFFF"/>
                </a:solidFill>
                <a:latin typeface="Meiryo"/>
                <a:ea typeface="Meiryo"/>
                <a:cs typeface="Meiryo"/>
                <a:sym typeface="Meiryo"/>
              </a:rPr>
              <a:t>補完関係</a:t>
            </a:r>
            <a:endParaRPr sz="4000" b="1" i="0" u="none" strike="noStrike" cap="none" dirty="0">
              <a:solidFill>
                <a:srgbClr val="FFFFFF"/>
              </a:solidFill>
              <a:latin typeface="Meiryo"/>
              <a:ea typeface="Meiryo"/>
              <a:cs typeface="Meiryo"/>
              <a:sym typeface="Meiryo"/>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19"/>
        <p:cNvGrpSpPr/>
        <p:nvPr/>
      </p:nvGrpSpPr>
      <p:grpSpPr>
        <a:xfrm>
          <a:off x="0" y="0"/>
          <a:ext cx="0" cy="0"/>
          <a:chOff x="0" y="0"/>
          <a:chExt cx="0" cy="0"/>
        </a:xfrm>
      </p:grpSpPr>
      <p:sp>
        <p:nvSpPr>
          <p:cNvPr id="120" name="Google Shape;120;p17"/>
          <p:cNvSpPr txBox="1"/>
          <p:nvPr/>
        </p:nvSpPr>
        <p:spPr>
          <a:xfrm>
            <a:off x="1006532" y="0"/>
            <a:ext cx="10178936" cy="923330"/>
          </a:xfrm>
          <a:prstGeom prst="rect">
            <a:avLst/>
          </a:prstGeom>
          <a:noFill/>
          <a:ln>
            <a:noFill/>
          </a:ln>
        </p:spPr>
        <p:txBody>
          <a:bodyPr spcFirstLastPara="1" wrap="square" lIns="91425" tIns="0" rIns="91425" bIns="0" anchor="t" anchorCtr="0">
            <a:spAutoFit/>
          </a:bodyPr>
          <a:lstStyle/>
          <a:p>
            <a:pPr marL="0" marR="0" lvl="0" indent="0" algn="ctr" rtl="0">
              <a:lnSpc>
                <a:spcPct val="200000"/>
              </a:lnSpc>
              <a:spcBef>
                <a:spcPts val="0"/>
              </a:spcBef>
              <a:spcAft>
                <a:spcPts val="0"/>
              </a:spcAft>
              <a:buClr>
                <a:srgbClr val="FFFFFF"/>
              </a:buClr>
              <a:buSzPts val="4000"/>
              <a:buFont typeface="Meiryo"/>
              <a:buNone/>
            </a:pPr>
            <a:r>
              <a:rPr lang="ja-JP" sz="4000" b="1" i="0" u="none" strike="noStrike" cap="none">
                <a:solidFill>
                  <a:srgbClr val="FFFFFF"/>
                </a:solidFill>
                <a:latin typeface="Meiryo"/>
                <a:ea typeface="Meiryo"/>
                <a:cs typeface="Meiryo"/>
                <a:sym typeface="Meiryo"/>
              </a:rPr>
              <a:t>露大統領選で指摘されている主な問題点</a:t>
            </a:r>
            <a:endParaRPr sz="4000" b="1" i="0" u="none" strike="noStrike" cap="none">
              <a:solidFill>
                <a:srgbClr val="FFFFFF"/>
              </a:solidFill>
              <a:latin typeface="Meiryo"/>
              <a:ea typeface="Meiryo"/>
              <a:cs typeface="Meiryo"/>
              <a:sym typeface="Meiryo"/>
            </a:endParaRPr>
          </a:p>
        </p:txBody>
      </p:sp>
      <p:graphicFrame>
        <p:nvGraphicFramePr>
          <p:cNvPr id="121" name="Google Shape;121;p17"/>
          <p:cNvGraphicFramePr/>
          <p:nvPr/>
        </p:nvGraphicFramePr>
        <p:xfrm>
          <a:off x="368490" y="1034737"/>
          <a:ext cx="11544100" cy="5447965"/>
        </p:xfrm>
        <a:graphic>
          <a:graphicData uri="http://schemas.openxmlformats.org/drawingml/2006/table">
            <a:tbl>
              <a:tblPr>
                <a:noFill/>
                <a:tableStyleId>{EF268950-0E31-423E-9325-40FB10D21AB1}</a:tableStyleId>
              </a:tblPr>
              <a:tblGrid>
                <a:gridCol w="3069650">
                  <a:extLst>
                    <a:ext uri="{9D8B030D-6E8A-4147-A177-3AD203B41FA5}">
                      <a16:colId xmlns:a16="http://schemas.microsoft.com/office/drawing/2014/main" val="20000"/>
                    </a:ext>
                  </a:extLst>
                </a:gridCol>
                <a:gridCol w="8474450">
                  <a:extLst>
                    <a:ext uri="{9D8B030D-6E8A-4147-A177-3AD203B41FA5}">
                      <a16:colId xmlns:a16="http://schemas.microsoft.com/office/drawing/2014/main" val="20001"/>
                    </a:ext>
                  </a:extLst>
                </a:gridCol>
              </a:tblGrid>
              <a:tr h="816175">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候補者の排除</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ウクライナ侵略に反対した元下院議員らは、手続きの不備などを理由に立候補者登録を認められず</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1182050">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投票の強要</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官庁、国家企業、大学などで職員、従業員、学生らに投票を義務付け、上司にいつどこで誰に登用したかを証明する写真や動画の送信を求めた例も</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816175">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投票の秘密がない</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投票箱の周囲に仕切りがなく、箱が透明で中が見える「公開投票」が行われた事例が多数</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2"/>
                  </a:ext>
                </a:extLst>
              </a:tr>
              <a:tr h="1182050">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不自然な集計</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大統領選で初めて導入された電子投票は改竄が容易との指摘。同じ町の136の投票所で、投票率の推移が全く同じ事例も</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3"/>
                  </a:ext>
                </a:extLst>
              </a:tr>
              <a:tr h="816175">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占領地での選挙実施</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ロシアが占領するウクライナ東、南部4州では、銃を持った兵士が戸別訪問して投票に立ち合い</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4"/>
                  </a:ext>
                </a:extLst>
              </a:tr>
              <a:tr h="608275">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選挙監視団の不在</a:t>
                      </a:r>
                      <a:endParaRPr/>
                    </a:p>
                  </a:txBody>
                  <a:tcPr marL="91450" marR="91450" marT="45725" marB="45725" anchor="ctr" anchorCtr="1">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全欧安保協力機構の選挙監視員の受け入れを拒否</a:t>
                      </a:r>
                      <a:endParaRPr/>
                    </a:p>
                  </a:txBody>
                  <a:tcPr marL="91450" marR="91450" marT="45725" marB="45725" anchor="ctr">
                    <a:lnL w="28575" cap="flat" cmpd="sng">
                      <a:solidFill>
                        <a:schemeClr val="lt1"/>
                      </a:solidFill>
                      <a:prstDash val="solid"/>
                      <a:round/>
                      <a:headEnd type="none" w="sm" len="sm"/>
                      <a:tailEnd type="none" w="sm" len="sm"/>
                    </a:lnL>
                    <a:lnR w="28575" cap="flat" cmpd="sng">
                      <a:solidFill>
                        <a:schemeClr val="lt1"/>
                      </a:solidFill>
                      <a:prstDash val="solid"/>
                      <a:round/>
                      <a:headEnd type="none" w="sm" len="sm"/>
                      <a:tailEnd type="none" w="sm" len="sm"/>
                    </a:lnR>
                    <a:lnT w="28575" cap="flat" cmpd="sng">
                      <a:solidFill>
                        <a:schemeClr val="lt1"/>
                      </a:solidFill>
                      <a:prstDash val="solid"/>
                      <a:round/>
                      <a:headEnd type="none" w="sm" len="sm"/>
                      <a:tailEnd type="none" w="sm" len="sm"/>
                    </a:lnT>
                    <a:lnB w="28575" cap="flat" cmpd="sng">
                      <a:solidFill>
                        <a:schemeClr val="lt1"/>
                      </a:solidFill>
                      <a:prstDash val="solid"/>
                      <a:round/>
                      <a:headEnd type="none" w="sm" len="sm"/>
                      <a:tailEnd type="none" w="sm" len="sm"/>
                    </a:lnB>
                  </a:tcPr>
                </a:tc>
                <a:extLst>
                  <a:ext uri="{0D108BD9-81ED-4DB2-BD59-A6C34878D82A}">
                    <a16:rowId xmlns:a16="http://schemas.microsoft.com/office/drawing/2014/main" val="10005"/>
                  </a:ext>
                </a:extLst>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26"/>
        <p:cNvGrpSpPr/>
        <p:nvPr/>
      </p:nvGrpSpPr>
      <p:grpSpPr>
        <a:xfrm>
          <a:off x="0" y="0"/>
          <a:ext cx="0" cy="0"/>
          <a:chOff x="0" y="0"/>
          <a:chExt cx="0" cy="0"/>
        </a:xfrm>
      </p:grpSpPr>
      <p:sp>
        <p:nvSpPr>
          <p:cNvPr id="127" name="Google Shape;127;p18"/>
          <p:cNvSpPr txBox="1"/>
          <p:nvPr/>
        </p:nvSpPr>
        <p:spPr>
          <a:xfrm>
            <a:off x="1006532" y="-108533"/>
            <a:ext cx="10178936" cy="923330"/>
          </a:xfrm>
          <a:prstGeom prst="rect">
            <a:avLst/>
          </a:prstGeom>
          <a:noFill/>
          <a:ln>
            <a:noFill/>
          </a:ln>
        </p:spPr>
        <p:txBody>
          <a:bodyPr spcFirstLastPara="1" wrap="square" lIns="91425" tIns="0" rIns="91425" bIns="0" anchor="t" anchorCtr="0">
            <a:spAutoFit/>
          </a:bodyPr>
          <a:lstStyle/>
          <a:p>
            <a:pPr marL="0" marR="0" lvl="0" indent="0" algn="ctr" rtl="0">
              <a:lnSpc>
                <a:spcPct val="200000"/>
              </a:lnSpc>
              <a:spcBef>
                <a:spcPts val="0"/>
              </a:spcBef>
              <a:spcAft>
                <a:spcPts val="0"/>
              </a:spcAft>
              <a:buClr>
                <a:srgbClr val="FFFFFF"/>
              </a:buClr>
              <a:buSzPts val="4000"/>
              <a:buFont typeface="Meiryo"/>
              <a:buNone/>
            </a:pPr>
            <a:r>
              <a:rPr lang="ja-JP" sz="4000" b="1" i="0" u="none" strike="noStrike" cap="none">
                <a:solidFill>
                  <a:srgbClr val="FFFFFF"/>
                </a:solidFill>
                <a:latin typeface="Meiryo"/>
                <a:ea typeface="Meiryo"/>
                <a:cs typeface="Meiryo"/>
                <a:sym typeface="Meiryo"/>
              </a:rPr>
              <a:t>韓国総選挙</a:t>
            </a:r>
            <a:endParaRPr sz="4000" b="1" i="0" u="none" strike="noStrike" cap="none">
              <a:solidFill>
                <a:srgbClr val="FFFFFF"/>
              </a:solidFill>
              <a:latin typeface="Meiryo"/>
              <a:ea typeface="Meiryo"/>
              <a:cs typeface="Meiryo"/>
              <a:sym typeface="Meiryo"/>
            </a:endParaRPr>
          </a:p>
        </p:txBody>
      </p:sp>
      <p:graphicFrame>
        <p:nvGraphicFramePr>
          <p:cNvPr id="128" name="Google Shape;128;p18"/>
          <p:cNvGraphicFramePr/>
          <p:nvPr/>
        </p:nvGraphicFramePr>
        <p:xfrm>
          <a:off x="245423" y="2846516"/>
          <a:ext cx="3890050" cy="3431925"/>
        </p:xfrm>
        <a:graphic>
          <a:graphicData uri="http://schemas.openxmlformats.org/drawingml/2006/table">
            <a:tbl>
              <a:tblPr>
                <a:noFill/>
                <a:tableStyleId>{EF268950-0E31-423E-9325-40FB10D21AB1}</a:tableStyleId>
              </a:tblPr>
              <a:tblGrid>
                <a:gridCol w="3890050">
                  <a:extLst>
                    <a:ext uri="{9D8B030D-6E8A-4147-A177-3AD203B41FA5}">
                      <a16:colId xmlns:a16="http://schemas.microsoft.com/office/drawing/2014/main" val="20000"/>
                    </a:ext>
                  </a:extLst>
                </a:gridCol>
              </a:tblGrid>
              <a:tr h="1143975">
                <a:tc>
                  <a:txBody>
                    <a:bodyPr/>
                    <a:lstStyle/>
                    <a:p>
                      <a:pPr marL="0" marR="0" lvl="0" indent="0" algn="l" rtl="0">
                        <a:spcBef>
                          <a:spcPts val="0"/>
                        </a:spcBef>
                        <a:spcAft>
                          <a:spcPts val="0"/>
                        </a:spcAft>
                        <a:buNone/>
                      </a:pPr>
                      <a:r>
                        <a:rPr lang="ja-JP" sz="2800" b="1">
                          <a:latin typeface="Meiryo"/>
                          <a:ea typeface="Meiryo"/>
                          <a:cs typeface="Meiryo"/>
                          <a:sym typeface="Meiryo"/>
                        </a:rPr>
                        <a:t>各種法案を強行採決</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1143975">
                <a:tc>
                  <a:txBody>
                    <a:bodyPr/>
                    <a:lstStyle/>
                    <a:p>
                      <a:pPr marL="0" marR="0" lvl="0" indent="0" algn="l" rtl="0">
                        <a:spcBef>
                          <a:spcPts val="0"/>
                        </a:spcBef>
                        <a:spcAft>
                          <a:spcPts val="0"/>
                        </a:spcAft>
                        <a:buNone/>
                      </a:pPr>
                      <a:r>
                        <a:rPr lang="ja-JP" sz="2800" b="1">
                          <a:latin typeface="Meiryo"/>
                          <a:ea typeface="Meiryo"/>
                          <a:cs typeface="Meiryo"/>
                          <a:sym typeface="Meiryo"/>
                        </a:rPr>
                        <a:t>国会議長に「反尹錫悦」議員が就任</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1143975">
                <a:tc>
                  <a:txBody>
                    <a:bodyPr/>
                    <a:lstStyle/>
                    <a:p>
                      <a:pPr marL="0" marR="0" lvl="0" indent="0" algn="l" rtl="0">
                        <a:spcBef>
                          <a:spcPts val="0"/>
                        </a:spcBef>
                        <a:spcAft>
                          <a:spcPts val="0"/>
                        </a:spcAft>
                        <a:buNone/>
                      </a:pPr>
                      <a:r>
                        <a:rPr lang="ja-JP" sz="2800" b="1">
                          <a:latin typeface="Meiryo"/>
                          <a:ea typeface="Meiryo"/>
                          <a:cs typeface="Meiryo"/>
                          <a:sym typeface="Meiryo"/>
                        </a:rPr>
                        <a:t>閣僚らの人事案拒否</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2"/>
                  </a:ext>
                </a:extLst>
              </a:tr>
            </a:tbl>
          </a:graphicData>
        </a:graphic>
      </p:graphicFrame>
      <p:graphicFrame>
        <p:nvGraphicFramePr>
          <p:cNvPr id="129" name="Google Shape;129;p18"/>
          <p:cNvGraphicFramePr/>
          <p:nvPr/>
        </p:nvGraphicFramePr>
        <p:xfrm>
          <a:off x="4222222" y="2845327"/>
          <a:ext cx="3890050" cy="2439700"/>
        </p:xfrm>
        <a:graphic>
          <a:graphicData uri="http://schemas.openxmlformats.org/drawingml/2006/table">
            <a:tbl>
              <a:tblPr>
                <a:noFill/>
                <a:tableStyleId>{EF268950-0E31-423E-9325-40FB10D21AB1}</a:tableStyleId>
              </a:tblPr>
              <a:tblGrid>
                <a:gridCol w="3890050">
                  <a:extLst>
                    <a:ext uri="{9D8B030D-6E8A-4147-A177-3AD203B41FA5}">
                      <a16:colId xmlns:a16="http://schemas.microsoft.com/office/drawing/2014/main" val="20000"/>
                    </a:ext>
                  </a:extLst>
                </a:gridCol>
              </a:tblGrid>
              <a:tr h="1219850">
                <a:tc>
                  <a:txBody>
                    <a:bodyPr/>
                    <a:lstStyle/>
                    <a:p>
                      <a:pPr marL="0" marR="0" lvl="0" indent="0" algn="l" rtl="0">
                        <a:spcBef>
                          <a:spcPts val="0"/>
                        </a:spcBef>
                        <a:spcAft>
                          <a:spcPts val="0"/>
                        </a:spcAft>
                        <a:buNone/>
                      </a:pPr>
                      <a:r>
                        <a:rPr lang="ja-JP" sz="2800" b="1">
                          <a:latin typeface="Meiryo"/>
                          <a:ea typeface="Meiryo"/>
                          <a:cs typeface="Meiryo"/>
                          <a:sym typeface="Meiryo"/>
                        </a:rPr>
                        <a:t>与党が反対する法案を迅速処理</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1219850">
                <a:tc>
                  <a:txBody>
                    <a:bodyPr/>
                    <a:lstStyle/>
                    <a:p>
                      <a:pPr marL="0" marR="0" lvl="0" indent="0" algn="l" rtl="0">
                        <a:spcBef>
                          <a:spcPts val="0"/>
                        </a:spcBef>
                        <a:spcAft>
                          <a:spcPts val="0"/>
                        </a:spcAft>
                        <a:buNone/>
                      </a:pPr>
                      <a:r>
                        <a:rPr lang="ja-JP" sz="2800" b="1">
                          <a:latin typeface="Meiryo"/>
                          <a:ea typeface="Meiryo"/>
                          <a:cs typeface="Meiryo"/>
                          <a:sym typeface="Meiryo"/>
                        </a:rPr>
                        <a:t>与党の議事妨害を強制的に打ち切り</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bl>
          </a:graphicData>
        </a:graphic>
      </p:graphicFrame>
      <p:graphicFrame>
        <p:nvGraphicFramePr>
          <p:cNvPr id="130" name="Google Shape;130;p18"/>
          <p:cNvGraphicFramePr/>
          <p:nvPr/>
        </p:nvGraphicFramePr>
        <p:xfrm>
          <a:off x="8199021" y="2845330"/>
          <a:ext cx="3890050" cy="3659550"/>
        </p:xfrm>
        <a:graphic>
          <a:graphicData uri="http://schemas.openxmlformats.org/drawingml/2006/table">
            <a:tbl>
              <a:tblPr>
                <a:noFill/>
                <a:tableStyleId>{EF268950-0E31-423E-9325-40FB10D21AB1}</a:tableStyleId>
              </a:tblPr>
              <a:tblGrid>
                <a:gridCol w="3890050">
                  <a:extLst>
                    <a:ext uri="{9D8B030D-6E8A-4147-A177-3AD203B41FA5}">
                      <a16:colId xmlns:a16="http://schemas.microsoft.com/office/drawing/2014/main" val="20000"/>
                    </a:ext>
                  </a:extLst>
                </a:gridCol>
              </a:tblGrid>
              <a:tr h="1219850">
                <a:tc>
                  <a:txBody>
                    <a:bodyPr/>
                    <a:lstStyle/>
                    <a:p>
                      <a:pPr marL="0" marR="0" lvl="0" indent="0" algn="l" rtl="0">
                        <a:spcBef>
                          <a:spcPts val="0"/>
                        </a:spcBef>
                        <a:spcAft>
                          <a:spcPts val="0"/>
                        </a:spcAft>
                        <a:buNone/>
                      </a:pPr>
                      <a:r>
                        <a:rPr lang="ja-JP" sz="2800" b="1">
                          <a:latin typeface="Meiryo"/>
                          <a:ea typeface="Meiryo"/>
                          <a:cs typeface="Meiryo"/>
                          <a:sym typeface="Meiryo"/>
                        </a:rPr>
                        <a:t>大統領の弾劾訴追</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1219850">
                <a:tc>
                  <a:txBody>
                    <a:bodyPr/>
                    <a:lstStyle/>
                    <a:p>
                      <a:pPr marL="0" marR="0" lvl="0" indent="0" algn="l" rtl="0">
                        <a:spcBef>
                          <a:spcPts val="0"/>
                        </a:spcBef>
                        <a:spcAft>
                          <a:spcPts val="0"/>
                        </a:spcAft>
                        <a:buNone/>
                      </a:pPr>
                      <a:r>
                        <a:rPr lang="ja-JP" sz="2800" b="1">
                          <a:latin typeface="Meiryo"/>
                          <a:ea typeface="Meiryo"/>
                          <a:cs typeface="Meiryo"/>
                          <a:sym typeface="Meiryo"/>
                        </a:rPr>
                        <a:t>大統領が拒否権を行使した法案を再可決</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1219850">
                <a:tc>
                  <a:txBody>
                    <a:bodyPr/>
                    <a:lstStyle/>
                    <a:p>
                      <a:pPr marL="0" marR="0" lvl="0" indent="0" algn="l" rtl="0">
                        <a:spcBef>
                          <a:spcPts val="0"/>
                        </a:spcBef>
                        <a:spcAft>
                          <a:spcPts val="0"/>
                        </a:spcAft>
                        <a:buNone/>
                      </a:pPr>
                      <a:r>
                        <a:rPr lang="ja-JP" sz="2800" b="1">
                          <a:latin typeface="Meiryo"/>
                          <a:ea typeface="Meiryo"/>
                          <a:cs typeface="Meiryo"/>
                          <a:sym typeface="Meiryo"/>
                        </a:rPr>
                        <a:t>憲法改正案議決</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2"/>
                  </a:ext>
                </a:extLst>
              </a:tr>
            </a:tbl>
          </a:graphicData>
        </a:graphic>
      </p:graphicFrame>
      <p:graphicFrame>
        <p:nvGraphicFramePr>
          <p:cNvPr id="131" name="Google Shape;131;p18"/>
          <p:cNvGraphicFramePr/>
          <p:nvPr/>
        </p:nvGraphicFramePr>
        <p:xfrm>
          <a:off x="245423" y="1043415"/>
          <a:ext cx="3890050" cy="1066810"/>
        </p:xfrm>
        <a:graphic>
          <a:graphicData uri="http://schemas.openxmlformats.org/drawingml/2006/table">
            <a:tbl>
              <a:tblPr>
                <a:noFill/>
                <a:tableStyleId>{EF268950-0E31-423E-9325-40FB10D21AB1}</a:tableStyleId>
              </a:tblPr>
              <a:tblGrid>
                <a:gridCol w="3890050">
                  <a:extLst>
                    <a:ext uri="{9D8B030D-6E8A-4147-A177-3AD203B41FA5}">
                      <a16:colId xmlns:a16="http://schemas.microsoft.com/office/drawing/2014/main" val="20000"/>
                    </a:ext>
                  </a:extLst>
                </a:gridCol>
              </a:tblGrid>
              <a:tr h="1059125">
                <a:tc>
                  <a:txBody>
                    <a:bodyPr/>
                    <a:lstStyle/>
                    <a:p>
                      <a:pPr marL="0" marR="0" lvl="0" indent="0" algn="l" rtl="0">
                        <a:spcBef>
                          <a:spcPts val="0"/>
                        </a:spcBef>
                        <a:spcAft>
                          <a:spcPts val="0"/>
                        </a:spcAft>
                        <a:buNone/>
                      </a:pPr>
                      <a:r>
                        <a:rPr lang="ja-JP" sz="3200" b="1">
                          <a:latin typeface="Meiryo"/>
                          <a:ea typeface="Meiryo"/>
                          <a:cs typeface="Meiryo"/>
                          <a:sym typeface="Meiryo"/>
                        </a:rPr>
                        <a:t>　野党が過半数</a:t>
                      </a:r>
                      <a:endParaRPr sz="3200" b="1">
                        <a:latin typeface="Meiryo"/>
                        <a:ea typeface="Meiryo"/>
                        <a:cs typeface="Meiryo"/>
                        <a:sym typeface="Meiryo"/>
                      </a:endParaRPr>
                    </a:p>
                    <a:p>
                      <a:pPr marL="0" marR="0" lvl="0" indent="0" algn="l" rtl="0">
                        <a:spcBef>
                          <a:spcPts val="0"/>
                        </a:spcBef>
                        <a:spcAft>
                          <a:spcPts val="0"/>
                        </a:spcAft>
                        <a:buNone/>
                      </a:pPr>
                      <a:r>
                        <a:rPr lang="ja-JP" sz="3200" b="1">
                          <a:latin typeface="Meiryo"/>
                          <a:ea typeface="Meiryo"/>
                          <a:cs typeface="Meiryo"/>
                          <a:sym typeface="Meiryo"/>
                        </a:rPr>
                        <a:t>（151議席以上）</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bl>
          </a:graphicData>
        </a:graphic>
      </p:graphicFrame>
      <p:graphicFrame>
        <p:nvGraphicFramePr>
          <p:cNvPr id="132" name="Google Shape;132;p18"/>
          <p:cNvGraphicFramePr/>
          <p:nvPr/>
        </p:nvGraphicFramePr>
        <p:xfrm>
          <a:off x="4222222" y="1043415"/>
          <a:ext cx="3890050" cy="1059125"/>
        </p:xfrm>
        <a:graphic>
          <a:graphicData uri="http://schemas.openxmlformats.org/drawingml/2006/table">
            <a:tbl>
              <a:tblPr>
                <a:noFill/>
                <a:tableStyleId>{EF268950-0E31-423E-9325-40FB10D21AB1}</a:tableStyleId>
              </a:tblPr>
              <a:tblGrid>
                <a:gridCol w="3890050">
                  <a:extLst>
                    <a:ext uri="{9D8B030D-6E8A-4147-A177-3AD203B41FA5}">
                      <a16:colId xmlns:a16="http://schemas.microsoft.com/office/drawing/2014/main" val="20000"/>
                    </a:ext>
                  </a:extLst>
                </a:gridCol>
              </a:tblGrid>
              <a:tr h="1059125">
                <a:tc>
                  <a:txBody>
                    <a:bodyPr/>
                    <a:lstStyle/>
                    <a:p>
                      <a:pPr marL="0" marR="0" lvl="0" indent="0" algn="l" rtl="0">
                        <a:spcBef>
                          <a:spcPts val="0"/>
                        </a:spcBef>
                        <a:spcAft>
                          <a:spcPts val="0"/>
                        </a:spcAft>
                        <a:buNone/>
                      </a:pPr>
                      <a:r>
                        <a:rPr lang="ja-JP" sz="3200" b="1">
                          <a:latin typeface="Meiryo"/>
                          <a:ea typeface="Meiryo"/>
                          <a:cs typeface="Meiryo"/>
                          <a:sym typeface="Meiryo"/>
                        </a:rPr>
                        <a:t>野党が180議席以上</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bl>
          </a:graphicData>
        </a:graphic>
      </p:graphicFrame>
      <p:graphicFrame>
        <p:nvGraphicFramePr>
          <p:cNvPr id="133" name="Google Shape;133;p18"/>
          <p:cNvGraphicFramePr/>
          <p:nvPr/>
        </p:nvGraphicFramePr>
        <p:xfrm>
          <a:off x="8199021" y="1043415"/>
          <a:ext cx="3890050" cy="1059125"/>
        </p:xfrm>
        <a:graphic>
          <a:graphicData uri="http://schemas.openxmlformats.org/drawingml/2006/table">
            <a:tbl>
              <a:tblPr>
                <a:noFill/>
                <a:tableStyleId>{EF268950-0E31-423E-9325-40FB10D21AB1}</a:tableStyleId>
              </a:tblPr>
              <a:tblGrid>
                <a:gridCol w="3890050">
                  <a:extLst>
                    <a:ext uri="{9D8B030D-6E8A-4147-A177-3AD203B41FA5}">
                      <a16:colId xmlns:a16="http://schemas.microsoft.com/office/drawing/2014/main" val="20000"/>
                    </a:ext>
                  </a:extLst>
                </a:gridCol>
              </a:tblGrid>
              <a:tr h="1059125">
                <a:tc>
                  <a:txBody>
                    <a:bodyPr/>
                    <a:lstStyle/>
                    <a:p>
                      <a:pPr marL="0" marR="0" lvl="0" indent="0" algn="l" rtl="0">
                        <a:spcBef>
                          <a:spcPts val="0"/>
                        </a:spcBef>
                        <a:spcAft>
                          <a:spcPts val="0"/>
                        </a:spcAft>
                        <a:buNone/>
                      </a:pPr>
                      <a:r>
                        <a:rPr lang="ja-JP" sz="3200" b="1">
                          <a:latin typeface="Meiryo"/>
                          <a:ea typeface="Meiryo"/>
                          <a:cs typeface="Meiryo"/>
                          <a:sym typeface="Meiryo"/>
                        </a:rPr>
                        <a:t>野党が200議席以上</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bl>
          </a:graphicData>
        </a:graphic>
      </p:graphicFrame>
      <p:sp>
        <p:nvSpPr>
          <p:cNvPr id="134" name="Google Shape;134;p18"/>
          <p:cNvSpPr/>
          <p:nvPr/>
        </p:nvSpPr>
        <p:spPr>
          <a:xfrm rot="-2645775">
            <a:off x="1807758" y="1858735"/>
            <a:ext cx="765389" cy="743130"/>
          </a:xfrm>
          <a:prstGeom prst="rtTriangle">
            <a:avLst/>
          </a:prstGeom>
          <a:solidFill>
            <a:srgbClr val="B3C6E7"/>
          </a:solidFill>
          <a:ln w="12700" cap="flat" cmpd="sng">
            <a:solidFill>
              <a:srgbClr val="1C3052"/>
            </a:solidFill>
            <a:prstDash val="solid"/>
            <a:miter lim="800000"/>
            <a:headEnd type="none" w="sm" len="sm"/>
            <a:tailEnd type="none" w="sm" len="sm"/>
          </a:ln>
        </p:spPr>
        <p:txBody>
          <a:bodyPr spcFirstLastPara="1" wrap="square" lIns="91425" tIns="45700" rIns="91425" bIns="45700" anchor="ctr" anchorCtr="0">
            <a:noAutofit/>
          </a:bodyPr>
          <a:lstStyle/>
          <a:p>
            <a:pPr marL="0" marR="0" lvl="0" indent="0" algn="ctr" rtl="0">
              <a:spcBef>
                <a:spcPts val="0"/>
              </a:spcBef>
              <a:spcAft>
                <a:spcPts val="0"/>
              </a:spcAft>
              <a:buNone/>
            </a:pPr>
            <a:endParaRPr sz="1800" b="0" i="0" u="none" strike="noStrike" cap="none">
              <a:solidFill>
                <a:schemeClr val="lt1"/>
              </a:solidFill>
              <a:latin typeface="Arial"/>
              <a:ea typeface="Arial"/>
              <a:cs typeface="Arial"/>
              <a:sym typeface="Arial"/>
            </a:endParaRPr>
          </a:p>
        </p:txBody>
      </p:sp>
      <p:sp>
        <p:nvSpPr>
          <p:cNvPr id="135" name="Google Shape;135;p18"/>
          <p:cNvSpPr/>
          <p:nvPr/>
        </p:nvSpPr>
        <p:spPr>
          <a:xfrm rot="-2645775">
            <a:off x="5871297" y="1851063"/>
            <a:ext cx="765389" cy="743130"/>
          </a:xfrm>
          <a:prstGeom prst="rtTriangle">
            <a:avLst/>
          </a:prstGeom>
          <a:solidFill>
            <a:srgbClr val="B3C6E7"/>
          </a:solidFill>
          <a:ln w="12700" cap="flat" cmpd="sng">
            <a:solidFill>
              <a:srgbClr val="1C3052"/>
            </a:solidFill>
            <a:prstDash val="solid"/>
            <a:miter lim="800000"/>
            <a:headEnd type="none" w="sm" len="sm"/>
            <a:tailEnd type="none" w="sm" len="sm"/>
          </a:ln>
        </p:spPr>
        <p:txBody>
          <a:bodyPr spcFirstLastPara="1" wrap="square" lIns="91425" tIns="45700" rIns="91425" bIns="45700" anchor="ctr" anchorCtr="0">
            <a:noAutofit/>
          </a:bodyPr>
          <a:lstStyle/>
          <a:p>
            <a:pPr marL="0" marR="0" lvl="0" indent="0" algn="ctr" rtl="0">
              <a:spcBef>
                <a:spcPts val="0"/>
              </a:spcBef>
              <a:spcAft>
                <a:spcPts val="0"/>
              </a:spcAft>
              <a:buNone/>
            </a:pPr>
            <a:endParaRPr sz="1800" b="0" i="0" u="none" strike="noStrike" cap="none">
              <a:solidFill>
                <a:schemeClr val="lt1"/>
              </a:solidFill>
              <a:latin typeface="Arial"/>
              <a:ea typeface="Arial"/>
              <a:cs typeface="Arial"/>
              <a:sym typeface="Arial"/>
            </a:endParaRPr>
          </a:p>
        </p:txBody>
      </p:sp>
      <p:sp>
        <p:nvSpPr>
          <p:cNvPr id="136" name="Google Shape;136;p18"/>
          <p:cNvSpPr/>
          <p:nvPr/>
        </p:nvSpPr>
        <p:spPr>
          <a:xfrm rot="-2645775">
            <a:off x="9761356" y="1851062"/>
            <a:ext cx="765389" cy="743130"/>
          </a:xfrm>
          <a:prstGeom prst="rtTriangle">
            <a:avLst/>
          </a:prstGeom>
          <a:solidFill>
            <a:srgbClr val="B3C6E7"/>
          </a:solidFill>
          <a:ln w="12700" cap="flat" cmpd="sng">
            <a:solidFill>
              <a:srgbClr val="1C3052"/>
            </a:solidFill>
            <a:prstDash val="solid"/>
            <a:miter lim="800000"/>
            <a:headEnd type="none" w="sm" len="sm"/>
            <a:tailEnd type="none" w="sm" len="sm"/>
          </a:ln>
        </p:spPr>
        <p:txBody>
          <a:bodyPr spcFirstLastPara="1" wrap="square" lIns="91425" tIns="45700" rIns="91425" bIns="45700" anchor="ctr" anchorCtr="0">
            <a:noAutofit/>
          </a:bodyPr>
          <a:lstStyle/>
          <a:p>
            <a:pPr marL="0" marR="0" lvl="0" indent="0" algn="ctr" rtl="0">
              <a:spcBef>
                <a:spcPts val="0"/>
              </a:spcBef>
              <a:spcAft>
                <a:spcPts val="0"/>
              </a:spcAft>
              <a:buNone/>
            </a:pPr>
            <a:endParaRPr sz="1800" b="0" i="0" u="none" strike="noStrike" cap="none">
              <a:solidFill>
                <a:schemeClr val="lt1"/>
              </a:solidFill>
              <a:latin typeface="Arial"/>
              <a:ea typeface="Arial"/>
              <a:cs typeface="Arial"/>
              <a:sym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41"/>
        <p:cNvGrpSpPr/>
        <p:nvPr/>
      </p:nvGrpSpPr>
      <p:grpSpPr>
        <a:xfrm>
          <a:off x="0" y="0"/>
          <a:ext cx="0" cy="0"/>
          <a:chOff x="0" y="0"/>
          <a:chExt cx="0" cy="0"/>
        </a:xfrm>
      </p:grpSpPr>
      <p:sp>
        <p:nvSpPr>
          <p:cNvPr id="142" name="Google Shape;142;p19"/>
          <p:cNvSpPr txBox="1"/>
          <p:nvPr/>
        </p:nvSpPr>
        <p:spPr>
          <a:xfrm>
            <a:off x="1006532" y="-117565"/>
            <a:ext cx="10178936" cy="923330"/>
          </a:xfrm>
          <a:prstGeom prst="rect">
            <a:avLst/>
          </a:prstGeom>
          <a:noFill/>
          <a:ln>
            <a:noFill/>
          </a:ln>
        </p:spPr>
        <p:txBody>
          <a:bodyPr spcFirstLastPara="1" wrap="square" lIns="91425" tIns="0" rIns="91425" bIns="0" anchor="t" anchorCtr="0">
            <a:spAutoFit/>
          </a:bodyPr>
          <a:lstStyle/>
          <a:p>
            <a:pPr marL="0" marR="0" lvl="0" indent="0" algn="ctr" rtl="0">
              <a:lnSpc>
                <a:spcPct val="200000"/>
              </a:lnSpc>
              <a:spcBef>
                <a:spcPts val="0"/>
              </a:spcBef>
              <a:spcAft>
                <a:spcPts val="0"/>
              </a:spcAft>
              <a:buClr>
                <a:srgbClr val="FFFFFF"/>
              </a:buClr>
              <a:buSzPts val="4000"/>
              <a:buFont typeface="Meiryo"/>
              <a:buNone/>
            </a:pPr>
            <a:r>
              <a:rPr lang="ja-JP" sz="4000" b="1" i="0" u="none" strike="noStrike" cap="none">
                <a:solidFill>
                  <a:srgbClr val="FFFFFF"/>
                </a:solidFill>
                <a:latin typeface="Meiryo"/>
                <a:ea typeface="Meiryo"/>
                <a:cs typeface="Meiryo"/>
                <a:sym typeface="Meiryo"/>
              </a:rPr>
              <a:t>韓国総選挙結果</a:t>
            </a:r>
            <a:endParaRPr sz="4000" b="1" i="0" u="none" strike="noStrike" cap="none">
              <a:solidFill>
                <a:srgbClr val="FFFFFF"/>
              </a:solidFill>
              <a:latin typeface="Meiryo"/>
              <a:ea typeface="Meiryo"/>
              <a:cs typeface="Meiryo"/>
              <a:sym typeface="Meiryo"/>
            </a:endParaRPr>
          </a:p>
        </p:txBody>
      </p:sp>
      <p:graphicFrame>
        <p:nvGraphicFramePr>
          <p:cNvPr id="143" name="Google Shape;143;p19"/>
          <p:cNvGraphicFramePr/>
          <p:nvPr/>
        </p:nvGraphicFramePr>
        <p:xfrm>
          <a:off x="130628" y="923329"/>
          <a:ext cx="11939500" cy="6087141"/>
        </p:xfrm>
        <a:graphic>
          <a:graphicData uri="http://schemas.openxmlformats.org/drawingml/2006/table">
            <a:tbl>
              <a:tblPr>
                <a:noFill/>
                <a:tableStyleId>{EF268950-0E31-423E-9325-40FB10D21AB1}</a:tableStyleId>
              </a:tblPr>
              <a:tblGrid>
                <a:gridCol w="2387900">
                  <a:extLst>
                    <a:ext uri="{9D8B030D-6E8A-4147-A177-3AD203B41FA5}">
                      <a16:colId xmlns:a16="http://schemas.microsoft.com/office/drawing/2014/main" val="20000"/>
                    </a:ext>
                  </a:extLst>
                </a:gridCol>
                <a:gridCol w="2387900">
                  <a:extLst>
                    <a:ext uri="{9D8B030D-6E8A-4147-A177-3AD203B41FA5}">
                      <a16:colId xmlns:a16="http://schemas.microsoft.com/office/drawing/2014/main" val="20001"/>
                    </a:ext>
                  </a:extLst>
                </a:gridCol>
                <a:gridCol w="2387900">
                  <a:extLst>
                    <a:ext uri="{9D8B030D-6E8A-4147-A177-3AD203B41FA5}">
                      <a16:colId xmlns:a16="http://schemas.microsoft.com/office/drawing/2014/main" val="20002"/>
                    </a:ext>
                  </a:extLst>
                </a:gridCol>
                <a:gridCol w="2387900">
                  <a:extLst>
                    <a:ext uri="{9D8B030D-6E8A-4147-A177-3AD203B41FA5}">
                      <a16:colId xmlns:a16="http://schemas.microsoft.com/office/drawing/2014/main" val="20003"/>
                    </a:ext>
                  </a:extLst>
                </a:gridCol>
                <a:gridCol w="2387900">
                  <a:extLst>
                    <a:ext uri="{9D8B030D-6E8A-4147-A177-3AD203B41FA5}">
                      <a16:colId xmlns:a16="http://schemas.microsoft.com/office/drawing/2014/main" val="20004"/>
                    </a:ext>
                  </a:extLst>
                </a:gridCol>
              </a:tblGrid>
              <a:tr h="633275">
                <a:tc>
                  <a:txBody>
                    <a:bodyPr/>
                    <a:lstStyle/>
                    <a:p>
                      <a:pPr marL="0" marR="0" lvl="0" indent="0" algn="l" rtl="0">
                        <a:spcBef>
                          <a:spcPts val="0"/>
                        </a:spcBef>
                        <a:spcAft>
                          <a:spcPts val="0"/>
                        </a:spcAft>
                        <a:buNone/>
                      </a:pPr>
                      <a:r>
                        <a:rPr lang="ja-JP" sz="3200" b="1">
                          <a:latin typeface="Meiryo"/>
                          <a:ea typeface="Meiryo"/>
                          <a:cs typeface="Meiryo"/>
                          <a:sym typeface="Meiryo"/>
                        </a:rPr>
                        <a:t>政党</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地域区</a:t>
                      </a:r>
                      <a:endParaRPr sz="3200" b="1">
                        <a:latin typeface="Meiryo"/>
                        <a:ea typeface="Meiryo"/>
                        <a:cs typeface="Meiryo"/>
                        <a:sym typeface="Meiryo"/>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比例代表</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総合</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比率</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633275">
                <a:tc rowSpan="2">
                  <a:txBody>
                    <a:bodyPr/>
                    <a:lstStyle/>
                    <a:p>
                      <a:pPr marL="0" marR="0" lvl="0" indent="0" algn="l" rtl="0">
                        <a:lnSpc>
                          <a:spcPct val="146875"/>
                        </a:lnSpc>
                        <a:spcBef>
                          <a:spcPts val="0"/>
                        </a:spcBef>
                        <a:spcAft>
                          <a:spcPts val="0"/>
                        </a:spcAft>
                        <a:buNone/>
                      </a:pPr>
                      <a:r>
                        <a:rPr lang="ja-JP" sz="3200" b="1">
                          <a:latin typeface="Meiryo"/>
                          <a:ea typeface="Meiryo"/>
                          <a:cs typeface="Meiryo"/>
                          <a:sym typeface="Meiryo"/>
                        </a:rPr>
                        <a:t>共に民主党</a:t>
                      </a:r>
                      <a:endParaRPr/>
                    </a:p>
                    <a:p>
                      <a:pPr marL="0" marR="0" lvl="0" indent="0" algn="l" rtl="0">
                        <a:lnSpc>
                          <a:spcPct val="167857"/>
                        </a:lnSpc>
                        <a:spcBef>
                          <a:spcPts val="0"/>
                        </a:spcBef>
                        <a:spcAft>
                          <a:spcPts val="0"/>
                        </a:spcAft>
                        <a:buNone/>
                      </a:pPr>
                      <a:r>
                        <a:rPr lang="ja-JP" sz="2800" b="1">
                          <a:latin typeface="Meiryo"/>
                          <a:ea typeface="Meiryo"/>
                          <a:cs typeface="Meiryo"/>
                          <a:sym typeface="Meiryo"/>
                        </a:rPr>
                        <a:t>共に民主連合</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161議席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ー</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rowSpan="2">
                  <a:txBody>
                    <a:bodyPr/>
                    <a:lstStyle/>
                    <a:p>
                      <a:pPr marL="0" marR="0" lvl="0" indent="0" algn="l" rtl="0">
                        <a:spcBef>
                          <a:spcPts val="0"/>
                        </a:spcBef>
                        <a:spcAft>
                          <a:spcPts val="0"/>
                        </a:spcAft>
                        <a:buNone/>
                      </a:pPr>
                      <a:r>
                        <a:rPr lang="ja-JP" sz="3200" b="1">
                          <a:latin typeface="Meiryo"/>
                          <a:ea typeface="Meiryo"/>
                          <a:cs typeface="Meiryo"/>
                          <a:sym typeface="Meiryo"/>
                        </a:rPr>
                        <a:t>175議席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rowSpan="2">
                  <a:txBody>
                    <a:bodyPr/>
                    <a:lstStyle/>
                    <a:p>
                      <a:pPr marL="0" marR="0" lvl="0" indent="0" algn="l" rtl="0">
                        <a:spcBef>
                          <a:spcPts val="0"/>
                        </a:spcBef>
                        <a:spcAft>
                          <a:spcPts val="0"/>
                        </a:spcAft>
                        <a:buNone/>
                      </a:pPr>
                      <a:r>
                        <a:rPr lang="ja-JP" sz="3200" b="1">
                          <a:latin typeface="Meiryo"/>
                          <a:ea typeface="Meiryo"/>
                          <a:cs typeface="Meiryo"/>
                          <a:sym typeface="Meiryo"/>
                        </a:rPr>
                        <a:t>58.33％</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633275">
                <a:tc vMerge="1">
                  <a:txBody>
                    <a:bodyPr/>
                    <a:lstStyle/>
                    <a:p>
                      <a:endParaRPr lang="ja-JP"/>
                    </a:p>
                  </a:txBody>
                  <a:tcPr/>
                </a:tc>
                <a:tc>
                  <a:txBody>
                    <a:bodyPr/>
                    <a:lstStyle/>
                    <a:p>
                      <a:pPr marL="0" marR="0" lvl="0" indent="0" algn="l" rtl="0">
                        <a:spcBef>
                          <a:spcPts val="0"/>
                        </a:spcBef>
                        <a:spcAft>
                          <a:spcPts val="0"/>
                        </a:spcAft>
                        <a:buNone/>
                      </a:pPr>
                      <a:r>
                        <a:rPr lang="ja-JP" sz="3200" b="1">
                          <a:latin typeface="Meiryo"/>
                          <a:ea typeface="Meiryo"/>
                          <a:cs typeface="Meiryo"/>
                          <a:sym typeface="Meiryo"/>
                        </a:rPr>
                        <a:t>ー</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14議席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vMerge="1">
                  <a:txBody>
                    <a:bodyPr/>
                    <a:lstStyle/>
                    <a:p>
                      <a:endParaRPr lang="ja-JP"/>
                    </a:p>
                  </a:txBody>
                  <a:tcPr/>
                </a:tc>
                <a:tc vMerge="1">
                  <a:txBody>
                    <a:bodyPr/>
                    <a:lstStyle/>
                    <a:p>
                      <a:endParaRPr lang="ja-JP"/>
                    </a:p>
                  </a:txBody>
                  <a:tcPr/>
                </a:tc>
                <a:extLst>
                  <a:ext uri="{0D108BD9-81ED-4DB2-BD59-A6C34878D82A}">
                    <a16:rowId xmlns:a16="http://schemas.microsoft.com/office/drawing/2014/main" val="10002"/>
                  </a:ext>
                </a:extLst>
              </a:tr>
              <a:tr h="633275">
                <a:tc rowSpan="2">
                  <a:txBody>
                    <a:bodyPr/>
                    <a:lstStyle/>
                    <a:p>
                      <a:pPr marL="0" marR="0" lvl="0" indent="0" algn="l" rtl="0">
                        <a:lnSpc>
                          <a:spcPct val="146875"/>
                        </a:lnSpc>
                        <a:spcBef>
                          <a:spcPts val="0"/>
                        </a:spcBef>
                        <a:spcAft>
                          <a:spcPts val="0"/>
                        </a:spcAft>
                        <a:buNone/>
                      </a:pPr>
                      <a:r>
                        <a:rPr lang="ja-JP" sz="3200" b="1">
                          <a:latin typeface="Meiryo"/>
                          <a:ea typeface="Meiryo"/>
                          <a:cs typeface="Meiryo"/>
                          <a:sym typeface="Meiryo"/>
                        </a:rPr>
                        <a:t>国民の力</a:t>
                      </a:r>
                      <a:endParaRPr/>
                    </a:p>
                    <a:p>
                      <a:pPr marL="0" marR="0" lvl="0" indent="0" algn="l" rtl="0">
                        <a:lnSpc>
                          <a:spcPct val="146875"/>
                        </a:lnSpc>
                        <a:spcBef>
                          <a:spcPts val="0"/>
                        </a:spcBef>
                        <a:spcAft>
                          <a:spcPts val="0"/>
                        </a:spcAft>
                        <a:buNone/>
                      </a:pPr>
                      <a:r>
                        <a:rPr lang="ja-JP" sz="3200" b="1">
                          <a:latin typeface="Meiryo"/>
                          <a:ea typeface="Meiryo"/>
                          <a:cs typeface="Meiryo"/>
                          <a:sym typeface="Meiryo"/>
                        </a:rPr>
                        <a:t>国民の未来</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90議席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ー</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rowSpan="2">
                  <a:txBody>
                    <a:bodyPr/>
                    <a:lstStyle/>
                    <a:p>
                      <a:pPr marL="0" marR="0" lvl="0" indent="0" algn="l" rtl="0">
                        <a:spcBef>
                          <a:spcPts val="0"/>
                        </a:spcBef>
                        <a:spcAft>
                          <a:spcPts val="0"/>
                        </a:spcAft>
                        <a:buNone/>
                      </a:pPr>
                      <a:r>
                        <a:rPr lang="ja-JP" sz="3200" b="1">
                          <a:latin typeface="Meiryo"/>
                          <a:ea typeface="Meiryo"/>
                          <a:cs typeface="Meiryo"/>
                          <a:sym typeface="Meiryo"/>
                        </a:rPr>
                        <a:t>108議席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rowSpan="2">
                  <a:txBody>
                    <a:bodyPr/>
                    <a:lstStyle/>
                    <a:p>
                      <a:pPr marL="0" marR="0" lvl="0" indent="0" algn="l" rtl="0">
                        <a:spcBef>
                          <a:spcPts val="0"/>
                        </a:spcBef>
                        <a:spcAft>
                          <a:spcPts val="0"/>
                        </a:spcAft>
                        <a:buNone/>
                      </a:pPr>
                      <a:r>
                        <a:rPr lang="ja-JP" sz="3200" b="1">
                          <a:latin typeface="Meiryo"/>
                          <a:ea typeface="Meiryo"/>
                          <a:cs typeface="Meiryo"/>
                          <a:sym typeface="Meiryo"/>
                        </a:rPr>
                        <a:t>36％</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3"/>
                  </a:ext>
                </a:extLst>
              </a:tr>
              <a:tr h="633275">
                <a:tc vMerge="1">
                  <a:txBody>
                    <a:bodyPr/>
                    <a:lstStyle/>
                    <a:p>
                      <a:endParaRPr lang="ja-JP"/>
                    </a:p>
                  </a:txBody>
                  <a:tcPr/>
                </a:tc>
                <a:tc>
                  <a:txBody>
                    <a:bodyPr/>
                    <a:lstStyle/>
                    <a:p>
                      <a:pPr marL="0" marR="0" lvl="0" indent="0" algn="l" rtl="0">
                        <a:spcBef>
                          <a:spcPts val="0"/>
                        </a:spcBef>
                        <a:spcAft>
                          <a:spcPts val="0"/>
                        </a:spcAft>
                        <a:buNone/>
                      </a:pPr>
                      <a:r>
                        <a:rPr lang="ja-JP" sz="3200" b="1">
                          <a:latin typeface="Meiryo"/>
                          <a:ea typeface="Meiryo"/>
                          <a:cs typeface="Meiryo"/>
                          <a:sym typeface="Meiryo"/>
                        </a:rPr>
                        <a:t>ー</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18議席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vMerge="1">
                  <a:txBody>
                    <a:bodyPr/>
                    <a:lstStyle/>
                    <a:p>
                      <a:endParaRPr lang="ja-JP"/>
                    </a:p>
                  </a:txBody>
                  <a:tcPr/>
                </a:tc>
                <a:tc vMerge="1">
                  <a:txBody>
                    <a:bodyPr/>
                    <a:lstStyle/>
                    <a:p>
                      <a:endParaRPr lang="ja-JP"/>
                    </a:p>
                  </a:txBody>
                  <a:tcPr/>
                </a:tc>
                <a:extLst>
                  <a:ext uri="{0D108BD9-81ED-4DB2-BD59-A6C34878D82A}">
                    <a16:rowId xmlns:a16="http://schemas.microsoft.com/office/drawing/2014/main" val="10004"/>
                  </a:ext>
                </a:extLst>
              </a:tr>
              <a:tr h="633275">
                <a:tc>
                  <a:txBody>
                    <a:bodyPr/>
                    <a:lstStyle/>
                    <a:p>
                      <a:pPr marL="0" marR="0" lvl="0" indent="0" algn="l" rtl="0">
                        <a:spcBef>
                          <a:spcPts val="0"/>
                        </a:spcBef>
                        <a:spcAft>
                          <a:spcPts val="0"/>
                        </a:spcAft>
                        <a:buNone/>
                      </a:pPr>
                      <a:r>
                        <a:rPr lang="ja-JP" sz="3200" b="1">
                          <a:latin typeface="Meiryo"/>
                          <a:ea typeface="Meiryo"/>
                          <a:cs typeface="Meiryo"/>
                          <a:sym typeface="Meiryo"/>
                        </a:rPr>
                        <a:t>祖国革新党</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ー</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12議席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12議席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4％</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5"/>
                  </a:ext>
                </a:extLst>
              </a:tr>
              <a:tr h="633275">
                <a:tc>
                  <a:txBody>
                    <a:bodyPr/>
                    <a:lstStyle/>
                    <a:p>
                      <a:pPr marL="0" marR="0" lvl="0" indent="0" algn="l" rtl="0">
                        <a:spcBef>
                          <a:spcPts val="0"/>
                        </a:spcBef>
                        <a:spcAft>
                          <a:spcPts val="0"/>
                        </a:spcAft>
                        <a:buNone/>
                      </a:pPr>
                      <a:r>
                        <a:rPr lang="ja-JP" sz="3200" b="1">
                          <a:latin typeface="Meiryo"/>
                          <a:ea typeface="Meiryo"/>
                          <a:cs typeface="Meiryo"/>
                          <a:sym typeface="Meiryo"/>
                        </a:rPr>
                        <a:t>改革新党</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2議席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3議席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6"/>
                  </a:ext>
                </a:extLst>
              </a:tr>
              <a:tr h="633275">
                <a:tc>
                  <a:txBody>
                    <a:bodyPr/>
                    <a:lstStyle/>
                    <a:p>
                      <a:pPr marL="0" marR="0" lvl="0" indent="0" algn="l" rtl="0">
                        <a:spcBef>
                          <a:spcPts val="0"/>
                        </a:spcBef>
                        <a:spcAft>
                          <a:spcPts val="0"/>
                        </a:spcAft>
                        <a:buNone/>
                      </a:pPr>
                      <a:r>
                        <a:rPr lang="ja-JP" sz="3200" b="1">
                          <a:latin typeface="Meiryo"/>
                          <a:ea typeface="Meiryo"/>
                          <a:cs typeface="Meiryo"/>
                          <a:sym typeface="Meiryo"/>
                        </a:rPr>
                        <a:t>新しい未来</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0議席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0.33％</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7"/>
                  </a:ext>
                </a:extLst>
              </a:tr>
              <a:tr h="633275">
                <a:tc>
                  <a:txBody>
                    <a:bodyPr/>
                    <a:lstStyle/>
                    <a:p>
                      <a:pPr marL="0" marR="0" lvl="0" indent="0" algn="l" rtl="0">
                        <a:spcBef>
                          <a:spcPts val="0"/>
                        </a:spcBef>
                        <a:spcAft>
                          <a:spcPts val="0"/>
                        </a:spcAft>
                        <a:buNone/>
                      </a:pPr>
                      <a:r>
                        <a:rPr lang="ja-JP" sz="3200" b="1">
                          <a:latin typeface="Meiryo"/>
                          <a:ea typeface="Meiryo"/>
                          <a:cs typeface="Meiryo"/>
                          <a:sym typeface="Meiryo"/>
                        </a:rPr>
                        <a:t>進歩党</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ー</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1議席</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3200" b="1">
                          <a:latin typeface="Meiryo"/>
                          <a:ea typeface="Meiryo"/>
                          <a:cs typeface="Meiryo"/>
                          <a:sym typeface="Meiryo"/>
                        </a:rPr>
                        <a:t>0.33％</a:t>
                      </a:r>
                      <a:endParaRPr/>
                    </a:p>
                  </a:txBody>
                  <a:tcPr marL="91450" marR="91450" marT="45725" marB="45725" anchor="ctr" anchorCtr="1">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8"/>
                  </a:ext>
                </a:extLst>
              </a:tr>
            </a:tbl>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48"/>
        <p:cNvGrpSpPr/>
        <p:nvPr/>
      </p:nvGrpSpPr>
      <p:grpSpPr>
        <a:xfrm>
          <a:off x="0" y="0"/>
          <a:ext cx="0" cy="0"/>
          <a:chOff x="0" y="0"/>
          <a:chExt cx="0" cy="0"/>
        </a:xfrm>
      </p:grpSpPr>
      <p:sp>
        <p:nvSpPr>
          <p:cNvPr id="149" name="Google Shape;149;p20"/>
          <p:cNvSpPr txBox="1"/>
          <p:nvPr/>
        </p:nvSpPr>
        <p:spPr>
          <a:xfrm>
            <a:off x="1006532" y="-173620"/>
            <a:ext cx="10178936" cy="923330"/>
          </a:xfrm>
          <a:prstGeom prst="rect">
            <a:avLst/>
          </a:prstGeom>
          <a:noFill/>
          <a:ln>
            <a:noFill/>
          </a:ln>
        </p:spPr>
        <p:txBody>
          <a:bodyPr spcFirstLastPara="1" wrap="square" lIns="91425" tIns="0" rIns="91425" bIns="0" anchor="t" anchorCtr="0">
            <a:spAutoFit/>
          </a:bodyPr>
          <a:lstStyle/>
          <a:p>
            <a:pPr marL="0" marR="0" lvl="0" indent="0" algn="ctr" rtl="0">
              <a:lnSpc>
                <a:spcPct val="200000"/>
              </a:lnSpc>
              <a:spcBef>
                <a:spcPts val="0"/>
              </a:spcBef>
              <a:spcAft>
                <a:spcPts val="0"/>
              </a:spcAft>
              <a:buClr>
                <a:srgbClr val="FFFFFF"/>
              </a:buClr>
              <a:buSzPts val="4000"/>
              <a:buFont typeface="Meiryo"/>
              <a:buNone/>
            </a:pPr>
            <a:r>
              <a:rPr lang="ja-JP" sz="4000" b="1" i="0" u="none" strike="noStrike" cap="none">
                <a:solidFill>
                  <a:srgbClr val="FFFFFF"/>
                </a:solidFill>
                <a:latin typeface="Meiryo"/>
                <a:ea typeface="Meiryo"/>
                <a:cs typeface="Meiryo"/>
                <a:sym typeface="Meiryo"/>
              </a:rPr>
              <a:t>自民党処分規定</a:t>
            </a:r>
            <a:endParaRPr sz="4000" b="1" i="0" u="none" strike="noStrike" cap="none">
              <a:solidFill>
                <a:srgbClr val="FFFFFF"/>
              </a:solidFill>
              <a:latin typeface="Meiryo"/>
              <a:ea typeface="Meiryo"/>
              <a:cs typeface="Meiryo"/>
              <a:sym typeface="Meiryo"/>
            </a:endParaRPr>
          </a:p>
        </p:txBody>
      </p:sp>
      <p:graphicFrame>
        <p:nvGraphicFramePr>
          <p:cNvPr id="150" name="Google Shape;150;p20"/>
          <p:cNvGraphicFramePr/>
          <p:nvPr/>
        </p:nvGraphicFramePr>
        <p:xfrm>
          <a:off x="187124" y="749710"/>
          <a:ext cx="11817750" cy="5976350"/>
        </p:xfrm>
        <a:graphic>
          <a:graphicData uri="http://schemas.openxmlformats.org/drawingml/2006/table">
            <a:tbl>
              <a:tblPr>
                <a:noFill/>
                <a:tableStyleId>{EF268950-0E31-423E-9325-40FB10D21AB1}</a:tableStyleId>
              </a:tblPr>
              <a:tblGrid>
                <a:gridCol w="2236250">
                  <a:extLst>
                    <a:ext uri="{9D8B030D-6E8A-4147-A177-3AD203B41FA5}">
                      <a16:colId xmlns:a16="http://schemas.microsoft.com/office/drawing/2014/main" val="20000"/>
                    </a:ext>
                  </a:extLst>
                </a:gridCol>
                <a:gridCol w="9581500">
                  <a:extLst>
                    <a:ext uri="{9D8B030D-6E8A-4147-A177-3AD203B41FA5}">
                      <a16:colId xmlns:a16="http://schemas.microsoft.com/office/drawing/2014/main" val="20001"/>
                    </a:ext>
                  </a:extLst>
                </a:gridCol>
              </a:tblGrid>
              <a:tr h="480525">
                <a:tc>
                  <a:txBody>
                    <a:bodyPr/>
                    <a:lstStyle/>
                    <a:p>
                      <a:pPr marL="0" marR="0" lvl="0" indent="0" algn="l" rtl="0">
                        <a:spcBef>
                          <a:spcPts val="0"/>
                        </a:spcBef>
                        <a:spcAft>
                          <a:spcPts val="0"/>
                        </a:spcAft>
                        <a:buNone/>
                      </a:pPr>
                      <a:r>
                        <a:rPr lang="ja-JP" sz="2500" b="1">
                          <a:solidFill>
                            <a:schemeClr val="lt1"/>
                          </a:solidFill>
                          <a:latin typeface="Meiryo"/>
                          <a:ea typeface="Meiryo"/>
                          <a:cs typeface="Meiryo"/>
                          <a:sym typeface="Meiryo"/>
                        </a:rPr>
                        <a:t>除籍</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党籍を失う</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691400">
                <a:tc>
                  <a:txBody>
                    <a:bodyPr/>
                    <a:lstStyle/>
                    <a:p>
                      <a:pPr marL="0" marR="0" lvl="0" indent="0" algn="l" rtl="0">
                        <a:spcBef>
                          <a:spcPts val="0"/>
                        </a:spcBef>
                        <a:spcAft>
                          <a:spcPts val="0"/>
                        </a:spcAft>
                        <a:buNone/>
                      </a:pPr>
                      <a:r>
                        <a:rPr lang="ja-JP" sz="2500" b="1">
                          <a:solidFill>
                            <a:schemeClr val="lt1"/>
                          </a:solidFill>
                          <a:latin typeface="Meiryo"/>
                          <a:ea typeface="Meiryo"/>
                          <a:cs typeface="Meiryo"/>
                          <a:sym typeface="Meiryo"/>
                        </a:rPr>
                        <a:t>離党勧告</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従わなければ除名。復党には党紀委員会の審査を要する</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extLst>
                  <a:ext uri="{0D108BD9-81ED-4DB2-BD59-A6C34878D82A}">
                    <a16:rowId xmlns:a16="http://schemas.microsoft.com/office/drawing/2014/main" val="10001"/>
                  </a:ext>
                </a:extLst>
              </a:tr>
              <a:tr h="837050">
                <a:tc>
                  <a:txBody>
                    <a:bodyPr/>
                    <a:lstStyle/>
                    <a:p>
                      <a:pPr marL="0" marR="0" lvl="0" indent="0" algn="l" rtl="0">
                        <a:spcBef>
                          <a:spcPts val="0"/>
                        </a:spcBef>
                        <a:spcAft>
                          <a:spcPts val="0"/>
                        </a:spcAft>
                        <a:buNone/>
                      </a:pPr>
                      <a:r>
                        <a:rPr lang="ja-JP" sz="2500" b="1">
                          <a:solidFill>
                            <a:schemeClr val="lt1"/>
                          </a:solidFill>
                          <a:latin typeface="Meiryo"/>
                          <a:ea typeface="Meiryo"/>
                          <a:cs typeface="Meiryo"/>
                          <a:sym typeface="Meiryo"/>
                        </a:rPr>
                        <a:t>党員資格停止</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総裁選への立候補や投票不可</a:t>
                      </a:r>
                      <a:endParaRPr sz="2400" b="1">
                        <a:solidFill>
                          <a:schemeClr val="lt1"/>
                        </a:solidFill>
                        <a:latin typeface="Meiryo"/>
                        <a:ea typeface="Meiryo"/>
                        <a:cs typeface="Meiryo"/>
                        <a:sym typeface="Meiryo"/>
                      </a:endParaRPr>
                    </a:p>
                    <a:p>
                      <a:pPr marL="0" marR="0" lvl="0" indent="0" algn="l" rtl="0">
                        <a:spcBef>
                          <a:spcPts val="0"/>
                        </a:spcBef>
                        <a:spcAft>
                          <a:spcPts val="0"/>
                        </a:spcAft>
                        <a:buNone/>
                      </a:pPr>
                      <a:r>
                        <a:rPr lang="ja-JP" sz="2400" b="1">
                          <a:solidFill>
                            <a:schemeClr val="lt1"/>
                          </a:solidFill>
                          <a:latin typeface="Meiryo"/>
                          <a:ea typeface="Meiryo"/>
                          <a:cs typeface="Meiryo"/>
                          <a:sym typeface="Meiryo"/>
                        </a:rPr>
                        <a:t>選挙で公認されず、政党交付金を受け取れない</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extLst>
                  <a:ext uri="{0D108BD9-81ED-4DB2-BD59-A6C34878D82A}">
                    <a16:rowId xmlns:a16="http://schemas.microsoft.com/office/drawing/2014/main" val="10002"/>
                  </a:ext>
                </a:extLst>
              </a:tr>
              <a:tr h="868050">
                <a:tc>
                  <a:txBody>
                    <a:bodyPr/>
                    <a:lstStyle/>
                    <a:p>
                      <a:pPr marL="0" marR="0" lvl="0" indent="0" algn="l" rtl="0">
                        <a:spcBef>
                          <a:spcPts val="0"/>
                        </a:spcBef>
                        <a:spcAft>
                          <a:spcPts val="0"/>
                        </a:spcAft>
                        <a:buNone/>
                      </a:pPr>
                      <a:r>
                        <a:rPr lang="ja-JP" sz="2500" b="1">
                          <a:solidFill>
                            <a:schemeClr val="lt1"/>
                          </a:solidFill>
                          <a:latin typeface="Meiryo"/>
                          <a:ea typeface="Meiryo"/>
                          <a:cs typeface="Meiryo"/>
                          <a:sym typeface="Meiryo"/>
                        </a:rPr>
                        <a:t>選挙における</a:t>
                      </a:r>
                      <a:endParaRPr sz="2500" b="1">
                        <a:solidFill>
                          <a:schemeClr val="lt1"/>
                        </a:solidFill>
                        <a:latin typeface="Meiryo"/>
                        <a:ea typeface="Meiryo"/>
                        <a:cs typeface="Meiryo"/>
                        <a:sym typeface="Meiryo"/>
                      </a:endParaRPr>
                    </a:p>
                    <a:p>
                      <a:pPr marL="0" marR="0" lvl="0" indent="0" algn="l" rtl="0">
                        <a:spcBef>
                          <a:spcPts val="0"/>
                        </a:spcBef>
                        <a:spcAft>
                          <a:spcPts val="0"/>
                        </a:spcAft>
                        <a:buNone/>
                      </a:pPr>
                      <a:r>
                        <a:rPr lang="ja-JP" sz="2500" b="1">
                          <a:solidFill>
                            <a:schemeClr val="lt1"/>
                          </a:solidFill>
                          <a:latin typeface="Meiryo"/>
                          <a:ea typeface="Meiryo"/>
                          <a:cs typeface="Meiryo"/>
                          <a:sym typeface="Meiryo"/>
                        </a:rPr>
                        <a:t>非公認</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選挙で公認されない。無所属で出馬すると、衆院選で小選挙区と比例選の重複立候補が出来ない</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3"/>
                  </a:ext>
                </a:extLst>
              </a:tr>
              <a:tr h="868050">
                <a:tc>
                  <a:txBody>
                    <a:bodyPr/>
                    <a:lstStyle/>
                    <a:p>
                      <a:pPr marL="0" marR="0" lvl="0" indent="0" algn="l" rtl="0">
                        <a:spcBef>
                          <a:spcPts val="0"/>
                        </a:spcBef>
                        <a:spcAft>
                          <a:spcPts val="0"/>
                        </a:spcAft>
                        <a:buNone/>
                      </a:pPr>
                      <a:r>
                        <a:rPr lang="ja-JP" sz="2500" b="1">
                          <a:solidFill>
                            <a:schemeClr val="lt1"/>
                          </a:solidFill>
                          <a:latin typeface="Meiryo"/>
                          <a:ea typeface="Meiryo"/>
                          <a:cs typeface="Meiryo"/>
                          <a:sym typeface="Meiryo"/>
                        </a:rPr>
                        <a:t>国会・政府の</a:t>
                      </a:r>
                      <a:endParaRPr sz="2500" b="1">
                        <a:solidFill>
                          <a:schemeClr val="lt1"/>
                        </a:solidFill>
                        <a:latin typeface="Meiryo"/>
                        <a:ea typeface="Meiryo"/>
                        <a:cs typeface="Meiryo"/>
                        <a:sym typeface="Meiryo"/>
                      </a:endParaRPr>
                    </a:p>
                    <a:p>
                      <a:pPr marL="0" marR="0" lvl="0" indent="0" algn="l" rtl="0">
                        <a:spcBef>
                          <a:spcPts val="0"/>
                        </a:spcBef>
                        <a:spcAft>
                          <a:spcPts val="0"/>
                        </a:spcAft>
                        <a:buNone/>
                      </a:pPr>
                      <a:r>
                        <a:rPr lang="ja-JP" sz="2500" b="1">
                          <a:solidFill>
                            <a:schemeClr val="lt1"/>
                          </a:solidFill>
                          <a:latin typeface="Meiryo"/>
                          <a:ea typeface="Meiryo"/>
                          <a:cs typeface="Meiryo"/>
                          <a:sym typeface="Meiryo"/>
                        </a:rPr>
                        <a:t>役職辞任勧告</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政務三役や国会の委員長などの辞任を求められる</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4"/>
                  </a:ext>
                </a:extLst>
              </a:tr>
              <a:tr h="837050">
                <a:tc>
                  <a:txBody>
                    <a:bodyPr/>
                    <a:lstStyle/>
                    <a:p>
                      <a:pPr marL="0" marR="0" lvl="0" indent="0" algn="l" rtl="0">
                        <a:spcBef>
                          <a:spcPts val="0"/>
                        </a:spcBef>
                        <a:spcAft>
                          <a:spcPts val="0"/>
                        </a:spcAft>
                        <a:buNone/>
                      </a:pPr>
                      <a:r>
                        <a:rPr lang="ja-JP" sz="2500" b="1">
                          <a:solidFill>
                            <a:schemeClr val="lt1"/>
                          </a:solidFill>
                          <a:latin typeface="Meiryo"/>
                          <a:ea typeface="Meiryo"/>
                          <a:cs typeface="Meiryo"/>
                          <a:sym typeface="Meiryo"/>
                        </a:rPr>
                        <a:t>当の役職停止</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党の役職を解任され、期間中、新たに就任する事も出来ない。</a:t>
                      </a:r>
                      <a:endParaRPr sz="2400" b="1">
                        <a:solidFill>
                          <a:schemeClr val="lt1"/>
                        </a:solidFill>
                        <a:latin typeface="Meiryo"/>
                        <a:ea typeface="Meiryo"/>
                        <a:cs typeface="Meiryo"/>
                        <a:sym typeface="Meiryo"/>
                      </a:endParaRPr>
                    </a:p>
                    <a:p>
                      <a:pPr marL="0" marR="0" lvl="0" indent="0" algn="l" rtl="0">
                        <a:spcBef>
                          <a:spcPts val="0"/>
                        </a:spcBef>
                        <a:spcAft>
                          <a:spcPts val="0"/>
                        </a:spcAft>
                        <a:buNone/>
                      </a:pPr>
                      <a:r>
                        <a:rPr lang="ja-JP" sz="2400" b="1">
                          <a:solidFill>
                            <a:schemeClr val="lt1"/>
                          </a:solidFill>
                          <a:latin typeface="Meiryo"/>
                          <a:ea typeface="Meiryo"/>
                          <a:cs typeface="Meiryo"/>
                          <a:sym typeface="Meiryo"/>
                        </a:rPr>
                        <a:t>選挙区支部長の地位は維持</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extLst>
                  <a:ext uri="{0D108BD9-81ED-4DB2-BD59-A6C34878D82A}">
                    <a16:rowId xmlns:a16="http://schemas.microsoft.com/office/drawing/2014/main" val="10005"/>
                  </a:ext>
                </a:extLst>
              </a:tr>
              <a:tr h="557175">
                <a:tc>
                  <a:txBody>
                    <a:bodyPr/>
                    <a:lstStyle/>
                    <a:p>
                      <a:pPr marL="0" marR="0" lvl="0" indent="0" algn="l" rtl="0">
                        <a:spcBef>
                          <a:spcPts val="0"/>
                        </a:spcBef>
                        <a:spcAft>
                          <a:spcPts val="0"/>
                        </a:spcAft>
                        <a:buNone/>
                      </a:pPr>
                      <a:r>
                        <a:rPr lang="ja-JP" sz="2500" b="1">
                          <a:solidFill>
                            <a:schemeClr val="lt1"/>
                          </a:solidFill>
                          <a:latin typeface="Meiryo"/>
                          <a:ea typeface="Meiryo"/>
                          <a:cs typeface="Meiryo"/>
                          <a:sym typeface="Meiryo"/>
                        </a:rPr>
                        <a:t>戒告</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文書や口頭で注意。記録に残るが、党員としての地位に制限はない</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solidFill>
                      <a:srgbClr val="2F5496"/>
                    </a:solidFill>
                  </a:tcPr>
                </a:tc>
                <a:extLst>
                  <a:ext uri="{0D108BD9-81ED-4DB2-BD59-A6C34878D82A}">
                    <a16:rowId xmlns:a16="http://schemas.microsoft.com/office/drawing/2014/main" val="10006"/>
                  </a:ext>
                </a:extLst>
              </a:tr>
              <a:tr h="837050">
                <a:tc>
                  <a:txBody>
                    <a:bodyPr/>
                    <a:lstStyle/>
                    <a:p>
                      <a:pPr marL="0" marR="0" lvl="0" indent="0" algn="l" rtl="0">
                        <a:spcBef>
                          <a:spcPts val="0"/>
                        </a:spcBef>
                        <a:spcAft>
                          <a:spcPts val="0"/>
                        </a:spcAft>
                        <a:buNone/>
                      </a:pPr>
                      <a:r>
                        <a:rPr lang="ja-JP" sz="2500" b="1">
                          <a:solidFill>
                            <a:schemeClr val="lt1"/>
                          </a:solidFill>
                          <a:latin typeface="Meiryo"/>
                          <a:ea typeface="Meiryo"/>
                          <a:cs typeface="Meiryo"/>
                          <a:sym typeface="Meiryo"/>
                        </a:rPr>
                        <a:t>規定順守勧告</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tc>
                  <a:txBody>
                    <a:bodyPr/>
                    <a:lstStyle/>
                    <a:p>
                      <a:pPr marL="0" marR="0" lvl="0" indent="0" algn="l" rtl="0">
                        <a:spcBef>
                          <a:spcPts val="0"/>
                        </a:spcBef>
                        <a:spcAft>
                          <a:spcPts val="0"/>
                        </a:spcAft>
                        <a:buNone/>
                      </a:pPr>
                      <a:r>
                        <a:rPr lang="ja-JP" sz="2400" b="1">
                          <a:solidFill>
                            <a:schemeClr val="lt1"/>
                          </a:solidFill>
                          <a:latin typeface="Meiryo"/>
                          <a:ea typeface="Meiryo"/>
                          <a:cs typeface="Meiryo"/>
                          <a:sym typeface="Meiryo"/>
                        </a:rPr>
                        <a:t>今後のルール順守を求める。記録に残るが、党員としての地位に制限はない</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7"/>
                  </a:ext>
                </a:extLst>
              </a:tr>
            </a:tbl>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55"/>
        <p:cNvGrpSpPr/>
        <p:nvPr/>
      </p:nvGrpSpPr>
      <p:grpSpPr>
        <a:xfrm>
          <a:off x="0" y="0"/>
          <a:ext cx="0" cy="0"/>
          <a:chOff x="0" y="0"/>
          <a:chExt cx="0" cy="0"/>
        </a:xfrm>
      </p:grpSpPr>
      <p:sp>
        <p:nvSpPr>
          <p:cNvPr id="156" name="Google Shape;156;p21"/>
          <p:cNvSpPr txBox="1"/>
          <p:nvPr/>
        </p:nvSpPr>
        <p:spPr>
          <a:xfrm>
            <a:off x="1006532" y="0"/>
            <a:ext cx="10178936" cy="923330"/>
          </a:xfrm>
          <a:prstGeom prst="rect">
            <a:avLst/>
          </a:prstGeom>
          <a:noFill/>
          <a:ln>
            <a:noFill/>
          </a:ln>
        </p:spPr>
        <p:txBody>
          <a:bodyPr spcFirstLastPara="1" wrap="square" lIns="91425" tIns="0" rIns="91425" bIns="0" anchor="t" anchorCtr="0">
            <a:spAutoFit/>
          </a:bodyPr>
          <a:lstStyle/>
          <a:p>
            <a:pPr marL="0" marR="0" lvl="0" indent="0" algn="ctr" rtl="0">
              <a:lnSpc>
                <a:spcPct val="200000"/>
              </a:lnSpc>
              <a:spcBef>
                <a:spcPts val="0"/>
              </a:spcBef>
              <a:spcAft>
                <a:spcPts val="0"/>
              </a:spcAft>
              <a:buClr>
                <a:srgbClr val="FFFFFF"/>
              </a:buClr>
              <a:buSzPts val="4000"/>
              <a:buFont typeface="Meiryo"/>
              <a:buNone/>
            </a:pPr>
            <a:r>
              <a:rPr lang="ja-JP" sz="4000" b="1" i="0" u="none" strike="noStrike" cap="none">
                <a:solidFill>
                  <a:srgbClr val="FFFFFF"/>
                </a:solidFill>
                <a:latin typeface="Meiryo"/>
                <a:ea typeface="Meiryo"/>
                <a:cs typeface="Meiryo"/>
                <a:sym typeface="Meiryo"/>
              </a:rPr>
              <a:t>裏金事件における主な疑問点</a:t>
            </a:r>
            <a:endParaRPr sz="4000" b="1" i="0" u="none" strike="noStrike" cap="none">
              <a:solidFill>
                <a:srgbClr val="FFFFFF"/>
              </a:solidFill>
              <a:latin typeface="Meiryo"/>
              <a:ea typeface="Meiryo"/>
              <a:cs typeface="Meiryo"/>
              <a:sym typeface="Meiryo"/>
            </a:endParaRPr>
          </a:p>
        </p:txBody>
      </p:sp>
      <p:graphicFrame>
        <p:nvGraphicFramePr>
          <p:cNvPr id="157" name="Google Shape;157;p21"/>
          <p:cNvGraphicFramePr/>
          <p:nvPr/>
        </p:nvGraphicFramePr>
        <p:xfrm>
          <a:off x="221128" y="1160429"/>
          <a:ext cx="3000000" cy="3000000"/>
        </p:xfrm>
        <a:graphic>
          <a:graphicData uri="http://schemas.openxmlformats.org/drawingml/2006/table">
            <a:tbl>
              <a:tblPr>
                <a:noFill/>
                <a:tableStyleId>{EF268950-0E31-423E-9325-40FB10D21AB1}</a:tableStyleId>
              </a:tblPr>
              <a:tblGrid>
                <a:gridCol w="11749750">
                  <a:extLst>
                    <a:ext uri="{9D8B030D-6E8A-4147-A177-3AD203B41FA5}">
                      <a16:colId xmlns:a16="http://schemas.microsoft.com/office/drawing/2014/main" val="20000"/>
                    </a:ext>
                  </a:extLst>
                </a:gridCol>
              </a:tblGrid>
              <a:tr h="1070350">
                <a:tc>
                  <a:txBody>
                    <a:bodyPr/>
                    <a:lstStyle/>
                    <a:p>
                      <a:pPr marL="0" marR="0" lvl="0" indent="0" algn="l" rtl="0">
                        <a:spcBef>
                          <a:spcPts val="0"/>
                        </a:spcBef>
                        <a:spcAft>
                          <a:spcPts val="0"/>
                        </a:spcAft>
                        <a:buNone/>
                      </a:pPr>
                      <a:r>
                        <a:rPr lang="ja-JP" sz="3600" b="1">
                          <a:solidFill>
                            <a:schemeClr val="lt1"/>
                          </a:solidFill>
                          <a:latin typeface="Meiryo"/>
                          <a:ea typeface="Meiryo"/>
                          <a:cs typeface="Meiryo"/>
                          <a:sym typeface="Meiryo"/>
                        </a:rPr>
                        <a:t>裏金作りを始めた経緯</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0"/>
                  </a:ext>
                </a:extLst>
              </a:tr>
              <a:tr h="1070350">
                <a:tc>
                  <a:txBody>
                    <a:bodyPr/>
                    <a:lstStyle/>
                    <a:p>
                      <a:pPr marL="0" marR="0" lvl="0" indent="0" algn="l" rtl="0">
                        <a:spcBef>
                          <a:spcPts val="0"/>
                        </a:spcBef>
                        <a:spcAft>
                          <a:spcPts val="0"/>
                        </a:spcAft>
                        <a:buNone/>
                      </a:pPr>
                      <a:r>
                        <a:rPr lang="ja-JP" sz="3600" b="1">
                          <a:solidFill>
                            <a:schemeClr val="lt1"/>
                          </a:solidFill>
                          <a:latin typeface="Meiryo"/>
                          <a:ea typeface="Meiryo"/>
                          <a:cs typeface="Meiryo"/>
                          <a:sym typeface="Meiryo"/>
                        </a:rPr>
                        <a:t>安倍派がいったんやめた裏金作りを復活させた経緯</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1"/>
                  </a:ext>
                </a:extLst>
              </a:tr>
              <a:tr h="1248375">
                <a:tc>
                  <a:txBody>
                    <a:bodyPr/>
                    <a:lstStyle/>
                    <a:p>
                      <a:pPr marL="0" marR="0" lvl="0" indent="0" algn="l" rtl="0">
                        <a:spcBef>
                          <a:spcPts val="0"/>
                        </a:spcBef>
                        <a:spcAft>
                          <a:spcPts val="0"/>
                        </a:spcAft>
                        <a:buNone/>
                      </a:pPr>
                      <a:r>
                        <a:rPr lang="ja-JP" sz="3600" b="1">
                          <a:solidFill>
                            <a:schemeClr val="lt1"/>
                          </a:solidFill>
                          <a:latin typeface="Meiryo"/>
                          <a:ea typeface="Meiryo"/>
                          <a:cs typeface="Meiryo"/>
                          <a:sym typeface="Meiryo"/>
                        </a:rPr>
                        <a:t>安倍派で、参院選の年に改選議員が集めたパーティー券収入を全額還流する仕組が出来た経緯</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2"/>
                  </a:ext>
                </a:extLst>
              </a:tr>
              <a:tr h="1070350">
                <a:tc>
                  <a:txBody>
                    <a:bodyPr/>
                    <a:lstStyle/>
                    <a:p>
                      <a:pPr marL="0" marR="0" lvl="0" indent="0" algn="l" rtl="0">
                        <a:spcBef>
                          <a:spcPts val="0"/>
                        </a:spcBef>
                        <a:spcAft>
                          <a:spcPts val="0"/>
                        </a:spcAft>
                        <a:buNone/>
                      </a:pPr>
                      <a:r>
                        <a:rPr lang="ja-JP" sz="3600" b="1">
                          <a:solidFill>
                            <a:schemeClr val="lt1"/>
                          </a:solidFill>
                          <a:latin typeface="Meiryo"/>
                          <a:ea typeface="Meiryo"/>
                          <a:cs typeface="Meiryo"/>
                          <a:sym typeface="Meiryo"/>
                        </a:rPr>
                        <a:t>裏金は課税対象となる個人所得に当たらないか</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3"/>
                  </a:ext>
                </a:extLst>
              </a:tr>
              <a:tr h="1070350">
                <a:tc>
                  <a:txBody>
                    <a:bodyPr/>
                    <a:lstStyle/>
                    <a:p>
                      <a:pPr marL="0" marR="0" lvl="0" indent="0" algn="l" rtl="0">
                        <a:spcBef>
                          <a:spcPts val="0"/>
                        </a:spcBef>
                        <a:spcAft>
                          <a:spcPts val="0"/>
                        </a:spcAft>
                        <a:buNone/>
                      </a:pPr>
                      <a:r>
                        <a:rPr lang="ja-JP" sz="3600" b="1">
                          <a:solidFill>
                            <a:schemeClr val="lt1"/>
                          </a:solidFill>
                          <a:latin typeface="Meiryo"/>
                          <a:ea typeface="Meiryo"/>
                          <a:cs typeface="Meiryo"/>
                          <a:sym typeface="Meiryo"/>
                        </a:rPr>
                        <a:t>裏金が選挙買収などに使われていないか</a:t>
                      </a:r>
                      <a:endParaRPr/>
                    </a:p>
                  </a:txBody>
                  <a:tcPr marL="91450" marR="91450" marT="45725" marB="45725" anchor="ctr">
                    <a:lnL w="38100" cap="flat" cmpd="sng">
                      <a:solidFill>
                        <a:schemeClr val="lt1"/>
                      </a:solidFill>
                      <a:prstDash val="solid"/>
                      <a:round/>
                      <a:headEnd type="none" w="sm" len="sm"/>
                      <a:tailEnd type="none" w="sm" len="sm"/>
                    </a:lnL>
                    <a:lnR w="38100" cap="flat" cmpd="sng">
                      <a:solidFill>
                        <a:schemeClr val="lt1"/>
                      </a:solidFill>
                      <a:prstDash val="solid"/>
                      <a:round/>
                      <a:headEnd type="none" w="sm" len="sm"/>
                      <a:tailEnd type="none" w="sm" len="sm"/>
                    </a:lnR>
                    <a:lnT w="38100" cap="flat" cmpd="sng">
                      <a:solidFill>
                        <a:schemeClr val="lt1"/>
                      </a:solidFill>
                      <a:prstDash val="solid"/>
                      <a:round/>
                      <a:headEnd type="none" w="sm" len="sm"/>
                      <a:tailEnd type="none" w="sm" len="sm"/>
                    </a:lnT>
                    <a:lnB w="38100" cap="flat" cmpd="sng">
                      <a:solidFill>
                        <a:schemeClr val="lt1"/>
                      </a:solidFill>
                      <a:prstDash val="solid"/>
                      <a:round/>
                      <a:headEnd type="none" w="sm" len="sm"/>
                      <a:tailEnd type="none" w="sm" len="sm"/>
                    </a:lnB>
                  </a:tcPr>
                </a:tc>
                <a:extLst>
                  <a:ext uri="{0D108BD9-81ED-4DB2-BD59-A6C34878D82A}">
                    <a16:rowId xmlns:a16="http://schemas.microsoft.com/office/drawing/2014/main" val="10004"/>
                  </a:ext>
                </a:extLst>
              </a:tr>
            </a:tbl>
          </a:graphicData>
        </a:graphic>
      </p:graphicFrame>
    </p:spTree>
  </p:cSld>
  <p:clrMapOvr>
    <a:masterClrMapping/>
  </p:clrMapOvr>
</p:sld>
</file>

<file path=ppt/theme/theme1.xml><?xml version="1.0" encoding="utf-8"?>
<a:theme xmlns:a="http://schemas.openxmlformats.org/drawingml/2006/main" name="Office テーマ">
  <a:themeElements>
    <a:clrScheme name="Offic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1381</Words>
  <Application>Microsoft Office PowerPoint</Application>
  <PresentationFormat>ワイド画面</PresentationFormat>
  <Paragraphs>184</Paragraphs>
  <Slides>9</Slides>
  <Notes>9</Notes>
  <HiddenSlides>0</HiddenSlides>
  <MMClips>0</MMClips>
  <ScaleCrop>false</ScaleCrop>
  <HeadingPairs>
    <vt:vector size="6" baseType="variant">
      <vt:variant>
        <vt:lpstr>使用されているフォント</vt:lpstr>
      </vt:variant>
      <vt:variant>
        <vt:i4>2</vt:i4>
      </vt:variant>
      <vt:variant>
        <vt:lpstr>テーマ</vt:lpstr>
      </vt:variant>
      <vt:variant>
        <vt:i4>1</vt:i4>
      </vt:variant>
      <vt:variant>
        <vt:lpstr>スライド タイトル</vt:lpstr>
      </vt:variant>
      <vt:variant>
        <vt:i4>9</vt:i4>
      </vt:variant>
    </vt:vector>
  </HeadingPairs>
  <TitlesOfParts>
    <vt:vector size="12" baseType="lpstr">
      <vt:lpstr>Meiryo</vt:lpstr>
      <vt:lpstr>Arial</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revision>1</cp:revision>
  <dcterms:modified xsi:type="dcterms:W3CDTF">2024-04-14T12:20:24Z</dcterms:modified>
</cp:coreProperties>
</file>