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0" r:id="rId5"/>
    <p:sldId id="269" r:id="rId6"/>
    <p:sldId id="261" r:id="rId7"/>
    <p:sldId id="262" r:id="rId8"/>
    <p:sldId id="263" r:id="rId9"/>
    <p:sldId id="270" r:id="rId10"/>
    <p:sldId id="264" r:id="rId11"/>
    <p:sldId id="265" r:id="rId12"/>
    <p:sldId id="266" r:id="rId13"/>
  </p:sldIdLst>
  <p:sldSz cx="12192000" cy="6858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2F7F56-A241-4D68-84E5-A94ADCBBBF94}" v="1" dt="2024-07-08T21:41:02.7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8" autoAdjust="0"/>
    <p:restoredTop sz="94619" autoAdjust="0"/>
  </p:normalViewPr>
  <p:slideViewPr>
    <p:cSldViewPr snapToGrid="0">
      <p:cViewPr varScale="1">
        <p:scale>
          <a:sx n="87" d="100"/>
          <a:sy n="87" d="100"/>
        </p:scale>
        <p:origin x="96" y="3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C1E26E-35E8-F0FD-148E-14A70C4431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9799FC3-2506-DDE1-15F5-23C022987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18E555-E220-A67D-9CCB-3B46E8C92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3A9F-B2C8-41A2-9086-84EFFECE6BE2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C298F6-6550-59C6-8ADE-B4735C09C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47EA9E-62EC-51B8-F9AF-BADDA790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87CD7-5A3D-4BE7-A199-40D41146B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861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816C12-0086-20D2-FE0C-5AC0B8ED3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05C266D-897C-5DC5-9FFA-47DD73EB0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00B34D-8438-C161-A10D-968FFD89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3A9F-B2C8-41A2-9086-84EFFECE6BE2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0399B3-0FF2-983E-3D29-0110EF036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79F6E8-D1BB-9673-47B2-E89AEC49F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87CD7-5A3D-4BE7-A199-40D41146B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26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E381240-C71F-2007-EFCF-E4A24E115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715C46-AF46-CB34-1273-79E7069476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1B4DE2-FE1F-5C86-CC83-AA8B64257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3A9F-B2C8-41A2-9086-84EFFECE6BE2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5BE53F-D3CC-723A-2035-6DFB6FE9A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56A354-30FE-ADB6-7D8E-10F2C9350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87CD7-5A3D-4BE7-A199-40D41146B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92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BCF8EA-2ABB-FD0C-5880-BD39E9675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976FE5-75CB-7A91-EA92-AD0CBC75F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3C3A1A-735E-C6F9-00B0-F77F679B3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3A9F-B2C8-41A2-9086-84EFFECE6BE2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207F50-78F8-6B26-4458-5757AE3AE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519CB3-9FFE-CC28-D5E7-8EDB9F482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87CD7-5A3D-4BE7-A199-40D41146B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014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82AD2E-B964-8933-76C7-EDBD2A08A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36C814-EB86-D10D-1D3B-38C6C2950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76F34-FEFF-4F19-707C-ECA68DDB6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3A9F-B2C8-41A2-9086-84EFFECE6BE2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E65501-9077-9A51-23E9-9935591B5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78E67-D7D1-15B1-2722-C39114B74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87CD7-5A3D-4BE7-A199-40D41146B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650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2B3A62-E2C5-5EDE-AB3D-71EC8D771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0C4B9D-3224-13E1-2A14-A171829962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68ECE0A-42D7-5970-E109-558BAC50AF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C685BE-2D10-EDEC-8A39-0852A91D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3A9F-B2C8-41A2-9086-84EFFECE6BE2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A4EF99-9CFE-8046-C3D7-AE6228B1A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3D57B5-4193-24FB-F6B7-DCD617358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87CD7-5A3D-4BE7-A199-40D41146B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229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A8FB27-90ED-6DE9-271A-FC5EC118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F20F0C-53DB-2833-BBA6-83D3F2D5B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718EDC3-2040-E70A-148D-46E27E5392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C8866E4-3B54-7AF4-DF45-9503742134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21D1CD7-3713-4B06-C343-AABDCC4C1D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5E23ED-9E3E-2DC8-CFAA-0B2F31986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3A9F-B2C8-41A2-9086-84EFFECE6BE2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2D924CA-BA60-4013-E69A-918489975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5AC70A5-F9F6-A356-F5B6-513AF3F8D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87CD7-5A3D-4BE7-A199-40D41146B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975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8F61E9-40BD-8189-FB40-E6B5F0C16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23F865F-6448-7E8D-93E5-1ACB83EC6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3A9F-B2C8-41A2-9086-84EFFECE6BE2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CAE3E25-2F58-FB78-FE52-B482674D5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EE35741-802C-D2FD-EEB2-023077B00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87CD7-5A3D-4BE7-A199-40D41146B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178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4D4081C-20A8-2008-556B-4ADCF609D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3A9F-B2C8-41A2-9086-84EFFECE6BE2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BB00D96-564C-A836-9687-852CB96EF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AA1BD41-F91E-CFD7-9DFB-377F67961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87CD7-5A3D-4BE7-A199-40D41146B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0528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D69C9B-CFF6-6F99-3231-B20A672DE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2A4CECE-BF1B-B7B7-BD44-EE435A8E5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9666C51-D1C4-7FCF-B475-B3F1BB15B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8720A9-EE91-4756-B309-4B9D418D8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3A9F-B2C8-41A2-9086-84EFFECE6BE2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853412-C392-3848-9E6D-2E3A29D59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C3D92E-AF15-B076-3519-3283127B2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87CD7-5A3D-4BE7-A199-40D41146B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2959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8B1272-61B9-99F6-7A54-C6811C88A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CEED6E-F367-F457-A381-40134B412D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AA357C-8F1A-C411-C596-C141965638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5CE364-3522-5D5D-8D32-567EDE584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3A9F-B2C8-41A2-9086-84EFFECE6BE2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E38E85A-2B31-9F72-D41E-4D7BAF570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31EE64C-80C4-78C4-3BFF-FFC8F517C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87CD7-5A3D-4BE7-A199-40D41146B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156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2616138-20F9-526C-DEB1-792A45FFF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89C4E83-C462-4C64-D342-5715FD54A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45C2EA-0563-ACAC-28EB-BD44DCB222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C53A9F-B2C8-41A2-9086-84EFFECE6BE2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BF594F-D638-1171-96D9-645A218A3E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11855A-AA1F-81D4-E15F-3D5FC7363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987CD7-5A3D-4BE7-A199-40D41146B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27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396055-4BE6-80E9-98B7-10935B087E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「東京都知事選」結果と</a:t>
            </a:r>
            <a:b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</a:b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今後の展開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5C1303-37EC-1038-027B-109B94642A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情報パック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7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月号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5719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C8ADC0-8211-7701-1898-2B712111D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追い込まれる共産党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4AFB52-FFAE-59F4-17A7-68D0F0F97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小池晃書記局長　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7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日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「共闘がマイナスに働いたことは一切ない」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自民党に対しては、「勝共連合と一緒にやれば反撃をくらって損だ」という状況をつくることが重要」－京都府知事選敗北を受けて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2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宮本顕治共産党委員長（当時）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1978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年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6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8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日　しんぶん赤旗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2"/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「共産党の支援を受けたら損だ」との状況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が広がっている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1664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A25060-8CBD-FC21-7D93-0B3695C88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石丸伸二氏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C8AFDE-E33A-7C33-5CFF-9531BAAA02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元大手銀行のアナリスト（三菱東京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UFJ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）</a:t>
            </a:r>
          </a:p>
          <a:p>
            <a:pPr lvl="0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「国政の代理戦争などと馬鹿げた真似はやめてもらいたい」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457200" lvl="1" indent="0">
              <a:buNone/>
            </a:pP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→支持拡大。無党派層の受け皿に。（石丸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37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％、小池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30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％、蓮舫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16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％）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公約　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政治再建、都市開発、産業創造の三つ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「本当に全力を尽くせた。胸を張って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『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できることはぜんぶやった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』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といえる」と語る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2071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A751E9-86C3-FE98-B4E4-1A4333AA5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都議補選　自民惨敗　岸田首相を追い込む　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E714CCB-93A2-3D32-1353-2A2E2720A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自民党　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勝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6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敗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江東、品川、中野、北、</a:t>
            </a:r>
            <a:r>
              <a:rPr lang="ja-JP" altLang="en-US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板橋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、足立、八王子、</a:t>
            </a:r>
            <a:r>
              <a:rPr lang="ja-JP" altLang="en-US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府中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、多摩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勝敗ラインを４においた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逆風を受けて惨敗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立て直し</a:t>
            </a:r>
            <a:endParaRPr lang="en-US" altLang="ja-JP" dirty="0">
              <a:highlight>
                <a:srgbClr val="FFFF00"/>
              </a:highlight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公明党との関係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2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公明は関係を重視する小池氏が特別顧問を務める「都民ファーストの会」への配慮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2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来夏の都議選で自民と議席を争う選挙区もあることから、静観の姿勢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その他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4186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 descr="東京都知事選に響く「ええじゃないか」 政治不信、ネットで拡散 東京都知事選挙2024 - 日本経済新聞">
            <a:extLst>
              <a:ext uri="{FF2B5EF4-FFF2-40B4-BE49-F238E27FC236}">
                <a16:creationId xmlns:a16="http://schemas.microsoft.com/office/drawing/2014/main" id="{BCAF97CF-EA10-3183-99BE-E2A49BE886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6" b="14863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115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2DA07D-BD00-9389-88C0-960CCC7FF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東京都知事選、都議補選の投開票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1EF145-709C-F49C-E9C5-56B47B90D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7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7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日</a:t>
            </a:r>
          </a:p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結果</a:t>
            </a:r>
          </a:p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小池百合子　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71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歳　約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292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万票（前回は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366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万票）自公、国民が支援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石丸伸二　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41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歳　約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165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万票　前安芸高田市長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蓮舫　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54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歳　約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127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万票　立民、共産、社民が支援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田母神俊雄　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75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歳　約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26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万票　元航空幕僚長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過去最多の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56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人が立候補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投票率　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60.62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％（前回　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55.00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％）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5389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BF9995-0FD1-A7FB-92FA-077466759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勝利の要因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5DDEF4-1DA3-B2A9-68FD-7AE9E23CD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選挙戦の闘い方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「公務優先」を理由に街頭活動をセーブ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保育所など現場視察を約</a:t>
            </a:r>
            <a:r>
              <a:rPr kumimoji="1" lang="en-US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20</a:t>
            </a:r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か所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同行したメディアを通じて</a:t>
            </a:r>
            <a:r>
              <a:rPr kumimoji="1" lang="en-US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期</a:t>
            </a:r>
            <a:r>
              <a:rPr kumimoji="1" lang="en-US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8</a:t>
            </a:r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年の実績をアピール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2"/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待機児童ゼロをほぼ実現</a:t>
            </a:r>
            <a:endParaRPr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2"/>
            <a:endParaRPr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計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11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回の街頭演説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応援弁士は政党色の薄い都内の首長のみ　自民、公明議員に一度もマイクを握らせなかった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07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蓮舫氏は応援したくない？ 国民民主・榛葉賀津也幹事長「共産と連携する人が東京都知事では困る」：東京新聞 TOKYO Web">
            <a:extLst>
              <a:ext uri="{FF2B5EF4-FFF2-40B4-BE49-F238E27FC236}">
                <a16:creationId xmlns:a16="http://schemas.microsoft.com/office/drawing/2014/main" id="{D5E419A9-DAA2-8F86-F4DA-B23C017CD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0"/>
            <a:ext cx="97631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594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164B95-FFED-C3F2-E812-112D04908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蓮舫氏の闘い　戦術の失敗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F2B0F5-7B2A-62EA-24A5-BBE38CB00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立候補直後の勢い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「反自民政治、非小池都政」「小池都政のリセット」・・・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目立ったのは共産党　はしゃぎぶりが異常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蓮舫氏は「オール東京」を掲げた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indent="0">
              <a:buNone/>
            </a:pP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→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「反」や「非」は分断を連想させる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ということで</a:t>
            </a:r>
            <a:r>
              <a:rPr lang="ja-JP" altLang="en-US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使用控える</a:t>
            </a:r>
            <a:endParaRPr kumimoji="1" lang="en-US" altLang="ja-JP" dirty="0">
              <a:solidFill>
                <a:srgbClr val="FF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「リセット」という表現ではなく「良い政策は発展させる」と</a:t>
            </a:r>
            <a:r>
              <a:rPr kumimoji="1" lang="ja-JP" altLang="en-US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後退</a:t>
            </a:r>
            <a:endParaRPr kumimoji="1" lang="en-US" altLang="ja-JP" dirty="0">
              <a:solidFill>
                <a:srgbClr val="FF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kumimoji="1" lang="en-US" altLang="ja-JP" dirty="0">
              <a:solidFill>
                <a:srgbClr val="FF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当初の与野党対決姿勢を変えた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5110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E3C3CD-C65F-C40E-CD20-B03CCB967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立民の苦悩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485C8F-AA9E-EF98-C8B2-7632C7E14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連勝の「上げ潮」ムードだった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en-US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4</a:t>
            </a:r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月の衆院補選で</a:t>
            </a:r>
            <a:r>
              <a:rPr kumimoji="1" lang="en-US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3</a:t>
            </a:r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連勝（東京１５区、島根一区、長崎三区）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en-US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5</a:t>
            </a:r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月の静岡県知事選で勝利（鈴木康友氏）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党本部の目安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令和</a:t>
            </a:r>
            <a:r>
              <a:rPr kumimoji="1" lang="en-US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4</a:t>
            </a:r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年の参院東京都選挙区（改選６）　基準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2"/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蓮舫氏ら立民候補</a:t>
            </a:r>
            <a:r>
              <a:rPr kumimoji="1"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人。共産、社民両党の候補それぞれ</a:t>
            </a:r>
            <a:r>
              <a:rPr kumimoji="1"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人</a:t>
            </a:r>
            <a:endParaRPr kumimoji="1"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914400" lvl="2" indent="0">
              <a:buNone/>
            </a:pPr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　→計約</a:t>
            </a:r>
            <a:r>
              <a:rPr kumimoji="1" lang="en-US" altLang="ja-JP" sz="2400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178</a:t>
            </a:r>
            <a:r>
              <a:rPr kumimoji="1" lang="ja-JP" altLang="en-US" sz="2400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万</a:t>
            </a:r>
            <a:r>
              <a:rPr kumimoji="1" lang="en-US" altLang="ja-JP" sz="2400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7000</a:t>
            </a:r>
            <a:r>
              <a:rPr kumimoji="1" lang="ja-JP" altLang="en-US" sz="2400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票</a:t>
            </a:r>
            <a:endParaRPr kumimoji="1" lang="en-US" altLang="ja-JP" sz="2400" dirty="0">
              <a:solidFill>
                <a:srgbClr val="FF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この票数を超えて、</a:t>
            </a:r>
            <a:r>
              <a:rPr lang="ja-JP" altLang="en-US" sz="2800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約</a:t>
            </a:r>
            <a:r>
              <a:rPr lang="en-US" altLang="ja-JP" sz="2800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200</a:t>
            </a:r>
            <a:r>
              <a:rPr lang="ja-JP" altLang="en-US" sz="2800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万票取れたら「追い風」が吹いている</a:t>
            </a:r>
            <a:r>
              <a:rPr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と理解する。</a:t>
            </a:r>
            <a:endParaRPr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4043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92DAC-0662-3423-1E7D-A6D187FE4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立民の苦悩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423F78F-D3DA-F823-2C6E-C7F1DB0CA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081" y="1825625"/>
            <a:ext cx="11093984" cy="4667250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共産党との「共闘」の是非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支援組織である「連合」と国民民主との間に大きな溝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今回の知事選では、連合と国民民主は小池氏支持に回った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大串博志選対委員長　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7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日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今後の共産党との共闘の在り方については「結果をよく分析し、検証したうえで臨んでいく」と発言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立民都連　会長・</a:t>
            </a:r>
            <a:r>
              <a:rPr kumimoji="1" lang="ja-JP" altLang="en-US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長妻昭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氏、幹事長・</a:t>
            </a:r>
            <a:r>
              <a:rPr kumimoji="1" lang="ja-JP" altLang="en-US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手塚仁雄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氏は</a:t>
            </a:r>
            <a:r>
              <a:rPr kumimoji="1" lang="ja-JP" altLang="en-US" u="sng" dirty="0">
                <a:latin typeface="HGP明朝E" panose="02020900000000000000" pitchFamily="18" charset="-128"/>
                <a:ea typeface="HGP明朝E" panose="02020900000000000000" pitchFamily="18" charset="-128"/>
              </a:rPr>
              <a:t>共産に近い</a:t>
            </a:r>
            <a:endParaRPr kumimoji="1" lang="en-US" altLang="ja-JP" u="sng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党内には「革新色で見られないよう堂々と勝負してほしい」（野田佳彦氏）の声も・・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「立憲共産党」路線がレッドカード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を突き付けられた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9336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Rectangle 4104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7" name="Rectangle 4106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9" name="Rectangle 4108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蓮舫氏〝大敗〟に立憲衝撃「信じられない」 共産との連携、裏目か | 毎日新聞">
            <a:extLst>
              <a:ext uri="{FF2B5EF4-FFF2-40B4-BE49-F238E27FC236}">
                <a16:creationId xmlns:a16="http://schemas.microsoft.com/office/drawing/2014/main" id="{A966D69F-75FA-01E4-A6F1-46790BC898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47"/>
          <a:stretch/>
        </p:blipFill>
        <p:spPr bwMode="auto">
          <a:xfrm>
            <a:off x="457200" y="457200"/>
            <a:ext cx="112776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411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東京都知事選について　豪徳寺塾　2024年7月9日</Template>
  <TotalTime>118</TotalTime>
  <Words>746</Words>
  <Application>Microsoft Office PowerPoint</Application>
  <PresentationFormat>ワイド画面</PresentationFormat>
  <Paragraphs>78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7" baseType="lpstr">
      <vt:lpstr>HGP明朝E</vt:lpstr>
      <vt:lpstr>游ゴシック</vt:lpstr>
      <vt:lpstr>游ゴシック Light</vt:lpstr>
      <vt:lpstr>Arial</vt:lpstr>
      <vt:lpstr>Office テーマ</vt:lpstr>
      <vt:lpstr>「東京都知事選」結果と 今後の展開</vt:lpstr>
      <vt:lpstr>PowerPoint プレゼンテーション</vt:lpstr>
      <vt:lpstr>東京都知事選、都議補選の投開票</vt:lpstr>
      <vt:lpstr>勝利の要因</vt:lpstr>
      <vt:lpstr>PowerPoint プレゼンテーション</vt:lpstr>
      <vt:lpstr>蓮舫氏の闘い　戦術の失敗</vt:lpstr>
      <vt:lpstr>立民の苦悩</vt:lpstr>
      <vt:lpstr>立民の苦悩</vt:lpstr>
      <vt:lpstr>PowerPoint プレゼンテーション</vt:lpstr>
      <vt:lpstr>追い込まれる共産党</vt:lpstr>
      <vt:lpstr>石丸伸二氏</vt:lpstr>
      <vt:lpstr>都議補選　自民惨敗　岸田首相を追い込む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yoshio watanabe</dc:creator>
  <cp:lastModifiedBy>asd8627</cp:lastModifiedBy>
  <cp:revision>3</cp:revision>
  <dcterms:created xsi:type="dcterms:W3CDTF">2024-07-09T15:47:45Z</dcterms:created>
  <dcterms:modified xsi:type="dcterms:W3CDTF">2024-07-11T12:24:19Z</dcterms:modified>
</cp:coreProperties>
</file>