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5"/>
  </p:notesMasterIdLst>
  <p:sldIdLst>
    <p:sldId id="22721" r:id="rId2"/>
    <p:sldId id="22726" r:id="rId3"/>
    <p:sldId id="22725" r:id="rId4"/>
  </p:sldIdLst>
  <p:sldSz cx="12192000" cy="6858000"/>
  <p:notesSz cx="9866313" cy="142954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D113A9D2-9D6B-4929-AA2D-F23B5EE8CBE7}" styleName="テーマ スタイル 2 - アクセント 1">
    <a:tblBg>
      <a:fillRef idx="3">
        <a:schemeClr val="accent1"/>
      </a:fillRef>
      <a:effectRef idx="3">
        <a:schemeClr val="accent1"/>
      </a:effectRef>
    </a:tblBg>
    <a:wholeTbl>
      <a:tcTxStyle>
        <a:fontRef idx="minor">
          <a:scrgbClr r="0" g="0" b="0"/>
        </a:fontRef>
        <a:schemeClr val="lt1"/>
      </a:tcTxStyle>
      <a:tcStyle>
        <a:tcBdr>
          <a:left>
            <a:lnRef idx="1">
              <a:schemeClr val="accent1">
                <a:tint val="50000"/>
              </a:schemeClr>
            </a:lnRef>
          </a:left>
          <a:right>
            <a:lnRef idx="1">
              <a:schemeClr val="accent1">
                <a:tint val="50000"/>
              </a:schemeClr>
            </a:lnRef>
          </a:right>
          <a:top>
            <a:lnRef idx="1">
              <a:schemeClr val="accent1">
                <a:tint val="50000"/>
              </a:schemeClr>
            </a:lnRef>
          </a:top>
          <a:bottom>
            <a:lnRef idx="1">
              <a:schemeClr val="accent1">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638B1855-1B75-4FBE-930C-398BA8C253C6}" styleName="テーマ スタイル 2 - アクセント 6">
    <a:tblBg>
      <a:fillRef idx="3">
        <a:schemeClr val="accent6"/>
      </a:fillRef>
      <a:effectRef idx="3">
        <a:schemeClr val="accent6"/>
      </a:effectRef>
    </a:tblBg>
    <a:wholeTbl>
      <a:tcTxStyle>
        <a:fontRef idx="minor">
          <a:scrgbClr r="0" g="0" b="0"/>
        </a:fontRef>
        <a:schemeClr val="lt1"/>
      </a:tcTxStyle>
      <a:tcStyle>
        <a:tcBdr>
          <a:left>
            <a:lnRef idx="1">
              <a:schemeClr val="accent6">
                <a:tint val="50000"/>
              </a:schemeClr>
            </a:lnRef>
          </a:left>
          <a:right>
            <a:lnRef idx="1">
              <a:schemeClr val="accent6">
                <a:tint val="50000"/>
              </a:schemeClr>
            </a:lnRef>
          </a:right>
          <a:top>
            <a:lnRef idx="1">
              <a:schemeClr val="accent6">
                <a:tint val="50000"/>
              </a:schemeClr>
            </a:lnRef>
          </a:top>
          <a:bottom>
            <a:lnRef idx="1">
              <a:schemeClr val="accent6">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5572" autoAdjust="0"/>
    <p:restoredTop sz="78407" autoAdjust="0"/>
  </p:normalViewPr>
  <p:slideViewPr>
    <p:cSldViewPr snapToGrid="0">
      <p:cViewPr varScale="1">
        <p:scale>
          <a:sx n="78" d="100"/>
          <a:sy n="78" d="100"/>
        </p:scale>
        <p:origin x="96" y="162"/>
      </p:cViewPr>
      <p:guideLst/>
    </p:cSldViewPr>
  </p:slideViewPr>
  <p:notesTextViewPr>
    <p:cViewPr>
      <p:scale>
        <a:sx n="1" d="1"/>
        <a:sy n="1" d="1"/>
      </p:scale>
      <p:origin x="0" y="0"/>
    </p:cViewPr>
  </p:notesTextViewPr>
  <p:sorterViewPr>
    <p:cViewPr varScale="1">
      <p:scale>
        <a:sx n="1" d="1"/>
        <a:sy n="1" d="1"/>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4275402" cy="717255"/>
          </a:xfrm>
          <a:prstGeom prst="rect">
            <a:avLst/>
          </a:prstGeom>
        </p:spPr>
        <p:txBody>
          <a:bodyPr vert="horz" lIns="138065" tIns="69033" rIns="138065" bIns="69033" rtlCol="0"/>
          <a:lstStyle>
            <a:lvl1pPr algn="l">
              <a:defRPr sz="1800"/>
            </a:lvl1pPr>
          </a:lstStyle>
          <a:p>
            <a:endParaRPr kumimoji="1" lang="ja-JP" altLang="en-US"/>
          </a:p>
        </p:txBody>
      </p:sp>
      <p:sp>
        <p:nvSpPr>
          <p:cNvPr id="3" name="日付プレースホルダー 2"/>
          <p:cNvSpPr>
            <a:spLocks noGrp="1"/>
          </p:cNvSpPr>
          <p:nvPr>
            <p:ph type="dt" idx="1"/>
          </p:nvPr>
        </p:nvSpPr>
        <p:spPr>
          <a:xfrm>
            <a:off x="5588628" y="0"/>
            <a:ext cx="4275402" cy="717255"/>
          </a:xfrm>
          <a:prstGeom prst="rect">
            <a:avLst/>
          </a:prstGeom>
        </p:spPr>
        <p:txBody>
          <a:bodyPr vert="horz" lIns="138065" tIns="69033" rIns="138065" bIns="69033" rtlCol="0"/>
          <a:lstStyle>
            <a:lvl1pPr algn="r">
              <a:defRPr sz="1800"/>
            </a:lvl1pPr>
          </a:lstStyle>
          <a:p>
            <a:fld id="{F408673A-B53F-4B3B-A862-DDF80CC3306C}" type="datetimeFigureOut">
              <a:rPr kumimoji="1" lang="ja-JP" altLang="en-US" smtClean="0"/>
              <a:t>2024/7/11</a:t>
            </a:fld>
            <a:endParaRPr kumimoji="1" lang="ja-JP" altLang="en-US"/>
          </a:p>
        </p:txBody>
      </p:sp>
      <p:sp>
        <p:nvSpPr>
          <p:cNvPr id="4" name="スライド イメージ プレースホルダー 3"/>
          <p:cNvSpPr>
            <a:spLocks noGrp="1" noRot="1" noChangeAspect="1"/>
          </p:cNvSpPr>
          <p:nvPr>
            <p:ph type="sldImg" idx="2"/>
          </p:nvPr>
        </p:nvSpPr>
        <p:spPr>
          <a:xfrm>
            <a:off x="646113" y="1787525"/>
            <a:ext cx="8575675" cy="4824413"/>
          </a:xfrm>
          <a:prstGeom prst="rect">
            <a:avLst/>
          </a:prstGeom>
          <a:noFill/>
          <a:ln w="12700">
            <a:solidFill>
              <a:prstClr val="black"/>
            </a:solidFill>
          </a:ln>
        </p:spPr>
        <p:txBody>
          <a:bodyPr vert="horz" lIns="138065" tIns="69033" rIns="138065" bIns="69033" rtlCol="0" anchor="ctr"/>
          <a:lstStyle/>
          <a:p>
            <a:endParaRPr lang="ja-JP" altLang="en-US"/>
          </a:p>
        </p:txBody>
      </p:sp>
      <p:sp>
        <p:nvSpPr>
          <p:cNvPr id="5" name="ノート プレースホルダー 4"/>
          <p:cNvSpPr>
            <a:spLocks noGrp="1"/>
          </p:cNvSpPr>
          <p:nvPr>
            <p:ph type="body" sz="quarter" idx="3"/>
          </p:nvPr>
        </p:nvSpPr>
        <p:spPr>
          <a:xfrm>
            <a:off x="986632" y="6879679"/>
            <a:ext cx="7893050" cy="5628829"/>
          </a:xfrm>
          <a:prstGeom prst="rect">
            <a:avLst/>
          </a:prstGeom>
        </p:spPr>
        <p:txBody>
          <a:bodyPr vert="horz" lIns="138065" tIns="69033" rIns="138065" bIns="69033"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13578186"/>
            <a:ext cx="4275402" cy="717253"/>
          </a:xfrm>
          <a:prstGeom prst="rect">
            <a:avLst/>
          </a:prstGeom>
        </p:spPr>
        <p:txBody>
          <a:bodyPr vert="horz" lIns="138065" tIns="69033" rIns="138065" bIns="69033" rtlCol="0" anchor="b"/>
          <a:lstStyle>
            <a:lvl1pPr algn="l">
              <a:defRPr sz="1800"/>
            </a:lvl1pPr>
          </a:lstStyle>
          <a:p>
            <a:endParaRPr kumimoji="1" lang="ja-JP" altLang="en-US"/>
          </a:p>
        </p:txBody>
      </p:sp>
      <p:sp>
        <p:nvSpPr>
          <p:cNvPr id="7" name="スライド番号プレースホルダー 6"/>
          <p:cNvSpPr>
            <a:spLocks noGrp="1"/>
          </p:cNvSpPr>
          <p:nvPr>
            <p:ph type="sldNum" sz="quarter" idx="5"/>
          </p:nvPr>
        </p:nvSpPr>
        <p:spPr>
          <a:xfrm>
            <a:off x="5588628" y="13578186"/>
            <a:ext cx="4275402" cy="717253"/>
          </a:xfrm>
          <a:prstGeom prst="rect">
            <a:avLst/>
          </a:prstGeom>
        </p:spPr>
        <p:txBody>
          <a:bodyPr vert="horz" lIns="138065" tIns="69033" rIns="138065" bIns="69033" rtlCol="0" anchor="b"/>
          <a:lstStyle>
            <a:lvl1pPr algn="r">
              <a:defRPr sz="1800"/>
            </a:lvl1pPr>
          </a:lstStyle>
          <a:p>
            <a:fld id="{F3E59D16-4E23-4B3D-A737-86B39C0F4156}" type="slidenum">
              <a:rPr kumimoji="1" lang="ja-JP" altLang="en-US" smtClean="0"/>
              <a:t>‹#›</a:t>
            </a:fld>
            <a:endParaRPr kumimoji="1" lang="ja-JP" altLang="en-US"/>
          </a:p>
        </p:txBody>
      </p:sp>
    </p:spTree>
    <p:extLst>
      <p:ext uri="{BB962C8B-B14F-4D97-AF65-F5344CB8AC3E}">
        <p14:creationId xmlns:p14="http://schemas.microsoft.com/office/powerpoint/2010/main" val="2742377965"/>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CB75057-041F-0F51-5ED1-1401A376AB4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906AD25-91FB-829D-79F4-7C252106487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9EB676F-FB33-2ACA-511C-6C7D51E7FF78}"/>
              </a:ext>
            </a:extLst>
          </p:cNvPr>
          <p:cNvSpPr>
            <a:spLocks noGrp="1"/>
          </p:cNvSpPr>
          <p:nvPr>
            <p:ph type="body" idx="1"/>
          </p:nvPr>
        </p:nvSpPr>
        <p:spPr/>
        <p:txBody>
          <a:bodyPr/>
          <a:lstStyle/>
          <a:p>
            <a:r>
              <a:rPr kumimoji="1" lang="ja-JP" altLang="en-US" dirty="0"/>
              <a:t>北朝鮮はウクライナ侵攻で不足する砲弾や短距離弾道ミサイルなどを大量に提供し、ロシアは偵察衛星と言った軍事技術や食料などを支援か</a:t>
            </a:r>
            <a:endParaRPr kumimoji="1" lang="en-US" altLang="ja-JP" dirty="0"/>
          </a:p>
          <a:p>
            <a:r>
              <a:rPr kumimoji="1" lang="en-US" altLang="ja-JP" dirty="0"/>
              <a:t>1961</a:t>
            </a:r>
            <a:r>
              <a:rPr kumimoji="1" lang="ja-JP" altLang="en-US" dirty="0"/>
              <a:t>年「ソ朝友好協力相互援助条約」　一方が武力攻撃を受ければ他方が全ての手段で軍事援助するという、自動参戦条項含まれていた</a:t>
            </a:r>
            <a:endParaRPr kumimoji="1" lang="en-US" altLang="ja-JP" dirty="0"/>
          </a:p>
          <a:p>
            <a:r>
              <a:rPr kumimoji="1" lang="ja-JP" altLang="en-US" dirty="0"/>
              <a:t>ソ連崩壊後に失効</a:t>
            </a:r>
            <a:endParaRPr kumimoji="1" lang="en-US" altLang="ja-JP" dirty="0"/>
          </a:p>
          <a:p>
            <a:endParaRPr kumimoji="1" lang="ja-JP" altLang="en-US" dirty="0"/>
          </a:p>
        </p:txBody>
      </p:sp>
      <p:sp>
        <p:nvSpPr>
          <p:cNvPr id="4" name="スライド番号プレースホルダー 3">
            <a:extLst>
              <a:ext uri="{FF2B5EF4-FFF2-40B4-BE49-F238E27FC236}">
                <a16:creationId xmlns:a16="http://schemas.microsoft.com/office/drawing/2014/main" id="{F1C056CA-5B80-7AEB-B222-6ACC25F99447}"/>
              </a:ext>
            </a:extLst>
          </p:cNvPr>
          <p:cNvSpPr>
            <a:spLocks noGrp="1"/>
          </p:cNvSpPr>
          <p:nvPr>
            <p:ph type="sldNum" sz="quarter" idx="5"/>
          </p:nvPr>
        </p:nvSpPr>
        <p:spPr/>
        <p:txBody>
          <a:bodyPr/>
          <a:lstStyle/>
          <a:p>
            <a:pPr defTabSz="1380653">
              <a:defRPr/>
            </a:pPr>
            <a:fld id="{56039D77-D67E-44ED-8F36-9484E4758FA9}" type="slidenum">
              <a:rPr lang="ja-JP" altLang="en-US" sz="2700">
                <a:solidFill>
                  <a:prstClr val="black"/>
                </a:solidFill>
                <a:latin typeface="游ゴシック" panose="020F0502020204030204"/>
                <a:ea typeface="游ゴシック" panose="020B0400000000000000" pitchFamily="50" charset="-128"/>
              </a:rPr>
              <a:pPr defTabSz="1380653">
                <a:defRPr/>
              </a:pPr>
              <a:t>1</a:t>
            </a:fld>
            <a:endParaRPr lang="ja-JP" altLang="en-US" sz="2700">
              <a:solidFill>
                <a:prstClr val="black"/>
              </a:solidFill>
              <a:latin typeface="游ゴシック" panose="020F0502020204030204"/>
              <a:ea typeface="游ゴシック" panose="020B0400000000000000" pitchFamily="50" charset="-128"/>
            </a:endParaRPr>
          </a:p>
        </p:txBody>
      </p:sp>
    </p:spTree>
    <p:extLst>
      <p:ext uri="{BB962C8B-B14F-4D97-AF65-F5344CB8AC3E}">
        <p14:creationId xmlns:p14="http://schemas.microsoft.com/office/powerpoint/2010/main" val="199087188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CB75057-041F-0F51-5ED1-1401A376AB4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906AD25-91FB-829D-79F4-7C252106487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9EB676F-FB33-2ACA-511C-6C7D51E7FF78}"/>
              </a:ext>
            </a:extLst>
          </p:cNvPr>
          <p:cNvSpPr>
            <a:spLocks noGrp="1"/>
          </p:cNvSpPr>
          <p:nvPr>
            <p:ph type="body" idx="1"/>
          </p:nvPr>
        </p:nvSpPr>
        <p:spPr/>
        <p:txBody>
          <a:bodyPr/>
          <a:lstStyle/>
          <a:p>
            <a:r>
              <a:rPr kumimoji="1" lang="ja-JP" altLang="en-US" dirty="0"/>
              <a:t>中露は米穀の一極支配に対抗する強固な結束を確認</a:t>
            </a:r>
            <a:endParaRPr kumimoji="1" lang="en-US" altLang="ja-JP" dirty="0"/>
          </a:p>
          <a:p>
            <a:r>
              <a:rPr kumimoji="1" lang="ja-JP" altLang="en-US" dirty="0"/>
              <a:t>ロシアは</a:t>
            </a:r>
            <a:r>
              <a:rPr kumimoji="1" lang="en-US" altLang="ja-JP" dirty="0"/>
              <a:t>BRICS</a:t>
            </a:r>
            <a:r>
              <a:rPr kumimoji="1" lang="ja-JP" altLang="en-US" dirty="0"/>
              <a:t>を「欧米主導の旧来の世界秩序」の対抗軸と位置付け、日欧米諸国との関係強化を企図</a:t>
            </a:r>
          </a:p>
        </p:txBody>
      </p:sp>
      <p:sp>
        <p:nvSpPr>
          <p:cNvPr id="4" name="スライド番号プレースホルダー 3">
            <a:extLst>
              <a:ext uri="{FF2B5EF4-FFF2-40B4-BE49-F238E27FC236}">
                <a16:creationId xmlns:a16="http://schemas.microsoft.com/office/drawing/2014/main" id="{F1C056CA-5B80-7AEB-B222-6ACC25F99447}"/>
              </a:ext>
            </a:extLst>
          </p:cNvPr>
          <p:cNvSpPr>
            <a:spLocks noGrp="1"/>
          </p:cNvSpPr>
          <p:nvPr>
            <p:ph type="sldNum" sz="quarter" idx="5"/>
          </p:nvPr>
        </p:nvSpPr>
        <p:spPr/>
        <p:txBody>
          <a:bodyPr/>
          <a:lstStyle/>
          <a:p>
            <a:pPr defTabSz="1380653">
              <a:defRPr/>
            </a:pPr>
            <a:fld id="{56039D77-D67E-44ED-8F36-9484E4758FA9}" type="slidenum">
              <a:rPr lang="ja-JP" altLang="en-US" sz="2700">
                <a:solidFill>
                  <a:prstClr val="black"/>
                </a:solidFill>
                <a:latin typeface="游ゴシック" panose="020F0502020204030204"/>
                <a:ea typeface="游ゴシック" panose="020B0400000000000000" pitchFamily="50" charset="-128"/>
              </a:rPr>
              <a:pPr defTabSz="1380653">
                <a:defRPr/>
              </a:pPr>
              <a:t>2</a:t>
            </a:fld>
            <a:endParaRPr lang="ja-JP" altLang="en-US" sz="2700">
              <a:solidFill>
                <a:prstClr val="black"/>
              </a:solidFill>
              <a:latin typeface="游ゴシック" panose="020F0502020204030204"/>
              <a:ea typeface="游ゴシック" panose="020B0400000000000000" pitchFamily="50" charset="-128"/>
            </a:endParaRPr>
          </a:p>
        </p:txBody>
      </p:sp>
    </p:spTree>
    <p:extLst>
      <p:ext uri="{BB962C8B-B14F-4D97-AF65-F5344CB8AC3E}">
        <p14:creationId xmlns:p14="http://schemas.microsoft.com/office/powerpoint/2010/main" val="315686487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CB75057-041F-0F51-5ED1-1401A376AB4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906AD25-91FB-829D-79F4-7C252106487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9EB676F-FB33-2ACA-511C-6C7D51E7FF78}"/>
              </a:ext>
            </a:extLst>
          </p:cNvPr>
          <p:cNvSpPr>
            <a:spLocks noGrp="1"/>
          </p:cNvSpPr>
          <p:nvPr>
            <p:ph type="body" idx="1"/>
          </p:nvPr>
        </p:nvSpPr>
        <p:spPr/>
        <p:txBody>
          <a:bodyPr/>
          <a:lstStyle/>
          <a:p>
            <a:r>
              <a:rPr kumimoji="1" lang="en-US" altLang="ja-JP" dirty="0"/>
              <a:t>2</a:t>
            </a:r>
            <a:r>
              <a:rPr kumimoji="1" lang="ja-JP" altLang="en-US" dirty="0"/>
              <a:t>人による直接対決は前回、</a:t>
            </a:r>
            <a:r>
              <a:rPr kumimoji="1" lang="en-US" altLang="ja-JP" dirty="0"/>
              <a:t>2020</a:t>
            </a:r>
            <a:r>
              <a:rPr kumimoji="1" lang="ja-JP" altLang="en-US" dirty="0"/>
              <a:t>年の大統領選挙以来、</a:t>
            </a:r>
            <a:r>
              <a:rPr kumimoji="1" lang="en-US" altLang="ja-JP" dirty="0"/>
              <a:t>4</a:t>
            </a:r>
            <a:r>
              <a:rPr kumimoji="1" lang="ja-JP" altLang="en-US" dirty="0"/>
              <a:t>年ぶり</a:t>
            </a:r>
            <a:endParaRPr kumimoji="1" lang="en-US" altLang="ja-JP" dirty="0"/>
          </a:p>
          <a:p>
            <a:r>
              <a:rPr kumimoji="1" lang="en-US" altLang="ja-JP" dirty="0"/>
              <a:t>90</a:t>
            </a:r>
            <a:r>
              <a:rPr kumimoji="1" lang="ja-JP" altLang="en-US" dirty="0"/>
              <a:t>分にわたった討論ではインフレやウクライナ情勢、移民政策など主要な政策について論戦</a:t>
            </a:r>
            <a:endParaRPr kumimoji="1" lang="en-US" altLang="ja-JP" dirty="0"/>
          </a:p>
          <a:p>
            <a:r>
              <a:rPr kumimoji="1" lang="ja-JP" altLang="en-US" dirty="0"/>
              <a:t>バイデン氏については、力強さや安定感、それに精彩を欠いていた</a:t>
            </a:r>
            <a:endParaRPr kumimoji="1" lang="en-US" altLang="ja-JP" dirty="0"/>
          </a:p>
          <a:p>
            <a:r>
              <a:rPr kumimoji="1" lang="en-US" altLang="ja-JP" dirty="0"/>
              <a:t>CNN</a:t>
            </a:r>
            <a:r>
              <a:rPr kumimoji="1" lang="ja-JP" altLang="en-US" dirty="0"/>
              <a:t>テレビが、討論会を視聴した有権者</a:t>
            </a:r>
            <a:r>
              <a:rPr kumimoji="1" lang="en-US" altLang="ja-JP" dirty="0"/>
              <a:t>565</a:t>
            </a:r>
            <a:r>
              <a:rPr kumimoji="1" lang="ja-JP" altLang="en-US" dirty="0"/>
              <a:t>人を対象に調査したところ、パフォーマンスについて「トランプ氏の方が良かった」と答えた人が</a:t>
            </a:r>
            <a:r>
              <a:rPr kumimoji="1" lang="en-US" altLang="ja-JP" dirty="0"/>
              <a:t>67</a:t>
            </a:r>
            <a:r>
              <a:rPr kumimoji="1" lang="ja-JP" altLang="en-US" dirty="0"/>
              <a:t>％、「バイデン氏の方が良かった」と答えた人が</a:t>
            </a:r>
            <a:r>
              <a:rPr kumimoji="1" lang="en-US" altLang="ja-JP" dirty="0"/>
              <a:t>33</a:t>
            </a:r>
            <a:r>
              <a:rPr kumimoji="1" lang="ja-JP" altLang="en-US" dirty="0"/>
              <a:t>％</a:t>
            </a:r>
            <a:endParaRPr kumimoji="1" lang="en-US" altLang="ja-JP" dirty="0"/>
          </a:p>
          <a:p>
            <a:r>
              <a:rPr kumimoji="1" lang="en-US" altLang="ja-JP" dirty="0"/>
              <a:t>6</a:t>
            </a:r>
            <a:r>
              <a:rPr kumimoji="1" lang="ja-JP" altLang="en-US" dirty="0"/>
              <a:t>月</a:t>
            </a:r>
            <a:r>
              <a:rPr kumimoji="1" lang="en-US" altLang="ja-JP" dirty="0"/>
              <a:t>28</a:t>
            </a:r>
            <a:r>
              <a:rPr kumimoji="1" lang="ja-JP" altLang="en-US" dirty="0"/>
              <a:t>日　</a:t>
            </a:r>
            <a:r>
              <a:rPr kumimoji="1" lang="en-US" altLang="ja-JP" dirty="0"/>
              <a:t>NYT </a:t>
            </a:r>
            <a:r>
              <a:rPr kumimoji="1" lang="ja-JP" altLang="en-US" dirty="0"/>
              <a:t>社説　</a:t>
            </a:r>
          </a:p>
          <a:p>
            <a:r>
              <a:rPr kumimoji="1" lang="ja-JP" altLang="en-US" dirty="0"/>
              <a:t>「米国のためにバイデン氏は選挙戦から去るべきだ」</a:t>
            </a:r>
          </a:p>
          <a:p>
            <a:r>
              <a:rPr kumimoji="1" lang="en-US" altLang="ja-JP" dirty="0"/>
              <a:t>6</a:t>
            </a:r>
            <a:r>
              <a:rPr kumimoji="1" lang="ja-JP" altLang="en-US" dirty="0"/>
              <a:t>月</a:t>
            </a:r>
            <a:r>
              <a:rPr kumimoji="1" lang="en-US" altLang="ja-JP" dirty="0"/>
              <a:t>28</a:t>
            </a:r>
            <a:r>
              <a:rPr kumimoji="1" lang="ja-JP" altLang="en-US" dirty="0"/>
              <a:t>日　</a:t>
            </a:r>
            <a:r>
              <a:rPr kumimoji="1" lang="en-US" altLang="ja-JP" dirty="0"/>
              <a:t>WSJ </a:t>
            </a:r>
            <a:r>
              <a:rPr kumimoji="1" lang="ja-JP" altLang="en-US" dirty="0"/>
              <a:t>社説</a:t>
            </a:r>
          </a:p>
          <a:p>
            <a:r>
              <a:rPr kumimoji="1" lang="ja-JP" altLang="en-US" dirty="0"/>
              <a:t>「党派的見地からではなく、愛国心」から後進に道を譲れ</a:t>
            </a:r>
          </a:p>
          <a:p>
            <a:endParaRPr kumimoji="1" lang="ja-JP" altLang="en-US" dirty="0"/>
          </a:p>
        </p:txBody>
      </p:sp>
      <p:sp>
        <p:nvSpPr>
          <p:cNvPr id="4" name="スライド番号プレースホルダー 3">
            <a:extLst>
              <a:ext uri="{FF2B5EF4-FFF2-40B4-BE49-F238E27FC236}">
                <a16:creationId xmlns:a16="http://schemas.microsoft.com/office/drawing/2014/main" id="{F1C056CA-5B80-7AEB-B222-6ACC25F99447}"/>
              </a:ext>
            </a:extLst>
          </p:cNvPr>
          <p:cNvSpPr>
            <a:spLocks noGrp="1"/>
          </p:cNvSpPr>
          <p:nvPr>
            <p:ph type="sldNum" sz="quarter" idx="5"/>
          </p:nvPr>
        </p:nvSpPr>
        <p:spPr/>
        <p:txBody>
          <a:bodyPr/>
          <a:lstStyle/>
          <a:p>
            <a:pPr defTabSz="1380653">
              <a:defRPr/>
            </a:pPr>
            <a:fld id="{56039D77-D67E-44ED-8F36-9484E4758FA9}" type="slidenum">
              <a:rPr lang="ja-JP" altLang="en-US" sz="2700">
                <a:solidFill>
                  <a:prstClr val="black"/>
                </a:solidFill>
                <a:latin typeface="游ゴシック" panose="020F0502020204030204"/>
                <a:ea typeface="游ゴシック" panose="020B0400000000000000" pitchFamily="50" charset="-128"/>
              </a:rPr>
              <a:pPr defTabSz="1380653">
                <a:defRPr/>
              </a:pPr>
              <a:t>3</a:t>
            </a:fld>
            <a:endParaRPr lang="ja-JP" altLang="en-US" sz="2700">
              <a:solidFill>
                <a:prstClr val="black"/>
              </a:solidFill>
              <a:latin typeface="游ゴシック" panose="020F0502020204030204"/>
              <a:ea typeface="游ゴシック" panose="020B0400000000000000" pitchFamily="50" charset="-128"/>
            </a:endParaRPr>
          </a:p>
        </p:txBody>
      </p:sp>
    </p:spTree>
    <p:extLst>
      <p:ext uri="{BB962C8B-B14F-4D97-AF65-F5344CB8AC3E}">
        <p14:creationId xmlns:p14="http://schemas.microsoft.com/office/powerpoint/2010/main" val="40279559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24B9F62-9CE4-8E0A-8C1F-11FCC145DA29}"/>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36691548-2536-6BE7-D49A-575C7332B58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AA5BBBCE-6B59-1B4D-9F3C-6C9CBE5A4960}"/>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5" name="フッター プレースホルダー 4">
            <a:extLst>
              <a:ext uri="{FF2B5EF4-FFF2-40B4-BE49-F238E27FC236}">
                <a16:creationId xmlns:a16="http://schemas.microsoft.com/office/drawing/2014/main" id="{E3B144B4-A21B-43E3-6610-BB947B92C9E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90BEA74B-59B2-BED5-D736-026BCB78DE08}"/>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7383510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438EF38-0CCA-DB65-F81C-C01B6C85299A}"/>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4157527E-4D9B-AB9B-4A31-4AE9D6E452AA}"/>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E84E720-B1F1-786E-C84B-83A8C3836E7C}"/>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5" name="フッター プレースホルダー 4">
            <a:extLst>
              <a:ext uri="{FF2B5EF4-FFF2-40B4-BE49-F238E27FC236}">
                <a16:creationId xmlns:a16="http://schemas.microsoft.com/office/drawing/2014/main" id="{8F0F2D34-AAB2-464A-0922-6694DF8DF2C8}"/>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DC3A068-39B7-89C2-3266-CB39ED54C864}"/>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4277724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D618B770-429C-5F7C-44F3-F04A8E7409C4}"/>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DE361316-8F63-F55D-C07E-F48212562B31}"/>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BF6269E-FE91-0EF4-1993-96075171C75D}"/>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5" name="フッター プレースホルダー 4">
            <a:extLst>
              <a:ext uri="{FF2B5EF4-FFF2-40B4-BE49-F238E27FC236}">
                <a16:creationId xmlns:a16="http://schemas.microsoft.com/office/drawing/2014/main" id="{E89449AF-07EE-67A4-B3AC-AC9C49178E3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61EA78C-3C02-603E-E9E7-02DCCB75A1A0}"/>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292330537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020B342-DAFB-1F3B-0F18-FE29AFBB1C4D}"/>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F02FE022-8CAE-583F-324A-4AD1224BE9D9}"/>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4BB8C1F9-CAEB-A7A0-FE43-ECD142A6D107}"/>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5" name="フッター プレースホルダー 4">
            <a:extLst>
              <a:ext uri="{FF2B5EF4-FFF2-40B4-BE49-F238E27FC236}">
                <a16:creationId xmlns:a16="http://schemas.microsoft.com/office/drawing/2014/main" id="{6EE62AFC-8FD7-5456-D8EB-0BDDB296CF1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0E829A0-FFE7-2F68-37BA-E5B66FA9CAFB}"/>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241627160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9DE404A-37E1-607B-920C-243D0C4784A3}"/>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2158D5D7-EFD3-D3A2-4080-F2F86E2E8F5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35183464-F5F8-71C4-8B93-E776B1CE87D2}"/>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5" name="フッター プレースホルダー 4">
            <a:extLst>
              <a:ext uri="{FF2B5EF4-FFF2-40B4-BE49-F238E27FC236}">
                <a16:creationId xmlns:a16="http://schemas.microsoft.com/office/drawing/2014/main" id="{112DD679-D23D-FB7D-048C-B1EB0744D06C}"/>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CC879EB5-6C51-8F8D-ED10-BEED746F7A28}"/>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206601437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F45CF27-B4B5-E5CB-B508-0125B1667AB2}"/>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575124CF-A545-7640-0816-43F595EFB165}"/>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9DB4DC37-B847-199F-FC85-77E9C22BCBC8}"/>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E5B02860-99EE-6091-3B29-74E3C4B17E1F}"/>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6" name="フッター プレースホルダー 5">
            <a:extLst>
              <a:ext uri="{FF2B5EF4-FFF2-40B4-BE49-F238E27FC236}">
                <a16:creationId xmlns:a16="http://schemas.microsoft.com/office/drawing/2014/main" id="{3FC00E7A-44D2-90A6-48C7-3F84093B472B}"/>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F58252BD-750A-2D1C-59EE-CEC83E78FD06}"/>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594206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D0BD3E5-B576-F539-61B7-1562D65245C5}"/>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719B4C40-88E7-12C0-C7CC-E69B716BF825}"/>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429F269B-A51E-7860-CBFC-D6356B0C79E5}"/>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733543D4-A55E-D59A-E767-8845AEFDB38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0DC42158-3818-4EC9-FD10-6534A51F04F6}"/>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28D76E23-555A-BC32-885A-E5744EE9EF62}"/>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8" name="フッター プレースホルダー 7">
            <a:extLst>
              <a:ext uri="{FF2B5EF4-FFF2-40B4-BE49-F238E27FC236}">
                <a16:creationId xmlns:a16="http://schemas.microsoft.com/office/drawing/2014/main" id="{5B933779-1437-BA6B-A839-24467A166F10}"/>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97EF06C1-041A-00DB-6828-A3306AF13D8C}"/>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352432097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DC4A08C-54DC-B5D2-8335-08A96873CA57}"/>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BA8A5E87-5873-661E-F2D2-ACEB43DDB3DB}"/>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4" name="フッター プレースホルダー 3">
            <a:extLst>
              <a:ext uri="{FF2B5EF4-FFF2-40B4-BE49-F238E27FC236}">
                <a16:creationId xmlns:a16="http://schemas.microsoft.com/office/drawing/2014/main" id="{38F9275D-36E9-516B-D48A-D7935B16C30E}"/>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2842DD63-8B22-5DCD-E2BF-3E2CB9B3998B}"/>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2182310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3BE15E60-05AE-AB70-C8C9-B051669756E4}"/>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3" name="フッター プレースホルダー 2">
            <a:extLst>
              <a:ext uri="{FF2B5EF4-FFF2-40B4-BE49-F238E27FC236}">
                <a16:creationId xmlns:a16="http://schemas.microsoft.com/office/drawing/2014/main" id="{48436345-77E7-2B6A-8B50-7B1FB6651923}"/>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91595891-6E71-732A-CEA6-873CAEEEBE2C}"/>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37705420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5ABA918-F5F3-CCFC-A232-2AA129E8A6AD}"/>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31568653-C444-316D-B606-D84C9F8D768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1A0185CF-EE3F-9E87-FBC8-E832741B6B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972D5B6A-7F6F-C5F2-F836-1A829CA8256B}"/>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6" name="フッター プレースホルダー 5">
            <a:extLst>
              <a:ext uri="{FF2B5EF4-FFF2-40B4-BE49-F238E27FC236}">
                <a16:creationId xmlns:a16="http://schemas.microsoft.com/office/drawing/2014/main" id="{C1E6AA72-1A84-574A-E5DF-50736AECC35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1BA0A690-EEFC-E55E-E974-27003283248C}"/>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8220233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597BFA5-2510-8AE1-9298-4B05FA92E67E}"/>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8FF13A36-4A77-390F-3EC8-77581445F6F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17EC14E6-40EC-74AB-3D64-E7C4A00D5AF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F938CB39-9399-98A9-4F36-FC93C329C15A}"/>
              </a:ext>
            </a:extLst>
          </p:cNvPr>
          <p:cNvSpPr>
            <a:spLocks noGrp="1"/>
          </p:cNvSpPr>
          <p:nvPr>
            <p:ph type="dt" sz="half" idx="10"/>
          </p:nvPr>
        </p:nvSpPr>
        <p:spPr/>
        <p:txBody>
          <a:bodyPr/>
          <a:lstStyle/>
          <a:p>
            <a:fld id="{8593F4F4-1E0C-4BCC-A86B-335CA6D1A43F}" type="datetimeFigureOut">
              <a:rPr kumimoji="1" lang="ja-JP" altLang="en-US" smtClean="0"/>
              <a:t>2024/7/11</a:t>
            </a:fld>
            <a:endParaRPr kumimoji="1" lang="ja-JP" altLang="en-US"/>
          </a:p>
        </p:txBody>
      </p:sp>
      <p:sp>
        <p:nvSpPr>
          <p:cNvPr id="6" name="フッター プレースホルダー 5">
            <a:extLst>
              <a:ext uri="{FF2B5EF4-FFF2-40B4-BE49-F238E27FC236}">
                <a16:creationId xmlns:a16="http://schemas.microsoft.com/office/drawing/2014/main" id="{C42D9383-B0A1-00E9-E9A0-0C5C77A82336}"/>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FF830C7-33C7-EE0F-F04F-CE284FF99586}"/>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8423775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2060"/>
        </a:solidFill>
        <a:effectLst/>
      </p:bgPr>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4183B7AB-E840-244A-D58D-D8AAFA66DEE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3663CA73-EBAD-6BE8-DA54-00871C07AE2A}"/>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6F804CEC-9931-DFEB-4C5D-E444DD80AA03}"/>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593F4F4-1E0C-4BCC-A86B-335CA6D1A43F}" type="datetimeFigureOut">
              <a:rPr kumimoji="1" lang="ja-JP" altLang="en-US" smtClean="0"/>
              <a:t>2024/7/11</a:t>
            </a:fld>
            <a:endParaRPr kumimoji="1" lang="ja-JP" altLang="en-US"/>
          </a:p>
        </p:txBody>
      </p:sp>
      <p:sp>
        <p:nvSpPr>
          <p:cNvPr id="5" name="フッター プレースホルダー 4">
            <a:extLst>
              <a:ext uri="{FF2B5EF4-FFF2-40B4-BE49-F238E27FC236}">
                <a16:creationId xmlns:a16="http://schemas.microsoft.com/office/drawing/2014/main" id="{CC67BB05-02BD-6B80-1D3B-4AEACB848DE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45DF8433-609F-31D4-F4E1-4F79B564E8C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94507863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BCF3C24-0AB8-FA11-F2AD-ABCB1E42F56B}"/>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A9F9FFD-CBEE-65F7-85D2-0301465E9C99}"/>
              </a:ext>
            </a:extLst>
          </p:cNvPr>
          <p:cNvSpPr txBox="1"/>
          <p:nvPr/>
        </p:nvSpPr>
        <p:spPr>
          <a:xfrm>
            <a:off x="4454605" y="82092"/>
            <a:ext cx="3570208" cy="1011422"/>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露朝首脳会談</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2" name="テキスト ボックス 1">
            <a:extLst>
              <a:ext uri="{FF2B5EF4-FFF2-40B4-BE49-F238E27FC236}">
                <a16:creationId xmlns:a16="http://schemas.microsoft.com/office/drawing/2014/main" id="{2B2D76D6-AB1F-7EE2-09D1-D8DC8E343EAF}"/>
              </a:ext>
            </a:extLst>
          </p:cNvPr>
          <p:cNvSpPr txBox="1"/>
          <p:nvPr/>
        </p:nvSpPr>
        <p:spPr>
          <a:xfrm>
            <a:off x="78967" y="1531921"/>
            <a:ext cx="12034064" cy="4409788"/>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「包括的戦略パートナーシップ条約」署名</a:t>
            </a:r>
            <a:endParaRPr lang="en-US" altLang="ja-JP"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endParaRPr>
          </a:p>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結束を誇示、「同盟」に前進か</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a:p>
            <a:pPr marL="0" marR="0" lvl="0" indent="0" algn="ctr" defTabSz="914400" rtl="0" eaLnBrk="1" fontAlgn="auto" latinLnBrk="0" hangingPunct="1">
              <a:lnSpc>
                <a:spcPts val="105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相互軍事協力深化で、</a:t>
            </a:r>
            <a:r>
              <a:rPr kumimoji="1" lang="ja-JP" altLang="en-US"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朝鮮半島有事に露介入、</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a:p>
            <a:pPr marL="0" marR="0" lvl="0" indent="0" algn="ctr" defTabSz="914400" rtl="0" eaLnBrk="1" fontAlgn="auto" latinLnBrk="0" hangingPunct="1">
              <a:lnSpc>
                <a:spcPts val="80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ウクライナ侵攻に北朝鮮参戦も？</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4" name="テキスト ボックス 3">
            <a:extLst>
              <a:ext uri="{FF2B5EF4-FFF2-40B4-BE49-F238E27FC236}">
                <a16:creationId xmlns:a16="http://schemas.microsoft.com/office/drawing/2014/main" id="{12E854A7-DE07-BB57-EE03-5C78DF4D3EBF}"/>
              </a:ext>
            </a:extLst>
          </p:cNvPr>
          <p:cNvSpPr txBox="1"/>
          <p:nvPr/>
        </p:nvSpPr>
        <p:spPr>
          <a:xfrm>
            <a:off x="1110897" y="-18811"/>
            <a:ext cx="2149948" cy="934478"/>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24</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年</a:t>
            </a: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6</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月</a:t>
            </a: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19</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日</a:t>
            </a:r>
            <a:endParaRPr kumimoji="1" lang="en-US" altLang="ja-JP" sz="2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50275100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BCF3C24-0AB8-FA11-F2AD-ABCB1E42F56B}"/>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A9F9FFD-CBEE-65F7-85D2-0301465E9C99}"/>
              </a:ext>
            </a:extLst>
          </p:cNvPr>
          <p:cNvSpPr txBox="1"/>
          <p:nvPr/>
        </p:nvSpPr>
        <p:spPr>
          <a:xfrm>
            <a:off x="2823298" y="36969"/>
            <a:ext cx="8175635" cy="1011422"/>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上海協力機構（</a:t>
            </a:r>
            <a:r>
              <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SCO</a:t>
            </a:r>
            <a:r>
              <a:rPr kumimoji="1" lang="ja-JP" altLang="en-US"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）首脳会談</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4" name="テキスト ボックス 3">
            <a:extLst>
              <a:ext uri="{FF2B5EF4-FFF2-40B4-BE49-F238E27FC236}">
                <a16:creationId xmlns:a16="http://schemas.microsoft.com/office/drawing/2014/main" id="{AE5EC530-1074-63D0-859B-02515C75D888}"/>
              </a:ext>
            </a:extLst>
          </p:cNvPr>
          <p:cNvSpPr txBox="1"/>
          <p:nvPr/>
        </p:nvSpPr>
        <p:spPr>
          <a:xfrm>
            <a:off x="57469" y="403829"/>
            <a:ext cx="2457724" cy="501667"/>
          </a:xfrm>
          <a:prstGeom prst="rect">
            <a:avLst/>
          </a:prstGeom>
          <a:noFill/>
        </p:spPr>
        <p:txBody>
          <a:bodyPr wrap="none" tIns="72000" bIns="0" rtlCol="0">
            <a:spAutoFit/>
          </a:bodyPr>
          <a:lstStyle/>
          <a:p>
            <a:pPr marL="0" marR="0" lvl="0" indent="0" algn="ctr" defTabSz="914400" rtl="0" eaLnBrk="1" fontAlgn="auto" latinLnBrk="0" hangingPunct="1">
              <a:lnSpc>
                <a:spcPts val="3500"/>
              </a:lnSpc>
              <a:spcBef>
                <a:spcPts val="0"/>
              </a:spcBef>
              <a:spcAft>
                <a:spcPts val="0"/>
              </a:spcAft>
              <a:buClrTx/>
              <a:buSzTx/>
              <a:buFontTx/>
              <a:buNone/>
              <a:tabLst/>
              <a:defRPr/>
            </a:pP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24</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年</a:t>
            </a: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7</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月</a:t>
            </a: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3</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a:t>
            </a: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4</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日</a:t>
            </a:r>
            <a:endParaRPr kumimoji="1" lang="en-US" altLang="ja-JP" sz="2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5" name="テキスト ボックス 4">
            <a:extLst>
              <a:ext uri="{FF2B5EF4-FFF2-40B4-BE49-F238E27FC236}">
                <a16:creationId xmlns:a16="http://schemas.microsoft.com/office/drawing/2014/main" id="{30D4758A-A45F-6D4F-2008-60F053A21400}"/>
              </a:ext>
            </a:extLst>
          </p:cNvPr>
          <p:cNvSpPr txBox="1"/>
          <p:nvPr/>
        </p:nvSpPr>
        <p:spPr>
          <a:xfrm>
            <a:off x="0" y="1086280"/>
            <a:ext cx="12192000" cy="5651153"/>
          </a:xfrm>
          <a:prstGeom prst="rect">
            <a:avLst/>
          </a:prstGeom>
          <a:noFill/>
        </p:spPr>
        <p:txBody>
          <a:bodyPr wrap="square" lIns="252000"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lang="ja-JP" altLang="en-US"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中露首脳会談</a:t>
            </a:r>
            <a:endParaRPr lang="en-US" altLang="ja-JP"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endParaRPr>
          </a:p>
          <a:p>
            <a:pPr marL="0" marR="0" lvl="0" indent="0" defTabSz="914400" rtl="0" eaLnBrk="1" fontAlgn="auto" latinLnBrk="0" hangingPunct="1">
              <a:lnSpc>
                <a:spcPts val="55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プーチン露大統領</a:t>
            </a:r>
            <a:endParaRPr lang="en-US" altLang="ja-JP"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endParaRPr>
          </a:p>
          <a:p>
            <a:pPr marL="0" marR="0" lvl="0" indent="0" defTabSz="914400" rtl="0" eaLnBrk="1" fontAlgn="auto" latinLnBrk="0" hangingPunct="1">
              <a:lnSpc>
                <a:spcPts val="55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「中露関係は過去最高の時期にある」</a:t>
            </a:r>
            <a:endParaRPr lang="en-US" altLang="ja-JP"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endParaRPr>
          </a:p>
          <a:p>
            <a:pPr marL="0" marR="0" lvl="0" indent="0" defTabSz="914400" rtl="0" eaLnBrk="1" fontAlgn="auto" latinLnBrk="0" hangingPunct="1">
              <a:lnSpc>
                <a:spcPts val="55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「中露協力は世界を安定させる主要な要因」</a:t>
            </a:r>
            <a:endParaRPr lang="en-US" altLang="ja-JP"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endParaRPr>
          </a:p>
          <a:p>
            <a:pPr marL="0" marR="0" lvl="0" indent="0" defTabSz="914400" rtl="0" eaLnBrk="1" fontAlgn="auto" latinLnBrk="0" hangingPunct="1">
              <a:lnSpc>
                <a:spcPts val="80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習近平国家主席</a:t>
            </a:r>
            <a:endParaRPr lang="en-US" altLang="ja-JP"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endParaRPr>
          </a:p>
          <a:p>
            <a:pPr marL="0" marR="0" lvl="0" indent="0" defTabSz="914400" rtl="0" eaLnBrk="1" fontAlgn="auto" latinLnBrk="0" hangingPunct="1">
              <a:lnSpc>
                <a:spcPts val="5500"/>
              </a:lnSpc>
              <a:spcBef>
                <a:spcPts val="0"/>
              </a:spcBef>
              <a:spcAft>
                <a:spcPts val="0"/>
              </a:spcAft>
              <a:buClrTx/>
              <a:buSzTx/>
              <a:buFontTx/>
              <a:buNone/>
              <a:tabLst/>
              <a:defRPr/>
            </a:pP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「プーチン氏の</a:t>
            </a:r>
            <a:r>
              <a:rPr lang="en-US" altLang="ja-JP"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5</a:t>
            </a:r>
            <a:r>
              <a:rPr lang="ja-JP" altLang="en-US" sz="4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月北京訪問は中露関係の発展の方向性示した」</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2" name="テキスト ボックス 1">
            <a:extLst>
              <a:ext uri="{FF2B5EF4-FFF2-40B4-BE49-F238E27FC236}">
                <a16:creationId xmlns:a16="http://schemas.microsoft.com/office/drawing/2014/main" id="{6002DF03-BBC0-322C-2923-E1BCCD0748B4}"/>
              </a:ext>
            </a:extLst>
          </p:cNvPr>
          <p:cNvSpPr txBox="1"/>
          <p:nvPr/>
        </p:nvSpPr>
        <p:spPr>
          <a:xfrm>
            <a:off x="1286331" y="1432857"/>
            <a:ext cx="1941557" cy="501667"/>
          </a:xfrm>
          <a:prstGeom prst="rect">
            <a:avLst/>
          </a:prstGeom>
          <a:noFill/>
        </p:spPr>
        <p:txBody>
          <a:bodyPr wrap="none" tIns="72000" bIns="0" rtlCol="0">
            <a:spAutoFit/>
          </a:bodyPr>
          <a:lstStyle/>
          <a:p>
            <a:pPr marL="0" marR="0" lvl="0" indent="0" algn="ctr" defTabSz="914400" rtl="0" eaLnBrk="1" fontAlgn="auto" latinLnBrk="0" hangingPunct="1">
              <a:lnSpc>
                <a:spcPts val="3500"/>
              </a:lnSpc>
              <a:spcBef>
                <a:spcPts val="0"/>
              </a:spcBef>
              <a:spcAft>
                <a:spcPts val="0"/>
              </a:spcAft>
              <a:buClrTx/>
              <a:buSzTx/>
              <a:buFontTx/>
              <a:buNone/>
              <a:tabLst/>
              <a:defRPr/>
            </a:pP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24</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年</a:t>
            </a: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7</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月</a:t>
            </a: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3</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日</a:t>
            </a:r>
            <a:endParaRPr kumimoji="1" lang="en-US" altLang="ja-JP" sz="2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31029812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BCF3C24-0AB8-FA11-F2AD-ABCB1E42F56B}"/>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A9F9FFD-CBEE-65F7-85D2-0301465E9C99}"/>
              </a:ext>
            </a:extLst>
          </p:cNvPr>
          <p:cNvSpPr txBox="1"/>
          <p:nvPr/>
        </p:nvSpPr>
        <p:spPr>
          <a:xfrm>
            <a:off x="2868322" y="120567"/>
            <a:ext cx="7337265" cy="1011422"/>
          </a:xfrm>
          <a:prstGeom prst="rect">
            <a:avLst/>
          </a:prstGeom>
          <a:noFill/>
        </p:spPr>
        <p:txBody>
          <a:bodyPr wrap="none" tIns="7200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米大統領選第</a:t>
            </a:r>
            <a:r>
              <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1</a:t>
            </a:r>
            <a:r>
              <a:rPr kumimoji="1" lang="ja-JP" altLang="en-US"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回公開討論会</a:t>
            </a:r>
            <a:endParaRPr kumimoji="1" lang="en-US" altLang="ja-JP" sz="4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4" name="テキスト ボックス 3">
            <a:extLst>
              <a:ext uri="{FF2B5EF4-FFF2-40B4-BE49-F238E27FC236}">
                <a16:creationId xmlns:a16="http://schemas.microsoft.com/office/drawing/2014/main" id="{AE5EC530-1074-63D0-859B-02515C75D888}"/>
              </a:ext>
            </a:extLst>
          </p:cNvPr>
          <p:cNvSpPr txBox="1"/>
          <p:nvPr/>
        </p:nvSpPr>
        <p:spPr>
          <a:xfrm>
            <a:off x="519463" y="482134"/>
            <a:ext cx="2149948" cy="501667"/>
          </a:xfrm>
          <a:prstGeom prst="rect">
            <a:avLst/>
          </a:prstGeom>
          <a:noFill/>
        </p:spPr>
        <p:txBody>
          <a:bodyPr wrap="none" tIns="72000" bIns="0" rtlCol="0">
            <a:spAutoFit/>
          </a:bodyPr>
          <a:lstStyle/>
          <a:p>
            <a:pPr marL="0" marR="0" lvl="0" indent="0" algn="ctr" defTabSz="914400" rtl="0" eaLnBrk="1" fontAlgn="auto" latinLnBrk="0" hangingPunct="1">
              <a:lnSpc>
                <a:spcPts val="3500"/>
              </a:lnSpc>
              <a:spcBef>
                <a:spcPts val="0"/>
              </a:spcBef>
              <a:spcAft>
                <a:spcPts val="0"/>
              </a:spcAft>
              <a:buClrTx/>
              <a:buSzTx/>
              <a:buFontTx/>
              <a:buNone/>
              <a:tabLst/>
              <a:defRPr/>
            </a:pP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24</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年</a:t>
            </a: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6</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月</a:t>
            </a: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27</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日</a:t>
            </a:r>
            <a:endParaRPr kumimoji="1" lang="en-US" altLang="ja-JP" sz="2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5" name="テキスト ボックス 4">
            <a:extLst>
              <a:ext uri="{FF2B5EF4-FFF2-40B4-BE49-F238E27FC236}">
                <a16:creationId xmlns:a16="http://schemas.microsoft.com/office/drawing/2014/main" id="{30D4758A-A45F-6D4F-2008-60F053A21400}"/>
              </a:ext>
            </a:extLst>
          </p:cNvPr>
          <p:cNvSpPr txBox="1"/>
          <p:nvPr/>
        </p:nvSpPr>
        <p:spPr>
          <a:xfrm>
            <a:off x="297087" y="1663958"/>
            <a:ext cx="11597826" cy="4841957"/>
          </a:xfrm>
          <a:prstGeom prst="rect">
            <a:avLst/>
          </a:prstGeom>
          <a:noFill/>
        </p:spPr>
        <p:txBody>
          <a:bodyPr wrap="square" tIns="72000" bIns="0" rtlCol="0">
            <a:spAutoFit/>
          </a:bodyPr>
          <a:lstStyle/>
          <a:p>
            <a:pPr marL="0" marR="0" lvl="0" indent="0" defTabSz="914400" rtl="0" eaLnBrk="1" fontAlgn="auto" latinLnBrk="0" hangingPunct="1">
              <a:lnSpc>
                <a:spcPts val="5500"/>
              </a:lnSpc>
              <a:spcBef>
                <a:spcPts val="0"/>
              </a:spcBef>
              <a:spcAft>
                <a:spcPts val="0"/>
              </a:spcAft>
              <a:buClrTx/>
              <a:buSzTx/>
              <a:buFontTx/>
              <a:buNone/>
              <a:tabLst/>
              <a:defRPr/>
            </a:pPr>
            <a:r>
              <a:rPr lang="en-US" altLang="ja-JP"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CNN</a:t>
            </a:r>
            <a:r>
              <a:rPr lang="ja-JP" altLang="en-US"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調査　　　トランプ　</a:t>
            </a:r>
            <a:r>
              <a:rPr lang="en-US" altLang="ja-JP"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67</a:t>
            </a:r>
            <a:r>
              <a:rPr lang="ja-JP" altLang="en-US"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a:t>
            </a:r>
            <a:endParaRPr lang="en-US" altLang="ja-JP"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endParaRPr>
          </a:p>
          <a:p>
            <a:pPr marL="0" marR="0" lvl="0" indent="0" defTabSz="914400" rtl="0" eaLnBrk="1" fontAlgn="auto" latinLnBrk="0" hangingPunct="1">
              <a:lnSpc>
                <a:spcPts val="5500"/>
              </a:lnSpc>
              <a:spcBef>
                <a:spcPts val="0"/>
              </a:spcBef>
              <a:spcAft>
                <a:spcPts val="0"/>
              </a:spcAft>
              <a:buClrTx/>
              <a:buSzTx/>
              <a:buFontTx/>
              <a:buNone/>
              <a:tabLst/>
              <a:defRPr/>
            </a:pPr>
            <a:r>
              <a:rPr lang="ja-JP" altLang="en-US"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                      バイデン　</a:t>
            </a:r>
            <a:r>
              <a:rPr lang="en-US" altLang="ja-JP"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33</a:t>
            </a:r>
            <a:r>
              <a:rPr lang="ja-JP" altLang="en-US"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a:t>
            </a:r>
            <a:endParaRPr lang="en-US" altLang="ja-JP"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endParaRPr>
          </a:p>
          <a:p>
            <a:pPr marL="0" marR="0" lvl="0" indent="0" defTabSz="914400" rtl="0" eaLnBrk="1" fontAlgn="auto" latinLnBrk="0" hangingPunct="1">
              <a:lnSpc>
                <a:spcPts val="9000"/>
              </a:lnSpc>
              <a:spcBef>
                <a:spcPts val="0"/>
              </a:spcBef>
              <a:spcAft>
                <a:spcPts val="0"/>
              </a:spcAft>
              <a:buClrTx/>
              <a:buSzTx/>
              <a:buFontTx/>
              <a:buNone/>
              <a:tabLst/>
              <a:defRPr/>
            </a:pPr>
            <a:r>
              <a:rPr lang="ja-JP" altLang="en-US"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マスコミ各社バイデン撤退要求</a:t>
            </a:r>
            <a:endParaRPr lang="en-US" altLang="ja-JP"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endParaRPr>
          </a:p>
          <a:p>
            <a:pPr marL="0" marR="0" lvl="0" indent="0" defTabSz="914400" rtl="0" eaLnBrk="1" fontAlgn="auto" latinLnBrk="0" hangingPunct="1">
              <a:lnSpc>
                <a:spcPts val="9000"/>
              </a:lnSpc>
              <a:spcBef>
                <a:spcPts val="0"/>
              </a:spcBef>
              <a:spcAft>
                <a:spcPts val="0"/>
              </a:spcAft>
              <a:buClrTx/>
              <a:buSzTx/>
              <a:buFontTx/>
              <a:buNone/>
              <a:tabLst/>
              <a:defRPr/>
            </a:pPr>
            <a:r>
              <a:rPr lang="ja-JP" altLang="en-US" sz="48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民主党　</a:t>
            </a:r>
            <a:r>
              <a:rPr kumimoji="1" lang="ja-JP" altLang="en-US"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対応に追われる</a:t>
            </a:r>
            <a:endParaRPr kumimoji="1" lang="en-US" altLang="ja-JP"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a:p>
            <a:pPr marL="0" marR="0" lvl="0" indent="0" defTabSz="914400" rtl="0" eaLnBrk="1" fontAlgn="auto" latinLnBrk="0" hangingPunct="1">
              <a:lnSpc>
                <a:spcPts val="9000"/>
              </a:lnSpc>
              <a:spcBef>
                <a:spcPts val="0"/>
              </a:spcBef>
              <a:spcAft>
                <a:spcPts val="0"/>
              </a:spcAft>
              <a:buClrTx/>
              <a:buSzTx/>
              <a:buFontTx/>
              <a:buNone/>
              <a:tabLst/>
              <a:defRPr/>
            </a:pPr>
            <a:r>
              <a:rPr kumimoji="1" lang="ja-JP" altLang="en-US"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民主党党大会　</a:t>
            </a:r>
            <a:r>
              <a:rPr kumimoji="1" lang="en-US" altLang="ja-JP"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8</a:t>
            </a:r>
            <a:r>
              <a:rPr kumimoji="1" lang="ja-JP" altLang="en-US"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月</a:t>
            </a:r>
            <a:r>
              <a:rPr kumimoji="1" lang="en-US" altLang="ja-JP"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19</a:t>
            </a:r>
            <a:r>
              <a:rPr kumimoji="1" lang="ja-JP" altLang="en-US"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a:t>
            </a:r>
            <a:r>
              <a:rPr kumimoji="1" lang="en-US" altLang="ja-JP"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22</a:t>
            </a:r>
            <a:r>
              <a:rPr kumimoji="1" lang="ja-JP" altLang="en-US"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日　シカゴ</a:t>
            </a:r>
            <a:endParaRPr kumimoji="1" lang="en-US" altLang="ja-JP" sz="48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6" name="テキスト ボックス 5">
            <a:extLst>
              <a:ext uri="{FF2B5EF4-FFF2-40B4-BE49-F238E27FC236}">
                <a16:creationId xmlns:a16="http://schemas.microsoft.com/office/drawing/2014/main" id="{E1CB0C7B-B24A-43DB-BD38-69A249B4B99E}"/>
              </a:ext>
            </a:extLst>
          </p:cNvPr>
          <p:cNvSpPr txBox="1"/>
          <p:nvPr/>
        </p:nvSpPr>
        <p:spPr>
          <a:xfrm>
            <a:off x="10205587" y="482134"/>
            <a:ext cx="1508746" cy="501667"/>
          </a:xfrm>
          <a:prstGeom prst="rect">
            <a:avLst/>
          </a:prstGeom>
          <a:noFill/>
        </p:spPr>
        <p:txBody>
          <a:bodyPr wrap="none" tIns="72000" bIns="0" rtlCol="0">
            <a:spAutoFit/>
          </a:bodyPr>
          <a:lstStyle/>
          <a:p>
            <a:pPr marL="0" marR="0" lvl="0" indent="0" algn="ctr" defTabSz="914400" rtl="0" eaLnBrk="1" fontAlgn="auto" latinLnBrk="0" hangingPunct="1">
              <a:lnSpc>
                <a:spcPts val="3500"/>
              </a:lnSpc>
              <a:spcBef>
                <a:spcPts val="0"/>
              </a:spcBef>
              <a:spcAft>
                <a:spcPts val="0"/>
              </a:spcAft>
              <a:buClrTx/>
              <a:buSzTx/>
              <a:buFontTx/>
              <a:buNone/>
              <a:tabLst/>
              <a:defRPr/>
            </a:pPr>
            <a:r>
              <a:rPr lang="en-US" altLang="ja-JP"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CNN</a:t>
            </a:r>
            <a:r>
              <a:rPr lang="ja-JP" altLang="en-US" sz="2400" b="1"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主催</a:t>
            </a:r>
            <a:endParaRPr kumimoji="1" lang="en-US" altLang="ja-JP" sz="24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1405166575"/>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4647</TotalTime>
  <Words>423</Words>
  <Application>Microsoft Office PowerPoint</Application>
  <PresentationFormat>ワイド画面</PresentationFormat>
  <Paragraphs>39</Paragraphs>
  <Slides>3</Slides>
  <Notes>3</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3</vt:i4>
      </vt:variant>
    </vt:vector>
  </HeadingPairs>
  <TitlesOfParts>
    <vt:vector size="8" baseType="lpstr">
      <vt:lpstr>メイリオ</vt:lpstr>
      <vt:lpstr>游ゴシック</vt:lpstr>
      <vt:lpstr>游ゴシック Light</vt:lpstr>
      <vt:lpstr>Arial</vt:lpstr>
      <vt:lpstr>Office テーマ</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梶栗　正義</dc:creator>
  <cp:lastModifiedBy>asd8627</cp:lastModifiedBy>
  <cp:revision>51</cp:revision>
  <cp:lastPrinted>2024-04-11T07:35:08Z</cp:lastPrinted>
  <dcterms:created xsi:type="dcterms:W3CDTF">2023-12-22T11:58:12Z</dcterms:created>
  <dcterms:modified xsi:type="dcterms:W3CDTF">2024-07-11T12:16:12Z</dcterms:modified>
</cp:coreProperties>
</file>

<file path=docProps/thumbnail.jpeg>
</file>