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2" r:id="rId6"/>
    <p:sldId id="263" r:id="rId7"/>
    <p:sldId id="260" r:id="rId8"/>
    <p:sldId id="261" r:id="rId9"/>
  </p:sldIdLst>
  <p:sldSz cx="12192000" cy="6858000"/>
  <p:notesSz cx="9866313" cy="6735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BC0411-60EF-48CB-8EAC-49DFD34CC2A8}" v="2" dt="2024-09-23T05:00:01.7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94660"/>
  </p:normalViewPr>
  <p:slideViewPr>
    <p:cSldViewPr snapToGrid="0">
      <p:cViewPr varScale="1">
        <p:scale>
          <a:sx n="89" d="100"/>
          <a:sy n="89" d="100"/>
        </p:scale>
        <p:origin x="90" y="3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oshio watanabe" userId="4f88620549a6431d" providerId="LiveId" clId="{02681FC8-FAE1-4333-A99D-6434C8703D3B}"/>
    <pc:docChg chg="undo custSel addSld modSld">
      <pc:chgData name="yoshio watanabe" userId="4f88620549a6431d" providerId="LiveId" clId="{02681FC8-FAE1-4333-A99D-6434C8703D3B}" dt="2024-09-21T06:59:48.550" v="79" actId="207"/>
      <pc:docMkLst>
        <pc:docMk/>
      </pc:docMkLst>
      <pc:sldChg chg="addSp modSp new mod">
        <pc:chgData name="yoshio watanabe" userId="4f88620549a6431d" providerId="LiveId" clId="{02681FC8-FAE1-4333-A99D-6434C8703D3B}" dt="2024-09-21T06:59:48.550" v="79" actId="207"/>
        <pc:sldMkLst>
          <pc:docMk/>
          <pc:sldMk cId="2492713556" sldId="263"/>
        </pc:sldMkLst>
        <pc:spChg chg="mod">
          <ac:chgData name="yoshio watanabe" userId="4f88620549a6431d" providerId="LiveId" clId="{02681FC8-FAE1-4333-A99D-6434C8703D3B}" dt="2024-09-21T06:58:09.199" v="68" actId="2711"/>
          <ac:spMkLst>
            <pc:docMk/>
            <pc:sldMk cId="2492713556" sldId="263"/>
            <ac:spMk id="2" creationId="{E19E9A83-5B14-29FD-35E5-2138BC520D0A}"/>
          </ac:spMkLst>
        </pc:spChg>
        <pc:spChg chg="mod">
          <ac:chgData name="yoshio watanabe" userId="4f88620549a6431d" providerId="LiveId" clId="{02681FC8-FAE1-4333-A99D-6434C8703D3B}" dt="2024-09-21T06:59:48.550" v="79" actId="207"/>
          <ac:spMkLst>
            <pc:docMk/>
            <pc:sldMk cId="2492713556" sldId="263"/>
            <ac:spMk id="3" creationId="{E784A30E-DB82-3DAC-FBDC-945C87811B23}"/>
          </ac:spMkLst>
        </pc:spChg>
        <pc:picChg chg="add mod">
          <ac:chgData name="yoshio watanabe" userId="4f88620549a6431d" providerId="LiveId" clId="{02681FC8-FAE1-4333-A99D-6434C8703D3B}" dt="2024-09-21T06:59:32.484" v="78" actId="14861"/>
          <ac:picMkLst>
            <pc:docMk/>
            <pc:sldMk cId="2492713556" sldId="263"/>
            <ac:picMk id="1026" creationId="{41E645DD-2C44-61AE-4F80-3941EA95A665}"/>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F3901B2-A27B-D508-1731-9ED7981DE116}"/>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98F43FC6-2265-D94E-0C83-9EBEE5A42B7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BBFF41B-7978-2C24-150F-C28967073F25}"/>
              </a:ext>
            </a:extLst>
          </p:cNvPr>
          <p:cNvSpPr>
            <a:spLocks noGrp="1"/>
          </p:cNvSpPr>
          <p:nvPr>
            <p:ph type="dt" sz="half" idx="10"/>
          </p:nvPr>
        </p:nvSpPr>
        <p:spPr/>
        <p:txBody>
          <a:bodyPr/>
          <a:lstStyle/>
          <a:p>
            <a:fld id="{21598D58-0580-4926-A2E1-ACEA898A4884}" type="datetimeFigureOut">
              <a:rPr kumimoji="1" lang="ja-JP" altLang="en-US" smtClean="0"/>
              <a:t>2024/9/26</a:t>
            </a:fld>
            <a:endParaRPr kumimoji="1" lang="ja-JP" altLang="en-US"/>
          </a:p>
        </p:txBody>
      </p:sp>
      <p:sp>
        <p:nvSpPr>
          <p:cNvPr id="5" name="フッター プレースホルダー 4">
            <a:extLst>
              <a:ext uri="{FF2B5EF4-FFF2-40B4-BE49-F238E27FC236}">
                <a16:creationId xmlns:a16="http://schemas.microsoft.com/office/drawing/2014/main" id="{FFFE265A-D49B-68AB-73C2-EE5CFFBBE21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275D6D8-C199-6301-780B-A28D5CD6AC63}"/>
              </a:ext>
            </a:extLst>
          </p:cNvPr>
          <p:cNvSpPr>
            <a:spLocks noGrp="1"/>
          </p:cNvSpPr>
          <p:nvPr>
            <p:ph type="sldNum" sz="quarter" idx="12"/>
          </p:nvPr>
        </p:nvSpPr>
        <p:spPr/>
        <p:txBody>
          <a:bodyPr/>
          <a:lstStyle/>
          <a:p>
            <a:fld id="{AD440784-D9F6-4CBA-8C97-DA45A784E242}" type="slidenum">
              <a:rPr kumimoji="1" lang="ja-JP" altLang="en-US" smtClean="0"/>
              <a:t>‹#›</a:t>
            </a:fld>
            <a:endParaRPr kumimoji="1" lang="ja-JP" altLang="en-US"/>
          </a:p>
        </p:txBody>
      </p:sp>
    </p:spTree>
    <p:extLst>
      <p:ext uri="{BB962C8B-B14F-4D97-AF65-F5344CB8AC3E}">
        <p14:creationId xmlns:p14="http://schemas.microsoft.com/office/powerpoint/2010/main" val="4901295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1040DF-7FBF-1B36-F706-2D3B6949642D}"/>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7519A51-AB64-03AC-9129-1E450838581B}"/>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1F4DD7D-ECA0-D691-8A48-1D192A8A9296}"/>
              </a:ext>
            </a:extLst>
          </p:cNvPr>
          <p:cNvSpPr>
            <a:spLocks noGrp="1"/>
          </p:cNvSpPr>
          <p:nvPr>
            <p:ph type="dt" sz="half" idx="10"/>
          </p:nvPr>
        </p:nvSpPr>
        <p:spPr/>
        <p:txBody>
          <a:bodyPr/>
          <a:lstStyle/>
          <a:p>
            <a:fld id="{21598D58-0580-4926-A2E1-ACEA898A4884}" type="datetimeFigureOut">
              <a:rPr kumimoji="1" lang="ja-JP" altLang="en-US" smtClean="0"/>
              <a:t>2024/9/26</a:t>
            </a:fld>
            <a:endParaRPr kumimoji="1" lang="ja-JP" altLang="en-US"/>
          </a:p>
        </p:txBody>
      </p:sp>
      <p:sp>
        <p:nvSpPr>
          <p:cNvPr id="5" name="フッター プレースホルダー 4">
            <a:extLst>
              <a:ext uri="{FF2B5EF4-FFF2-40B4-BE49-F238E27FC236}">
                <a16:creationId xmlns:a16="http://schemas.microsoft.com/office/drawing/2014/main" id="{01CA4229-0DEF-BD83-D6A0-EA66AE81E7A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0A4A360-3ED7-1F6F-C942-CD80CA8D8A8C}"/>
              </a:ext>
            </a:extLst>
          </p:cNvPr>
          <p:cNvSpPr>
            <a:spLocks noGrp="1"/>
          </p:cNvSpPr>
          <p:nvPr>
            <p:ph type="sldNum" sz="quarter" idx="12"/>
          </p:nvPr>
        </p:nvSpPr>
        <p:spPr/>
        <p:txBody>
          <a:bodyPr/>
          <a:lstStyle/>
          <a:p>
            <a:fld id="{AD440784-D9F6-4CBA-8C97-DA45A784E242}" type="slidenum">
              <a:rPr kumimoji="1" lang="ja-JP" altLang="en-US" smtClean="0"/>
              <a:t>‹#›</a:t>
            </a:fld>
            <a:endParaRPr kumimoji="1" lang="ja-JP" altLang="en-US"/>
          </a:p>
        </p:txBody>
      </p:sp>
    </p:spTree>
    <p:extLst>
      <p:ext uri="{BB962C8B-B14F-4D97-AF65-F5344CB8AC3E}">
        <p14:creationId xmlns:p14="http://schemas.microsoft.com/office/powerpoint/2010/main" val="17954220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385F2E3-9EE4-284C-632B-B408D661756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8C200CF-BDB9-01D9-2C37-897D6DE4C94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C27095E-F1A6-F537-7F76-F236950CA12F}"/>
              </a:ext>
            </a:extLst>
          </p:cNvPr>
          <p:cNvSpPr>
            <a:spLocks noGrp="1"/>
          </p:cNvSpPr>
          <p:nvPr>
            <p:ph type="dt" sz="half" idx="10"/>
          </p:nvPr>
        </p:nvSpPr>
        <p:spPr/>
        <p:txBody>
          <a:bodyPr/>
          <a:lstStyle/>
          <a:p>
            <a:fld id="{21598D58-0580-4926-A2E1-ACEA898A4884}" type="datetimeFigureOut">
              <a:rPr kumimoji="1" lang="ja-JP" altLang="en-US" smtClean="0"/>
              <a:t>2024/9/26</a:t>
            </a:fld>
            <a:endParaRPr kumimoji="1" lang="ja-JP" altLang="en-US"/>
          </a:p>
        </p:txBody>
      </p:sp>
      <p:sp>
        <p:nvSpPr>
          <p:cNvPr id="5" name="フッター プレースホルダー 4">
            <a:extLst>
              <a:ext uri="{FF2B5EF4-FFF2-40B4-BE49-F238E27FC236}">
                <a16:creationId xmlns:a16="http://schemas.microsoft.com/office/drawing/2014/main" id="{48F0E2ED-CBEE-00B6-5836-9F157E4E1C6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DF3AAE6-68FF-06E8-77B2-78CDFB7B4979}"/>
              </a:ext>
            </a:extLst>
          </p:cNvPr>
          <p:cNvSpPr>
            <a:spLocks noGrp="1"/>
          </p:cNvSpPr>
          <p:nvPr>
            <p:ph type="sldNum" sz="quarter" idx="12"/>
          </p:nvPr>
        </p:nvSpPr>
        <p:spPr/>
        <p:txBody>
          <a:bodyPr/>
          <a:lstStyle/>
          <a:p>
            <a:fld id="{AD440784-D9F6-4CBA-8C97-DA45A784E242}" type="slidenum">
              <a:rPr kumimoji="1" lang="ja-JP" altLang="en-US" smtClean="0"/>
              <a:t>‹#›</a:t>
            </a:fld>
            <a:endParaRPr kumimoji="1" lang="ja-JP" altLang="en-US"/>
          </a:p>
        </p:txBody>
      </p:sp>
    </p:spTree>
    <p:extLst>
      <p:ext uri="{BB962C8B-B14F-4D97-AF65-F5344CB8AC3E}">
        <p14:creationId xmlns:p14="http://schemas.microsoft.com/office/powerpoint/2010/main" val="3078418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77B632A-120F-FBCD-38AA-8FBA766B9F1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C1A90CE-028D-0A93-3B0E-9C918D6211BD}"/>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20112E4-EDB6-5558-3AE0-196C5DF4152D}"/>
              </a:ext>
            </a:extLst>
          </p:cNvPr>
          <p:cNvSpPr>
            <a:spLocks noGrp="1"/>
          </p:cNvSpPr>
          <p:nvPr>
            <p:ph type="dt" sz="half" idx="10"/>
          </p:nvPr>
        </p:nvSpPr>
        <p:spPr/>
        <p:txBody>
          <a:bodyPr/>
          <a:lstStyle/>
          <a:p>
            <a:fld id="{21598D58-0580-4926-A2E1-ACEA898A4884}" type="datetimeFigureOut">
              <a:rPr kumimoji="1" lang="ja-JP" altLang="en-US" smtClean="0"/>
              <a:t>2024/9/26</a:t>
            </a:fld>
            <a:endParaRPr kumimoji="1" lang="ja-JP" altLang="en-US"/>
          </a:p>
        </p:txBody>
      </p:sp>
      <p:sp>
        <p:nvSpPr>
          <p:cNvPr id="5" name="フッター プレースホルダー 4">
            <a:extLst>
              <a:ext uri="{FF2B5EF4-FFF2-40B4-BE49-F238E27FC236}">
                <a16:creationId xmlns:a16="http://schemas.microsoft.com/office/drawing/2014/main" id="{D5DE44D8-704B-D1D7-9E34-AD5CD31FD87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2835047-2286-1243-53C7-928936AE7EAF}"/>
              </a:ext>
            </a:extLst>
          </p:cNvPr>
          <p:cNvSpPr>
            <a:spLocks noGrp="1"/>
          </p:cNvSpPr>
          <p:nvPr>
            <p:ph type="sldNum" sz="quarter" idx="12"/>
          </p:nvPr>
        </p:nvSpPr>
        <p:spPr/>
        <p:txBody>
          <a:bodyPr/>
          <a:lstStyle/>
          <a:p>
            <a:fld id="{AD440784-D9F6-4CBA-8C97-DA45A784E242}" type="slidenum">
              <a:rPr kumimoji="1" lang="ja-JP" altLang="en-US" smtClean="0"/>
              <a:t>‹#›</a:t>
            </a:fld>
            <a:endParaRPr kumimoji="1" lang="ja-JP" altLang="en-US"/>
          </a:p>
        </p:txBody>
      </p:sp>
    </p:spTree>
    <p:extLst>
      <p:ext uri="{BB962C8B-B14F-4D97-AF65-F5344CB8AC3E}">
        <p14:creationId xmlns:p14="http://schemas.microsoft.com/office/powerpoint/2010/main" val="4132809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9A98D3A-00E9-8ABB-1107-E99A91EBCBAD}"/>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1BC3D3A-2C0C-0A6F-6DFE-01E793818D2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C735F29-2DDA-5DBF-6FCE-CE84FF873DCC}"/>
              </a:ext>
            </a:extLst>
          </p:cNvPr>
          <p:cNvSpPr>
            <a:spLocks noGrp="1"/>
          </p:cNvSpPr>
          <p:nvPr>
            <p:ph type="dt" sz="half" idx="10"/>
          </p:nvPr>
        </p:nvSpPr>
        <p:spPr/>
        <p:txBody>
          <a:bodyPr/>
          <a:lstStyle/>
          <a:p>
            <a:fld id="{21598D58-0580-4926-A2E1-ACEA898A4884}" type="datetimeFigureOut">
              <a:rPr kumimoji="1" lang="ja-JP" altLang="en-US" smtClean="0"/>
              <a:t>2024/9/26</a:t>
            </a:fld>
            <a:endParaRPr kumimoji="1" lang="ja-JP" altLang="en-US"/>
          </a:p>
        </p:txBody>
      </p:sp>
      <p:sp>
        <p:nvSpPr>
          <p:cNvPr id="5" name="フッター プレースホルダー 4">
            <a:extLst>
              <a:ext uri="{FF2B5EF4-FFF2-40B4-BE49-F238E27FC236}">
                <a16:creationId xmlns:a16="http://schemas.microsoft.com/office/drawing/2014/main" id="{9258F909-F248-28AB-1D0A-357A194FAC9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FFF0E40-0DDB-ACCE-193E-4572445DCF3E}"/>
              </a:ext>
            </a:extLst>
          </p:cNvPr>
          <p:cNvSpPr>
            <a:spLocks noGrp="1"/>
          </p:cNvSpPr>
          <p:nvPr>
            <p:ph type="sldNum" sz="quarter" idx="12"/>
          </p:nvPr>
        </p:nvSpPr>
        <p:spPr/>
        <p:txBody>
          <a:bodyPr/>
          <a:lstStyle/>
          <a:p>
            <a:fld id="{AD440784-D9F6-4CBA-8C97-DA45A784E242}" type="slidenum">
              <a:rPr kumimoji="1" lang="ja-JP" altLang="en-US" smtClean="0"/>
              <a:t>‹#›</a:t>
            </a:fld>
            <a:endParaRPr kumimoji="1" lang="ja-JP" altLang="en-US"/>
          </a:p>
        </p:txBody>
      </p:sp>
    </p:spTree>
    <p:extLst>
      <p:ext uri="{BB962C8B-B14F-4D97-AF65-F5344CB8AC3E}">
        <p14:creationId xmlns:p14="http://schemas.microsoft.com/office/powerpoint/2010/main" val="16370069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1056F93-3218-2E2A-B278-A8F3187D2D5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C3DCF74-CCFD-D295-5410-27D31A1AAC00}"/>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F59D835-8BB3-FE10-FB02-279815E9EC5A}"/>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2709078-C1A5-BB1F-352B-31053656772D}"/>
              </a:ext>
            </a:extLst>
          </p:cNvPr>
          <p:cNvSpPr>
            <a:spLocks noGrp="1"/>
          </p:cNvSpPr>
          <p:nvPr>
            <p:ph type="dt" sz="half" idx="10"/>
          </p:nvPr>
        </p:nvSpPr>
        <p:spPr/>
        <p:txBody>
          <a:bodyPr/>
          <a:lstStyle/>
          <a:p>
            <a:fld id="{21598D58-0580-4926-A2E1-ACEA898A4884}" type="datetimeFigureOut">
              <a:rPr kumimoji="1" lang="ja-JP" altLang="en-US" smtClean="0"/>
              <a:t>2024/9/26</a:t>
            </a:fld>
            <a:endParaRPr kumimoji="1" lang="ja-JP" altLang="en-US"/>
          </a:p>
        </p:txBody>
      </p:sp>
      <p:sp>
        <p:nvSpPr>
          <p:cNvPr id="6" name="フッター プレースホルダー 5">
            <a:extLst>
              <a:ext uri="{FF2B5EF4-FFF2-40B4-BE49-F238E27FC236}">
                <a16:creationId xmlns:a16="http://schemas.microsoft.com/office/drawing/2014/main" id="{B87EBC1F-241A-0411-F8DE-8C1E3B7CA4F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97AF937-BAEB-D768-9311-ED290D68C127}"/>
              </a:ext>
            </a:extLst>
          </p:cNvPr>
          <p:cNvSpPr>
            <a:spLocks noGrp="1"/>
          </p:cNvSpPr>
          <p:nvPr>
            <p:ph type="sldNum" sz="quarter" idx="12"/>
          </p:nvPr>
        </p:nvSpPr>
        <p:spPr/>
        <p:txBody>
          <a:bodyPr/>
          <a:lstStyle/>
          <a:p>
            <a:fld id="{AD440784-D9F6-4CBA-8C97-DA45A784E242}" type="slidenum">
              <a:rPr kumimoji="1" lang="ja-JP" altLang="en-US" smtClean="0"/>
              <a:t>‹#›</a:t>
            </a:fld>
            <a:endParaRPr kumimoji="1" lang="ja-JP" altLang="en-US"/>
          </a:p>
        </p:txBody>
      </p:sp>
    </p:spTree>
    <p:extLst>
      <p:ext uri="{BB962C8B-B14F-4D97-AF65-F5344CB8AC3E}">
        <p14:creationId xmlns:p14="http://schemas.microsoft.com/office/powerpoint/2010/main" val="2547912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82AB5BE-0834-2F2A-1450-4EDACBDD0C38}"/>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7C05932-F3F5-8B50-C6A7-7082F35B74A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BB73ED04-CD5E-2B28-C276-B60E8BE3D970}"/>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565E6ADB-EE05-5347-BE04-BC4DB6308ED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D93237A9-9A44-81B6-4DA2-77C9D9BC3A21}"/>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05C27EFA-4992-C63F-B0E1-67F9FC8A5D93}"/>
              </a:ext>
            </a:extLst>
          </p:cNvPr>
          <p:cNvSpPr>
            <a:spLocks noGrp="1"/>
          </p:cNvSpPr>
          <p:nvPr>
            <p:ph type="dt" sz="half" idx="10"/>
          </p:nvPr>
        </p:nvSpPr>
        <p:spPr/>
        <p:txBody>
          <a:bodyPr/>
          <a:lstStyle/>
          <a:p>
            <a:fld id="{21598D58-0580-4926-A2E1-ACEA898A4884}" type="datetimeFigureOut">
              <a:rPr kumimoji="1" lang="ja-JP" altLang="en-US" smtClean="0"/>
              <a:t>2024/9/26</a:t>
            </a:fld>
            <a:endParaRPr kumimoji="1" lang="ja-JP" altLang="en-US"/>
          </a:p>
        </p:txBody>
      </p:sp>
      <p:sp>
        <p:nvSpPr>
          <p:cNvPr id="8" name="フッター プレースホルダー 7">
            <a:extLst>
              <a:ext uri="{FF2B5EF4-FFF2-40B4-BE49-F238E27FC236}">
                <a16:creationId xmlns:a16="http://schemas.microsoft.com/office/drawing/2014/main" id="{6B39F539-87CD-D1D3-487B-BB4D09DD39F5}"/>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12803A51-9F69-55ED-40AC-709F85AB1015}"/>
              </a:ext>
            </a:extLst>
          </p:cNvPr>
          <p:cNvSpPr>
            <a:spLocks noGrp="1"/>
          </p:cNvSpPr>
          <p:nvPr>
            <p:ph type="sldNum" sz="quarter" idx="12"/>
          </p:nvPr>
        </p:nvSpPr>
        <p:spPr/>
        <p:txBody>
          <a:bodyPr/>
          <a:lstStyle/>
          <a:p>
            <a:fld id="{AD440784-D9F6-4CBA-8C97-DA45A784E242}" type="slidenum">
              <a:rPr kumimoji="1" lang="ja-JP" altLang="en-US" smtClean="0"/>
              <a:t>‹#›</a:t>
            </a:fld>
            <a:endParaRPr kumimoji="1" lang="ja-JP" altLang="en-US"/>
          </a:p>
        </p:txBody>
      </p:sp>
    </p:spTree>
    <p:extLst>
      <p:ext uri="{BB962C8B-B14F-4D97-AF65-F5344CB8AC3E}">
        <p14:creationId xmlns:p14="http://schemas.microsoft.com/office/powerpoint/2010/main" val="31199311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28290AA-4E55-8998-F6FB-6EF5AF30F6DB}"/>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63FBB89-E0BD-270B-5900-FAD4D6301C31}"/>
              </a:ext>
            </a:extLst>
          </p:cNvPr>
          <p:cNvSpPr>
            <a:spLocks noGrp="1"/>
          </p:cNvSpPr>
          <p:nvPr>
            <p:ph type="dt" sz="half" idx="10"/>
          </p:nvPr>
        </p:nvSpPr>
        <p:spPr/>
        <p:txBody>
          <a:bodyPr/>
          <a:lstStyle/>
          <a:p>
            <a:fld id="{21598D58-0580-4926-A2E1-ACEA898A4884}" type="datetimeFigureOut">
              <a:rPr kumimoji="1" lang="ja-JP" altLang="en-US" smtClean="0"/>
              <a:t>2024/9/26</a:t>
            </a:fld>
            <a:endParaRPr kumimoji="1" lang="ja-JP" altLang="en-US"/>
          </a:p>
        </p:txBody>
      </p:sp>
      <p:sp>
        <p:nvSpPr>
          <p:cNvPr id="4" name="フッター プレースホルダー 3">
            <a:extLst>
              <a:ext uri="{FF2B5EF4-FFF2-40B4-BE49-F238E27FC236}">
                <a16:creationId xmlns:a16="http://schemas.microsoft.com/office/drawing/2014/main" id="{C69EFABC-1875-A463-E7AA-C09AB4DE7EB3}"/>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0A279E93-0F96-5D87-504D-55B38809127B}"/>
              </a:ext>
            </a:extLst>
          </p:cNvPr>
          <p:cNvSpPr>
            <a:spLocks noGrp="1"/>
          </p:cNvSpPr>
          <p:nvPr>
            <p:ph type="sldNum" sz="quarter" idx="12"/>
          </p:nvPr>
        </p:nvSpPr>
        <p:spPr/>
        <p:txBody>
          <a:bodyPr/>
          <a:lstStyle/>
          <a:p>
            <a:fld id="{AD440784-D9F6-4CBA-8C97-DA45A784E242}" type="slidenum">
              <a:rPr kumimoji="1" lang="ja-JP" altLang="en-US" smtClean="0"/>
              <a:t>‹#›</a:t>
            </a:fld>
            <a:endParaRPr kumimoji="1" lang="ja-JP" altLang="en-US"/>
          </a:p>
        </p:txBody>
      </p:sp>
    </p:spTree>
    <p:extLst>
      <p:ext uri="{BB962C8B-B14F-4D97-AF65-F5344CB8AC3E}">
        <p14:creationId xmlns:p14="http://schemas.microsoft.com/office/powerpoint/2010/main" val="3115904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75CC1F5-C8E6-D6B0-A829-1833E2C77B1F}"/>
              </a:ext>
            </a:extLst>
          </p:cNvPr>
          <p:cNvSpPr>
            <a:spLocks noGrp="1"/>
          </p:cNvSpPr>
          <p:nvPr>
            <p:ph type="dt" sz="half" idx="10"/>
          </p:nvPr>
        </p:nvSpPr>
        <p:spPr/>
        <p:txBody>
          <a:bodyPr/>
          <a:lstStyle/>
          <a:p>
            <a:fld id="{21598D58-0580-4926-A2E1-ACEA898A4884}" type="datetimeFigureOut">
              <a:rPr kumimoji="1" lang="ja-JP" altLang="en-US" smtClean="0"/>
              <a:t>2024/9/26</a:t>
            </a:fld>
            <a:endParaRPr kumimoji="1" lang="ja-JP" altLang="en-US"/>
          </a:p>
        </p:txBody>
      </p:sp>
      <p:sp>
        <p:nvSpPr>
          <p:cNvPr id="3" name="フッター プレースホルダー 2">
            <a:extLst>
              <a:ext uri="{FF2B5EF4-FFF2-40B4-BE49-F238E27FC236}">
                <a16:creationId xmlns:a16="http://schemas.microsoft.com/office/drawing/2014/main" id="{EE65C366-A0F6-EBA4-9532-83B3182DCAA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1EEAA9D-8DD6-A5FB-F2C7-D0D67BA92FD8}"/>
              </a:ext>
            </a:extLst>
          </p:cNvPr>
          <p:cNvSpPr>
            <a:spLocks noGrp="1"/>
          </p:cNvSpPr>
          <p:nvPr>
            <p:ph type="sldNum" sz="quarter" idx="12"/>
          </p:nvPr>
        </p:nvSpPr>
        <p:spPr/>
        <p:txBody>
          <a:bodyPr/>
          <a:lstStyle/>
          <a:p>
            <a:fld id="{AD440784-D9F6-4CBA-8C97-DA45A784E242}" type="slidenum">
              <a:rPr kumimoji="1" lang="ja-JP" altLang="en-US" smtClean="0"/>
              <a:t>‹#›</a:t>
            </a:fld>
            <a:endParaRPr kumimoji="1" lang="ja-JP" altLang="en-US"/>
          </a:p>
        </p:txBody>
      </p:sp>
    </p:spTree>
    <p:extLst>
      <p:ext uri="{BB962C8B-B14F-4D97-AF65-F5344CB8AC3E}">
        <p14:creationId xmlns:p14="http://schemas.microsoft.com/office/powerpoint/2010/main" val="986303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C8E8A6-74B4-D444-1530-E754B99F959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F8C8F72-1B96-01E5-3105-34B9F09B892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46BEAB5C-811A-8F5B-218B-CEA0AEFCE0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3FF47E4-02B0-BE2F-9629-5A1483B13E6C}"/>
              </a:ext>
            </a:extLst>
          </p:cNvPr>
          <p:cNvSpPr>
            <a:spLocks noGrp="1"/>
          </p:cNvSpPr>
          <p:nvPr>
            <p:ph type="dt" sz="half" idx="10"/>
          </p:nvPr>
        </p:nvSpPr>
        <p:spPr/>
        <p:txBody>
          <a:bodyPr/>
          <a:lstStyle/>
          <a:p>
            <a:fld id="{21598D58-0580-4926-A2E1-ACEA898A4884}" type="datetimeFigureOut">
              <a:rPr kumimoji="1" lang="ja-JP" altLang="en-US" smtClean="0"/>
              <a:t>2024/9/26</a:t>
            </a:fld>
            <a:endParaRPr kumimoji="1" lang="ja-JP" altLang="en-US"/>
          </a:p>
        </p:txBody>
      </p:sp>
      <p:sp>
        <p:nvSpPr>
          <p:cNvPr id="6" name="フッター プレースホルダー 5">
            <a:extLst>
              <a:ext uri="{FF2B5EF4-FFF2-40B4-BE49-F238E27FC236}">
                <a16:creationId xmlns:a16="http://schemas.microsoft.com/office/drawing/2014/main" id="{3A8E90F2-BEF9-F376-C7F3-173F5350F97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A786D46-9332-1813-E628-2A7564865420}"/>
              </a:ext>
            </a:extLst>
          </p:cNvPr>
          <p:cNvSpPr>
            <a:spLocks noGrp="1"/>
          </p:cNvSpPr>
          <p:nvPr>
            <p:ph type="sldNum" sz="quarter" idx="12"/>
          </p:nvPr>
        </p:nvSpPr>
        <p:spPr/>
        <p:txBody>
          <a:bodyPr/>
          <a:lstStyle/>
          <a:p>
            <a:fld id="{AD440784-D9F6-4CBA-8C97-DA45A784E242}" type="slidenum">
              <a:rPr kumimoji="1" lang="ja-JP" altLang="en-US" smtClean="0"/>
              <a:t>‹#›</a:t>
            </a:fld>
            <a:endParaRPr kumimoji="1" lang="ja-JP" altLang="en-US"/>
          </a:p>
        </p:txBody>
      </p:sp>
    </p:spTree>
    <p:extLst>
      <p:ext uri="{BB962C8B-B14F-4D97-AF65-F5344CB8AC3E}">
        <p14:creationId xmlns:p14="http://schemas.microsoft.com/office/powerpoint/2010/main" val="3207529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029E9C0-06F6-D210-6714-185930459D9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6904D5F-1A86-F394-D143-BF5111868B7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D26D37E-2ABB-EB2D-FF42-D4F81723E1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FD74122-619F-4543-4840-B26C6D91A847}"/>
              </a:ext>
            </a:extLst>
          </p:cNvPr>
          <p:cNvSpPr>
            <a:spLocks noGrp="1"/>
          </p:cNvSpPr>
          <p:nvPr>
            <p:ph type="dt" sz="half" idx="10"/>
          </p:nvPr>
        </p:nvSpPr>
        <p:spPr/>
        <p:txBody>
          <a:bodyPr/>
          <a:lstStyle/>
          <a:p>
            <a:fld id="{21598D58-0580-4926-A2E1-ACEA898A4884}" type="datetimeFigureOut">
              <a:rPr kumimoji="1" lang="ja-JP" altLang="en-US" smtClean="0"/>
              <a:t>2024/9/26</a:t>
            </a:fld>
            <a:endParaRPr kumimoji="1" lang="ja-JP" altLang="en-US"/>
          </a:p>
        </p:txBody>
      </p:sp>
      <p:sp>
        <p:nvSpPr>
          <p:cNvPr id="6" name="フッター プレースホルダー 5">
            <a:extLst>
              <a:ext uri="{FF2B5EF4-FFF2-40B4-BE49-F238E27FC236}">
                <a16:creationId xmlns:a16="http://schemas.microsoft.com/office/drawing/2014/main" id="{E6A6C0B1-995C-CE93-04E5-D9419E6F5EE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B2F7DD6-27DE-F9CE-ACB9-D6A1E67A34B1}"/>
              </a:ext>
            </a:extLst>
          </p:cNvPr>
          <p:cNvSpPr>
            <a:spLocks noGrp="1"/>
          </p:cNvSpPr>
          <p:nvPr>
            <p:ph type="sldNum" sz="quarter" idx="12"/>
          </p:nvPr>
        </p:nvSpPr>
        <p:spPr/>
        <p:txBody>
          <a:bodyPr/>
          <a:lstStyle/>
          <a:p>
            <a:fld id="{AD440784-D9F6-4CBA-8C97-DA45A784E242}" type="slidenum">
              <a:rPr kumimoji="1" lang="ja-JP" altLang="en-US" smtClean="0"/>
              <a:t>‹#›</a:t>
            </a:fld>
            <a:endParaRPr kumimoji="1" lang="ja-JP" altLang="en-US"/>
          </a:p>
        </p:txBody>
      </p:sp>
    </p:spTree>
    <p:extLst>
      <p:ext uri="{BB962C8B-B14F-4D97-AF65-F5344CB8AC3E}">
        <p14:creationId xmlns:p14="http://schemas.microsoft.com/office/powerpoint/2010/main" val="18601129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322D8A9-B423-24E8-15E0-E3E9DE1E2C4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3AFD961-ED42-D84B-8ACB-DA169C35A8A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01EBF57-3B37-4901-971A-FCB8AFB21B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1598D58-0580-4926-A2E1-ACEA898A4884}" type="datetimeFigureOut">
              <a:rPr kumimoji="1" lang="ja-JP" altLang="en-US" smtClean="0"/>
              <a:t>2024/9/26</a:t>
            </a:fld>
            <a:endParaRPr kumimoji="1" lang="ja-JP" altLang="en-US"/>
          </a:p>
        </p:txBody>
      </p:sp>
      <p:sp>
        <p:nvSpPr>
          <p:cNvPr id="5" name="フッター プレースホルダー 4">
            <a:extLst>
              <a:ext uri="{FF2B5EF4-FFF2-40B4-BE49-F238E27FC236}">
                <a16:creationId xmlns:a16="http://schemas.microsoft.com/office/drawing/2014/main" id="{253EF751-7023-3260-A2F7-2A6517A9A0D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2826CE27-2E2D-8868-E27C-0524D19648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D440784-D9F6-4CBA-8C97-DA45A784E242}" type="slidenum">
              <a:rPr kumimoji="1" lang="ja-JP" altLang="en-US" smtClean="0"/>
              <a:t>‹#›</a:t>
            </a:fld>
            <a:endParaRPr kumimoji="1" lang="ja-JP" altLang="en-US"/>
          </a:p>
        </p:txBody>
      </p:sp>
    </p:spTree>
    <p:extLst>
      <p:ext uri="{BB962C8B-B14F-4D97-AF65-F5344CB8AC3E}">
        <p14:creationId xmlns:p14="http://schemas.microsoft.com/office/powerpoint/2010/main" val="2475888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71E5A4-A6D1-F342-E26F-3FA491FEE4F5}"/>
              </a:ext>
            </a:extLst>
          </p:cNvPr>
          <p:cNvSpPr>
            <a:spLocks noGrp="1"/>
          </p:cNvSpPr>
          <p:nvPr>
            <p:ph type="ctrTitle"/>
          </p:nvPr>
        </p:nvSpPr>
        <p:spPr/>
        <p:txBody>
          <a:bodyPr>
            <a:normAutofit/>
          </a:bodyPr>
          <a:lstStyle/>
          <a:p>
            <a:r>
              <a:rPr lang="ja-JP" altLang="en-US" dirty="0">
                <a:latin typeface="HGP明朝E" panose="02020900000000000000" pitchFamily="18" charset="-128"/>
                <a:ea typeface="HGP明朝E" panose="02020900000000000000" pitchFamily="18" charset="-128"/>
              </a:rPr>
              <a:t>北朝鮮の動向</a:t>
            </a:r>
            <a:br>
              <a:rPr lang="en-US" altLang="ja-JP" dirty="0">
                <a:latin typeface="HGP明朝E" panose="02020900000000000000" pitchFamily="18" charset="-128"/>
                <a:ea typeface="HGP明朝E" panose="02020900000000000000" pitchFamily="18" charset="-128"/>
              </a:rPr>
            </a:br>
            <a:r>
              <a:rPr lang="ja-JP" altLang="en-US" dirty="0">
                <a:latin typeface="HGP明朝E" panose="02020900000000000000" pitchFamily="18" charset="-128"/>
                <a:ea typeface="HGP明朝E" panose="02020900000000000000" pitchFamily="18" charset="-128"/>
              </a:rPr>
              <a:t>高まる「核実験」の可能性</a:t>
            </a:r>
            <a:endParaRPr kumimoji="1" lang="ja-JP" altLang="en-US" dirty="0">
              <a:latin typeface="HGP明朝E" panose="02020900000000000000" pitchFamily="18" charset="-128"/>
              <a:ea typeface="HGP明朝E" panose="02020900000000000000" pitchFamily="18" charset="-128"/>
            </a:endParaRPr>
          </a:p>
        </p:txBody>
      </p:sp>
      <p:sp>
        <p:nvSpPr>
          <p:cNvPr id="3" name="字幕 2">
            <a:extLst>
              <a:ext uri="{FF2B5EF4-FFF2-40B4-BE49-F238E27FC236}">
                <a16:creationId xmlns:a16="http://schemas.microsoft.com/office/drawing/2014/main" id="{AB0BA321-29C1-0893-F9F9-E1AB7A705695}"/>
              </a:ext>
            </a:extLst>
          </p:cNvPr>
          <p:cNvSpPr>
            <a:spLocks noGrp="1"/>
          </p:cNvSpPr>
          <p:nvPr>
            <p:ph type="subTitle" idx="1"/>
          </p:nvPr>
        </p:nvSpPr>
        <p:spPr>
          <a:xfrm>
            <a:off x="1524000" y="4079875"/>
            <a:ext cx="9144000" cy="1655762"/>
          </a:xfrm>
        </p:spPr>
        <p:txBody>
          <a:bodyPr/>
          <a:lstStyle/>
          <a:p>
            <a:r>
              <a:rPr kumimoji="1" lang="ja-JP" altLang="en-US" dirty="0">
                <a:latin typeface="HGP明朝E" panose="02020900000000000000" pitchFamily="18" charset="-128"/>
                <a:ea typeface="HGP明朝E" panose="02020900000000000000" pitchFamily="18" charset="-128"/>
              </a:rPr>
              <a:t>情報パック</a:t>
            </a:r>
            <a:r>
              <a:rPr kumimoji="1" lang="en-US" altLang="ja-JP" dirty="0">
                <a:latin typeface="HGP明朝E" panose="02020900000000000000" pitchFamily="18" charset="-128"/>
                <a:ea typeface="HGP明朝E" panose="02020900000000000000" pitchFamily="18" charset="-128"/>
              </a:rPr>
              <a:t>9</a:t>
            </a:r>
            <a:r>
              <a:rPr kumimoji="1" lang="ja-JP" altLang="en-US" dirty="0">
                <a:latin typeface="HGP明朝E" panose="02020900000000000000" pitchFamily="18" charset="-128"/>
                <a:ea typeface="HGP明朝E" panose="02020900000000000000" pitchFamily="18" charset="-128"/>
              </a:rPr>
              <a:t>月号</a:t>
            </a:r>
          </a:p>
        </p:txBody>
      </p:sp>
    </p:spTree>
    <p:extLst>
      <p:ext uri="{BB962C8B-B14F-4D97-AF65-F5344CB8AC3E}">
        <p14:creationId xmlns:p14="http://schemas.microsoft.com/office/powerpoint/2010/main" val="36018295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F634A5BB-2F86-AB15-A2E6-D3DFC778C568}"/>
              </a:ext>
            </a:extLst>
          </p:cNvPr>
          <p:cNvSpPr>
            <a:spLocks noGrp="1"/>
          </p:cNvSpPr>
          <p:nvPr>
            <p:ph type="title"/>
          </p:nvPr>
        </p:nvSpPr>
        <p:spPr/>
        <p:txBody>
          <a:bodyPr>
            <a:normAutofit fontScale="90000"/>
          </a:bodyPr>
          <a:lstStyle/>
          <a:p>
            <a:r>
              <a:rPr lang="ja-JP" altLang="en-US" dirty="0">
                <a:latin typeface="HGP明朝E" panose="02020900000000000000" pitchFamily="18" charset="-128"/>
                <a:ea typeface="HGP明朝E" panose="02020900000000000000" pitchFamily="18" charset="-128"/>
              </a:rPr>
              <a:t>米大統領選前に核実験をする可能性について、「多くの専門家があるといっている」と述べている</a:t>
            </a:r>
          </a:p>
        </p:txBody>
      </p:sp>
      <p:sp>
        <p:nvSpPr>
          <p:cNvPr id="5" name="テキスト プレースホルダー 4">
            <a:extLst>
              <a:ext uri="{FF2B5EF4-FFF2-40B4-BE49-F238E27FC236}">
                <a16:creationId xmlns:a16="http://schemas.microsoft.com/office/drawing/2014/main" id="{6D2B5FA6-10B5-5695-01D5-3361CE337E90}"/>
              </a:ext>
            </a:extLst>
          </p:cNvPr>
          <p:cNvSpPr>
            <a:spLocks noGrp="1"/>
          </p:cNvSpPr>
          <p:nvPr>
            <p:ph type="body" idx="1"/>
          </p:nvPr>
        </p:nvSpPr>
        <p:spPr/>
        <p:txBody>
          <a:bodyPr/>
          <a:lstStyle/>
          <a:p>
            <a:pPr algn="ctr"/>
            <a:endParaRPr lang="en-US" altLang="ja-JP" dirty="0">
              <a:latin typeface="HGP明朝E" panose="02020900000000000000" pitchFamily="18" charset="-128"/>
              <a:ea typeface="HGP明朝E" panose="02020900000000000000" pitchFamily="18" charset="-128"/>
            </a:endParaRPr>
          </a:p>
          <a:p>
            <a:pPr algn="ctr"/>
            <a:endParaRPr lang="en-US" altLang="ja-JP" dirty="0">
              <a:latin typeface="HGP明朝E" panose="02020900000000000000" pitchFamily="18" charset="-128"/>
              <a:ea typeface="HGP明朝E" panose="02020900000000000000" pitchFamily="18" charset="-128"/>
            </a:endParaRPr>
          </a:p>
          <a:p>
            <a:pPr algn="ctr"/>
            <a:r>
              <a:rPr lang="ja-JP" altLang="en-US" sz="2800" dirty="0">
                <a:latin typeface="HGP明朝E" panose="02020900000000000000" pitchFamily="18" charset="-128"/>
                <a:ea typeface="HGP明朝E" panose="02020900000000000000" pitchFamily="18" charset="-128"/>
              </a:rPr>
              <a:t>韓国の趙兌烈（チョテヨル）外相　９月１０日</a:t>
            </a:r>
          </a:p>
        </p:txBody>
      </p:sp>
    </p:spTree>
    <p:extLst>
      <p:ext uri="{BB962C8B-B14F-4D97-AF65-F5344CB8AC3E}">
        <p14:creationId xmlns:p14="http://schemas.microsoft.com/office/powerpoint/2010/main" val="4251941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A9CD9D13-EED2-92BC-9108-C0774FFA9F2C}"/>
              </a:ext>
            </a:extLst>
          </p:cNvPr>
          <p:cNvSpPr>
            <a:spLocks noGrp="1"/>
          </p:cNvSpPr>
          <p:nvPr>
            <p:ph type="title"/>
          </p:nvPr>
        </p:nvSpPr>
        <p:spPr/>
        <p:txBody>
          <a:bodyPr/>
          <a:lstStyle/>
          <a:p>
            <a:r>
              <a:rPr lang="zh-TW" altLang="en-US" dirty="0">
                <a:latin typeface="HGP明朝E" panose="02020900000000000000" pitchFamily="18" charset="-128"/>
                <a:ea typeface="HGP明朝E" panose="02020900000000000000" pitchFamily="18" charset="-128"/>
              </a:rPr>
              <a:t>金正恩朝鮮労働党総書記</a:t>
            </a:r>
            <a:r>
              <a:rPr lang="ja-JP" altLang="en-US" dirty="0">
                <a:latin typeface="HGP明朝E" panose="02020900000000000000" pitchFamily="18" charset="-128"/>
                <a:ea typeface="HGP明朝E" panose="02020900000000000000" pitchFamily="18" charset="-128"/>
              </a:rPr>
              <a:t>の戦略的覚悟</a:t>
            </a:r>
          </a:p>
        </p:txBody>
      </p:sp>
      <p:sp>
        <p:nvSpPr>
          <p:cNvPr id="5" name="コンテンツ プレースホルダー 4">
            <a:extLst>
              <a:ext uri="{FF2B5EF4-FFF2-40B4-BE49-F238E27FC236}">
                <a16:creationId xmlns:a16="http://schemas.microsoft.com/office/drawing/2014/main" id="{CDED810D-E136-7E8C-F28A-8F4C2B4C9C01}"/>
              </a:ext>
            </a:extLst>
          </p:cNvPr>
          <p:cNvSpPr>
            <a:spLocks noGrp="1"/>
          </p:cNvSpPr>
          <p:nvPr>
            <p:ph idx="1"/>
          </p:nvPr>
        </p:nvSpPr>
        <p:spPr/>
        <p:txBody>
          <a:bodyPr>
            <a:normAutofit/>
          </a:bodyPr>
          <a:lstStyle/>
          <a:p>
            <a:pPr marL="0" indent="0">
              <a:buNone/>
            </a:pPr>
            <a:r>
              <a:rPr lang="ja-JP" altLang="en-US" sz="3600" dirty="0">
                <a:latin typeface="HGP明朝E" panose="02020900000000000000" pitchFamily="18" charset="-128"/>
                <a:ea typeface="HGP明朝E" panose="02020900000000000000" pitchFamily="18" charset="-128"/>
              </a:rPr>
              <a:t>今年１月、最高人民会議</a:t>
            </a:r>
            <a:endParaRPr lang="en-US" altLang="ja-JP" sz="3600"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金正恩総書記</a:t>
            </a:r>
            <a:endParaRPr lang="en-US" altLang="ja-JP"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「共和国民族の歴史から</a:t>
            </a:r>
            <a:r>
              <a:rPr lang="en-US" altLang="ja-JP" dirty="0">
                <a:latin typeface="HGP明朝E" panose="02020900000000000000" pitchFamily="18" charset="-128"/>
                <a:ea typeface="HGP明朝E" panose="02020900000000000000" pitchFamily="18" charset="-128"/>
              </a:rPr>
              <a:t>『</a:t>
            </a:r>
            <a:r>
              <a:rPr lang="ja-JP" altLang="en-US" dirty="0">
                <a:latin typeface="HGP明朝E" panose="02020900000000000000" pitchFamily="18" charset="-128"/>
                <a:ea typeface="HGP明朝E" panose="02020900000000000000" pitchFamily="18" charset="-128"/>
              </a:rPr>
              <a:t>統一</a:t>
            </a:r>
            <a:r>
              <a:rPr lang="en-US" altLang="ja-JP" dirty="0">
                <a:latin typeface="HGP明朝E" panose="02020900000000000000" pitchFamily="18" charset="-128"/>
                <a:ea typeface="HGP明朝E" panose="02020900000000000000" pitchFamily="18" charset="-128"/>
              </a:rPr>
              <a:t>』『</a:t>
            </a:r>
            <a:r>
              <a:rPr lang="ja-JP" altLang="en-US" dirty="0">
                <a:latin typeface="HGP明朝E" panose="02020900000000000000" pitchFamily="18" charset="-128"/>
                <a:ea typeface="HGP明朝E" panose="02020900000000000000" pitchFamily="18" charset="-128"/>
              </a:rPr>
              <a:t>和解</a:t>
            </a:r>
            <a:r>
              <a:rPr lang="en-US" altLang="ja-JP" dirty="0">
                <a:latin typeface="HGP明朝E" panose="02020900000000000000" pitchFamily="18" charset="-128"/>
                <a:ea typeface="HGP明朝E" panose="02020900000000000000" pitchFamily="18" charset="-128"/>
              </a:rPr>
              <a:t>』『</a:t>
            </a:r>
            <a:r>
              <a:rPr lang="ja-JP" altLang="en-US" dirty="0">
                <a:latin typeface="HGP明朝E" panose="02020900000000000000" pitchFamily="18" charset="-128"/>
                <a:ea typeface="HGP明朝E" panose="02020900000000000000" pitchFamily="18" charset="-128"/>
              </a:rPr>
              <a:t>同族</a:t>
            </a:r>
            <a:r>
              <a:rPr lang="en-US" altLang="ja-JP" dirty="0">
                <a:latin typeface="HGP明朝E" panose="02020900000000000000" pitchFamily="18" charset="-128"/>
                <a:ea typeface="HGP明朝E" panose="02020900000000000000" pitchFamily="18" charset="-128"/>
              </a:rPr>
              <a:t>』</a:t>
            </a:r>
            <a:r>
              <a:rPr lang="ja-JP" altLang="en-US" dirty="0">
                <a:latin typeface="HGP明朝E" panose="02020900000000000000" pitchFamily="18" charset="-128"/>
                <a:ea typeface="HGP明朝E" panose="02020900000000000000" pitchFamily="18" charset="-128"/>
              </a:rPr>
              <a:t>という概念そのものを完全に除去しなければならない」という驚くべき演説</a:t>
            </a:r>
            <a:endParaRPr lang="en-US" altLang="ja-JP" dirty="0">
              <a:latin typeface="HGP明朝E" panose="02020900000000000000" pitchFamily="18" charset="-128"/>
              <a:ea typeface="HGP明朝E" panose="02020900000000000000" pitchFamily="18" charset="-128"/>
            </a:endParaRPr>
          </a:p>
          <a:p>
            <a:endParaRPr lang="en-US" altLang="ja-JP"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背景にあるのは、韓国のドラマや歌が大流行し、北朝鮮住民の間で豊かな韓国への憧れが拡散することによる国内の動揺に対する危機感と言われています。</a:t>
            </a:r>
          </a:p>
        </p:txBody>
      </p:sp>
    </p:spTree>
    <p:extLst>
      <p:ext uri="{BB962C8B-B14F-4D97-AF65-F5344CB8AC3E}">
        <p14:creationId xmlns:p14="http://schemas.microsoft.com/office/powerpoint/2010/main" val="2904605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C0AF5F-A841-4D1C-E295-469980E448A0}"/>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変化</a:t>
            </a:r>
          </a:p>
        </p:txBody>
      </p:sp>
      <p:sp>
        <p:nvSpPr>
          <p:cNvPr id="3" name="コンテンツ プレースホルダー 2">
            <a:extLst>
              <a:ext uri="{FF2B5EF4-FFF2-40B4-BE49-F238E27FC236}">
                <a16:creationId xmlns:a16="http://schemas.microsoft.com/office/drawing/2014/main" id="{36579530-A42F-3D4B-D877-4036DC61A668}"/>
              </a:ext>
            </a:extLst>
          </p:cNvPr>
          <p:cNvSpPr>
            <a:spLocks noGrp="1"/>
          </p:cNvSpPr>
          <p:nvPr>
            <p:ph idx="1"/>
          </p:nvPr>
        </p:nvSpPr>
        <p:spPr>
          <a:xfrm>
            <a:off x="838200" y="1825625"/>
            <a:ext cx="10515600" cy="4667250"/>
          </a:xfrm>
        </p:spPr>
        <p:txBody>
          <a:bodyPr>
            <a:normAutofit/>
          </a:bodyPr>
          <a:lstStyle/>
          <a:p>
            <a:r>
              <a:rPr kumimoji="1" lang="ja-JP" altLang="en-US" dirty="0">
                <a:latin typeface="HGP明朝E" panose="02020900000000000000" pitchFamily="18" charset="-128"/>
                <a:ea typeface="HGP明朝E" panose="02020900000000000000" pitchFamily="18" charset="-128"/>
              </a:rPr>
              <a:t>国歌の歌詞</a:t>
            </a:r>
            <a:endParaRPr kumimoji="1" lang="en-US" altLang="ja-JP" dirty="0">
              <a:latin typeface="HGP明朝E" panose="02020900000000000000" pitchFamily="18" charset="-128"/>
              <a:ea typeface="HGP明朝E" panose="02020900000000000000" pitchFamily="18" charset="-128"/>
            </a:endParaRPr>
          </a:p>
          <a:p>
            <a:pPr lvl="1"/>
            <a:r>
              <a:rPr kumimoji="1" lang="ja-JP" altLang="en-US" dirty="0">
                <a:latin typeface="HGP明朝E" panose="02020900000000000000" pitchFamily="18" charset="-128"/>
                <a:ea typeface="HGP明朝E" panose="02020900000000000000" pitchFamily="18" charset="-128"/>
              </a:rPr>
              <a:t>「三千里の美しいわが祖国」→「この世界の美しいわが祖国」</a:t>
            </a:r>
            <a:endParaRPr kumimoji="1" lang="en-US" altLang="ja-JP" dirty="0">
              <a:latin typeface="HGP明朝E" panose="02020900000000000000" pitchFamily="18" charset="-128"/>
              <a:ea typeface="HGP明朝E" panose="02020900000000000000" pitchFamily="18" charset="-128"/>
            </a:endParaRPr>
          </a:p>
          <a:p>
            <a:pPr lvl="2"/>
            <a:r>
              <a:rPr kumimoji="1" lang="ja-JP" altLang="en-US" dirty="0">
                <a:latin typeface="HGP明朝E" panose="02020900000000000000" pitchFamily="18" charset="-128"/>
                <a:ea typeface="HGP明朝E" panose="02020900000000000000" pitchFamily="18" charset="-128"/>
              </a:rPr>
              <a:t>「三千里」は韓国を含む意味が込められている</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平壌にあった統一の原則を記念する塔や統一に関する金日成氏の肉筆の石碑が次々に撤去</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朝鮮労働党機関紙「労働新聞」のウェブサイトでは、昨年以前の記事がすべて閲覧不能に</a:t>
            </a:r>
            <a:endParaRPr kumimoji="1" lang="en-US" altLang="ja-JP"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教育部門での「統一」否定作業</a:t>
            </a:r>
            <a:endParaRPr lang="en-US" altLang="ja-JP" dirty="0">
              <a:latin typeface="HGP明朝E" panose="02020900000000000000" pitchFamily="18" charset="-128"/>
              <a:ea typeface="HGP明朝E" panose="02020900000000000000" pitchFamily="18" charset="-128"/>
            </a:endParaRPr>
          </a:p>
          <a:p>
            <a:pPr lvl="1"/>
            <a:r>
              <a:rPr kumimoji="1" lang="ja-JP" altLang="en-US" dirty="0">
                <a:latin typeface="HGP明朝E" panose="02020900000000000000" pitchFamily="18" charset="-128"/>
                <a:ea typeface="HGP明朝E" panose="02020900000000000000" pitchFamily="18" charset="-128"/>
              </a:rPr>
              <a:t>２月１～１５日までに内閣の教育委員会（旧教育省）普通教育部で「教科書是正方針」を作成</a:t>
            </a:r>
            <a:endParaRPr kumimoji="1" lang="en-US" altLang="ja-JP" dirty="0">
              <a:latin typeface="HGP明朝E" panose="02020900000000000000" pitchFamily="18" charset="-128"/>
              <a:ea typeface="HGP明朝E" panose="02020900000000000000" pitchFamily="18" charset="-128"/>
            </a:endParaRPr>
          </a:p>
          <a:p>
            <a:pPr lvl="1"/>
            <a:r>
              <a:rPr kumimoji="1" lang="ja-JP" altLang="en-US" dirty="0">
                <a:latin typeface="HGP明朝E" panose="02020900000000000000" pitchFamily="18" charset="-128"/>
                <a:ea typeface="HGP明朝E" panose="02020900000000000000" pitchFamily="18" charset="-128"/>
              </a:rPr>
              <a:t>２月１８日、金正恩氏の批准を受けて、「統一」内容のすべてを削除</a:t>
            </a:r>
          </a:p>
        </p:txBody>
      </p:sp>
    </p:spTree>
    <p:extLst>
      <p:ext uri="{BB962C8B-B14F-4D97-AF65-F5344CB8AC3E}">
        <p14:creationId xmlns:p14="http://schemas.microsoft.com/office/powerpoint/2010/main" val="3017510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D7D03296-BABA-47AD-A5D5-ED15672701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BC802676-77A0-1A79-0BC3-2FA4FF48E38D}"/>
              </a:ext>
            </a:extLst>
          </p:cNvPr>
          <p:cNvSpPr>
            <a:spLocks noGrp="1"/>
          </p:cNvSpPr>
          <p:nvPr>
            <p:ph type="title"/>
          </p:nvPr>
        </p:nvSpPr>
        <p:spPr>
          <a:xfrm>
            <a:off x="838200" y="226061"/>
            <a:ext cx="10515600" cy="1092050"/>
          </a:xfrm>
        </p:spPr>
        <p:txBody>
          <a:bodyPr vert="horz" lIns="91440" tIns="45720" rIns="91440" bIns="45720" rtlCol="0" anchor="b">
            <a:normAutofit/>
          </a:bodyPr>
          <a:lstStyle/>
          <a:p>
            <a:pPr algn="ctr"/>
            <a:r>
              <a:rPr kumimoji="1" lang="zh-TW" altLang="en-US" sz="5200" dirty="0">
                <a:latin typeface="HGP明朝E" panose="02020900000000000000" pitchFamily="18" charset="-128"/>
                <a:ea typeface="HGP明朝E" panose="02020900000000000000" pitchFamily="18" charset="-128"/>
              </a:rPr>
              <a:t>祖国統一三大憲章記念塔</a:t>
            </a:r>
            <a:endParaRPr kumimoji="1" lang="en-US" altLang="ja-JP" sz="5200" dirty="0">
              <a:latin typeface="HGP明朝E" panose="02020900000000000000" pitchFamily="18" charset="-128"/>
              <a:ea typeface="HGP明朝E" panose="02020900000000000000" pitchFamily="18" charset="-128"/>
            </a:endParaRPr>
          </a:p>
        </p:txBody>
      </p:sp>
      <p:sp useBgFill="1">
        <p:nvSpPr>
          <p:cNvPr id="2057" name="Rectangle 2056">
            <a:extLst>
              <a:ext uri="{FF2B5EF4-FFF2-40B4-BE49-F238E27FC236}">
                <a16:creationId xmlns:a16="http://schemas.microsoft.com/office/drawing/2014/main" id="{284A8429-F65A-490D-96E4-1158D3E8A0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199" y="1396083"/>
            <a:ext cx="10515599" cy="822960"/>
          </a:xfrm>
          <a:prstGeom prst="rect">
            <a:avLst/>
          </a:prstGeom>
          <a:ln w="12700">
            <a:solidFill>
              <a:srgbClr val="DEDEDE"/>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059" name="Rectangle 2058">
            <a:extLst>
              <a:ext uri="{FF2B5EF4-FFF2-40B4-BE49-F238E27FC236}">
                <a16:creationId xmlns:a16="http://schemas.microsoft.com/office/drawing/2014/main" id="{0F022291-A82B-4D23-A1E0-5F9BD68466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041136" y="1859832"/>
            <a:ext cx="109728"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2050" name="Picture 2" descr="観光情報 平壌地区「記念碑 祖国統一3大憲章記念塔」 - 中外旅行社 朝鮮(北朝鮮)旅行は朝鮮政府公認窓口の当社にお任せを">
            <a:extLst>
              <a:ext uri="{FF2B5EF4-FFF2-40B4-BE49-F238E27FC236}">
                <a16:creationId xmlns:a16="http://schemas.microsoft.com/office/drawing/2014/main" id="{F38DF9A7-DBAF-4C5A-8C7A-174C796FD57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838199" y="2675144"/>
            <a:ext cx="5140661" cy="3328577"/>
          </a:xfrm>
          <a:prstGeom prst="rect">
            <a:avLst/>
          </a:prstGeom>
          <a:noFill/>
          <a:extLst>
            <a:ext uri="{909E8E84-426E-40DD-AFC4-6F175D3DCCD1}">
              <a14:hiddenFill xmlns:a14="http://schemas.microsoft.com/office/drawing/2010/main">
                <a:solidFill>
                  <a:srgbClr val="FFFFFF"/>
                </a:solidFill>
              </a14:hiddenFill>
            </a:ext>
          </a:extLst>
        </p:spPr>
      </p:pic>
      <p:pic>
        <p:nvPicPr>
          <p:cNvPr id="4" name="図 3">
            <a:extLst>
              <a:ext uri="{FF2B5EF4-FFF2-40B4-BE49-F238E27FC236}">
                <a16:creationId xmlns:a16="http://schemas.microsoft.com/office/drawing/2014/main" id="{9DDE4BF7-56AA-7EAE-1F9B-7FC51E266743}"/>
              </a:ext>
            </a:extLst>
          </p:cNvPr>
          <p:cNvPicPr>
            <a:picLocks noChangeAspect="1"/>
          </p:cNvPicPr>
          <p:nvPr/>
        </p:nvPicPr>
        <p:blipFill>
          <a:blip r:embed="rId3"/>
          <a:stretch>
            <a:fillRect/>
          </a:stretch>
        </p:blipFill>
        <p:spPr>
          <a:xfrm>
            <a:off x="6213142" y="2636591"/>
            <a:ext cx="5140656" cy="3405684"/>
          </a:xfrm>
          <a:prstGeom prst="rect">
            <a:avLst/>
          </a:prstGeom>
        </p:spPr>
      </p:pic>
    </p:spTree>
    <p:extLst>
      <p:ext uri="{BB962C8B-B14F-4D97-AF65-F5344CB8AC3E}">
        <p14:creationId xmlns:p14="http://schemas.microsoft.com/office/powerpoint/2010/main" val="38693011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19E9A83-5B14-29FD-35E5-2138BC520D0A}"/>
              </a:ext>
            </a:extLst>
          </p:cNvPr>
          <p:cNvSpPr>
            <a:spLocks noGrp="1"/>
          </p:cNvSpPr>
          <p:nvPr>
            <p:ph type="title"/>
          </p:nvPr>
        </p:nvSpPr>
        <p:spPr>
          <a:xfrm>
            <a:off x="278802" y="321236"/>
            <a:ext cx="10515600" cy="1325563"/>
          </a:xfrm>
        </p:spPr>
        <p:txBody>
          <a:bodyPr>
            <a:noAutofit/>
          </a:bodyPr>
          <a:lstStyle/>
          <a:p>
            <a:r>
              <a:rPr kumimoji="1" lang="ja-JP" altLang="en-US" sz="3200" dirty="0">
                <a:latin typeface="HGP明朝E" panose="02020900000000000000" pitchFamily="18" charset="-128"/>
                <a:ea typeface="HGP明朝E" panose="02020900000000000000" pitchFamily="18" charset="-128"/>
              </a:rPr>
              <a:t>任鍾晳（イムジョンソク）氏　</a:t>
            </a:r>
            <a:br>
              <a:rPr kumimoji="1" lang="en-US" altLang="ja-JP" sz="3200" dirty="0">
                <a:latin typeface="HGP明朝E" panose="02020900000000000000" pitchFamily="18" charset="-128"/>
                <a:ea typeface="HGP明朝E" panose="02020900000000000000" pitchFamily="18" charset="-128"/>
              </a:rPr>
            </a:br>
            <a:r>
              <a:rPr kumimoji="1" lang="ja-JP" altLang="en-US" sz="3200" dirty="0">
                <a:latin typeface="HGP明朝E" panose="02020900000000000000" pitchFamily="18" charset="-128"/>
                <a:ea typeface="HGP明朝E" panose="02020900000000000000" pitchFamily="18" charset="-128"/>
              </a:rPr>
              <a:t>文前政権の大統領秘書室長を務めた　</a:t>
            </a:r>
            <a:r>
              <a:rPr lang="ja-JP" altLang="en-US" sz="3200" dirty="0">
                <a:latin typeface="HGP明朝E" panose="02020900000000000000" pitchFamily="18" charset="-128"/>
                <a:ea typeface="HGP明朝E" panose="02020900000000000000" pitchFamily="18" charset="-128"/>
              </a:rPr>
              <a:t>９月</a:t>
            </a:r>
            <a:r>
              <a:rPr kumimoji="1" lang="ja-JP" altLang="en-US" sz="3200" dirty="0">
                <a:latin typeface="HGP明朝E" panose="02020900000000000000" pitchFamily="18" charset="-128"/>
                <a:ea typeface="HGP明朝E" panose="02020900000000000000" pitchFamily="18" charset="-128"/>
              </a:rPr>
              <a:t>１９日</a:t>
            </a:r>
          </a:p>
        </p:txBody>
      </p:sp>
      <p:sp>
        <p:nvSpPr>
          <p:cNvPr id="3" name="コンテンツ プレースホルダー 2">
            <a:extLst>
              <a:ext uri="{FF2B5EF4-FFF2-40B4-BE49-F238E27FC236}">
                <a16:creationId xmlns:a16="http://schemas.microsoft.com/office/drawing/2014/main" id="{E784A30E-DB82-3DAC-FBDC-945C87811B23}"/>
              </a:ext>
            </a:extLst>
          </p:cNvPr>
          <p:cNvSpPr>
            <a:spLocks noGrp="1"/>
          </p:cNvSpPr>
          <p:nvPr>
            <p:ph idx="1"/>
          </p:nvPr>
        </p:nvSpPr>
        <p:spPr/>
        <p:txBody>
          <a:bodyPr>
            <a:normAutofit fontScale="92500" lnSpcReduction="20000"/>
          </a:bodyPr>
          <a:lstStyle/>
          <a:p>
            <a:r>
              <a:rPr kumimoji="1" lang="ja-JP" altLang="en-US" dirty="0">
                <a:solidFill>
                  <a:srgbClr val="FF0000"/>
                </a:solidFill>
                <a:latin typeface="HGP明朝E" panose="02020900000000000000" pitchFamily="18" charset="-128"/>
                <a:ea typeface="HGP明朝E" panose="02020900000000000000" pitchFamily="18" charset="-128"/>
              </a:rPr>
              <a:t>「（南北）統一をやめよう」と発言</a:t>
            </a:r>
            <a:endParaRPr kumimoji="1" lang="en-US" altLang="ja-JP" dirty="0">
              <a:solidFill>
                <a:srgbClr val="FF0000"/>
              </a:solidFill>
              <a:latin typeface="HGP明朝E" panose="02020900000000000000" pitchFamily="18" charset="-128"/>
              <a:ea typeface="HGP明朝E" panose="02020900000000000000" pitchFamily="18" charset="-128"/>
            </a:endParaRPr>
          </a:p>
          <a:p>
            <a:pPr lvl="1"/>
            <a:r>
              <a:rPr lang="ja-JP" altLang="en-US" dirty="0">
                <a:latin typeface="HGP明朝E" panose="02020900000000000000" pitchFamily="18" charset="-128"/>
                <a:ea typeface="HGP明朝E" panose="02020900000000000000" pitchFamily="18" charset="-128"/>
              </a:rPr>
              <a:t>光州での記念行事で</a:t>
            </a:r>
          </a:p>
          <a:p>
            <a:pPr lvl="1"/>
            <a:r>
              <a:rPr kumimoji="1" lang="ja-JP" altLang="en-US" dirty="0">
                <a:latin typeface="HGP明朝E" panose="02020900000000000000" pitchFamily="18" charset="-128"/>
                <a:ea typeface="HGP明朝E" panose="02020900000000000000" pitchFamily="18" charset="-128"/>
              </a:rPr>
              <a:t>文在寅前大統領と金正恩総書記が平壌で首脳会談を行って６年となった日</a:t>
            </a:r>
          </a:p>
          <a:p>
            <a:pPr lvl="1"/>
            <a:r>
              <a:rPr kumimoji="1" lang="ja-JP" altLang="en-US" dirty="0">
                <a:latin typeface="HGP明朝E" panose="02020900000000000000" pitchFamily="18" charset="-128"/>
                <a:ea typeface="HGP明朝E" panose="02020900000000000000" pitchFamily="18" charset="-128"/>
              </a:rPr>
              <a:t>「客観的な現実を受け入れ、二つの国家を受け入れよう」と演説</a:t>
            </a:r>
          </a:p>
          <a:p>
            <a:pPr lvl="1"/>
            <a:r>
              <a:rPr kumimoji="1" lang="ja-JP" altLang="en-US" dirty="0">
                <a:latin typeface="HGP明朝E" panose="02020900000000000000" pitchFamily="18" charset="-128"/>
                <a:ea typeface="HGP明朝E" panose="02020900000000000000" pitchFamily="18" charset="-128"/>
              </a:rPr>
              <a:t>「しっかりと平和を構築し、その後の朝鮮半島に未来は後世に任せよう」と訴えた</a:t>
            </a:r>
          </a:p>
          <a:p>
            <a:endParaRPr kumimoji="1" lang="ja-JP" altLang="en-US" dirty="0">
              <a:latin typeface="HGP明朝E" panose="02020900000000000000" pitchFamily="18" charset="-128"/>
              <a:ea typeface="HGP明朝E" panose="02020900000000000000" pitchFamily="18" charset="-128"/>
            </a:endParaRPr>
          </a:p>
          <a:p>
            <a:r>
              <a:rPr lang="ja-JP" altLang="en-US" dirty="0">
                <a:latin typeface="HGP明朝E" panose="02020900000000000000" pitchFamily="18" charset="-128"/>
                <a:ea typeface="HGP明朝E" panose="02020900000000000000" pitchFamily="18" charset="-128"/>
              </a:rPr>
              <a:t>文在寅</a:t>
            </a:r>
            <a:r>
              <a:rPr kumimoji="1" lang="ja-JP" altLang="en-US" dirty="0">
                <a:latin typeface="HGP明朝E" panose="02020900000000000000" pitchFamily="18" charset="-128"/>
                <a:ea typeface="HGP明朝E" panose="02020900000000000000" pitchFamily="18" charset="-128"/>
              </a:rPr>
              <a:t>氏も演説</a:t>
            </a:r>
          </a:p>
          <a:p>
            <a:pPr lvl="1"/>
            <a:r>
              <a:rPr kumimoji="1" lang="ja-JP" altLang="en-US" dirty="0">
                <a:latin typeface="HGP明朝E" panose="02020900000000000000" pitchFamily="18" charset="-128"/>
                <a:ea typeface="HGP明朝E" panose="02020900000000000000" pitchFamily="18" charset="-128"/>
              </a:rPr>
              <a:t>「従来の統一議論の全面的な再検討が必要だ」と語った</a:t>
            </a:r>
            <a:endParaRPr kumimoji="1" lang="en-US" altLang="ja-JP" dirty="0">
              <a:latin typeface="HGP明朝E" panose="02020900000000000000" pitchFamily="18" charset="-128"/>
              <a:ea typeface="HGP明朝E" panose="02020900000000000000" pitchFamily="18" charset="-128"/>
            </a:endParaRPr>
          </a:p>
          <a:p>
            <a:pPr lvl="1"/>
            <a:endParaRPr kumimoji="1" lang="ja-JP" altLang="en-US"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尹錫悦政権</a:t>
            </a:r>
            <a:endParaRPr kumimoji="1" lang="en-US" altLang="ja-JP" dirty="0">
              <a:latin typeface="HGP明朝E" panose="02020900000000000000" pitchFamily="18" charset="-128"/>
              <a:ea typeface="HGP明朝E" panose="02020900000000000000" pitchFamily="18" charset="-128"/>
            </a:endParaRPr>
          </a:p>
          <a:p>
            <a:pPr marL="0" indent="0">
              <a:buNone/>
            </a:pPr>
            <a:r>
              <a:rPr kumimoji="1" lang="ja-JP" altLang="en-US" dirty="0">
                <a:latin typeface="HGP明朝E" panose="02020900000000000000" pitchFamily="18" charset="-128"/>
                <a:ea typeface="HGP明朝E" panose="02020900000000000000" pitchFamily="18" charset="-128"/>
              </a:rPr>
              <a:t>自由民主主義に基づく統一を目指す</a:t>
            </a:r>
            <a:endParaRPr kumimoji="1" lang="en-US" altLang="ja-JP" dirty="0">
              <a:latin typeface="HGP明朝E" panose="02020900000000000000" pitchFamily="18" charset="-128"/>
              <a:ea typeface="HGP明朝E" panose="02020900000000000000" pitchFamily="18" charset="-128"/>
            </a:endParaRPr>
          </a:p>
          <a:p>
            <a:pPr lvl="1"/>
            <a:r>
              <a:rPr kumimoji="1" lang="ja-JP" altLang="en-US" dirty="0">
                <a:latin typeface="HGP明朝E" panose="02020900000000000000" pitchFamily="18" charset="-128"/>
                <a:ea typeface="HGP明朝E" panose="02020900000000000000" pitchFamily="18" charset="-128"/>
              </a:rPr>
              <a:t>保守与党「国民の力」は、正恩氏の反統一宣言に呼応したと任氏を批判</a:t>
            </a:r>
          </a:p>
          <a:p>
            <a:endParaRPr kumimoji="1" lang="ja-JP" altLang="en-US" dirty="0">
              <a:latin typeface="HGP明朝E" panose="02020900000000000000" pitchFamily="18" charset="-128"/>
              <a:ea typeface="HGP明朝E" panose="02020900000000000000" pitchFamily="18" charset="-128"/>
            </a:endParaRPr>
          </a:p>
          <a:p>
            <a:endParaRPr kumimoji="1" lang="ja-JP" altLang="en-US" dirty="0">
              <a:latin typeface="HGP明朝E" panose="02020900000000000000" pitchFamily="18" charset="-128"/>
              <a:ea typeface="HGP明朝E" panose="02020900000000000000" pitchFamily="18" charset="-128"/>
            </a:endParaRPr>
          </a:p>
        </p:txBody>
      </p:sp>
      <p:pic>
        <p:nvPicPr>
          <p:cNvPr id="1026" name="Picture 2" descr="南北統一やめよう」文在寅・前大統領側近の発言が波紋…ライフワークだったが「現実を受け入れ、後世に任せよう」 : 読売新聞">
            <a:extLst>
              <a:ext uri="{FF2B5EF4-FFF2-40B4-BE49-F238E27FC236}">
                <a16:creationId xmlns:a16="http://schemas.microsoft.com/office/drawing/2014/main" id="{41E645DD-2C44-61AE-4F80-3941EA95A6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42557" y="142410"/>
            <a:ext cx="3024535" cy="2274791"/>
          </a:xfrm>
          <a:prstGeom prst="rect">
            <a:avLst/>
          </a:prstGeom>
          <a:noFill/>
          <a:effectLst>
            <a:softEdge rad="3175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27135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2" name="Rectangle 1041">
            <a:extLst>
              <a:ext uri="{FF2B5EF4-FFF2-40B4-BE49-F238E27FC236}">
                <a16:creationId xmlns:a16="http://schemas.microsoft.com/office/drawing/2014/main" id="{149FB5C3-7336-4FE0-A30C-CC0A3646D4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44" name="Group 1043">
            <a:extLst>
              <a:ext uri="{FF2B5EF4-FFF2-40B4-BE49-F238E27FC236}">
                <a16:creationId xmlns:a16="http://schemas.microsoft.com/office/drawing/2014/main" id="{19A6B5CE-CB1D-48EE-8B43-E952235C837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1045" name="Rectangle 1044">
              <a:extLst>
                <a:ext uri="{FF2B5EF4-FFF2-40B4-BE49-F238E27FC236}">
                  <a16:creationId xmlns:a16="http://schemas.microsoft.com/office/drawing/2014/main" id="{E3F3EAA5-4E15-400B-BBA3-82B3F49A21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HGP明朝E" panose="02020900000000000000" pitchFamily="18" charset="-128"/>
                <a:ea typeface="HGP明朝E" panose="02020900000000000000" pitchFamily="18" charset="-128"/>
              </a:endParaRPr>
            </a:p>
          </p:txBody>
        </p:sp>
        <p:sp>
          <p:nvSpPr>
            <p:cNvPr id="1046" name="Rectangle 1045">
              <a:extLst>
                <a:ext uri="{FF2B5EF4-FFF2-40B4-BE49-F238E27FC236}">
                  <a16:creationId xmlns:a16="http://schemas.microsoft.com/office/drawing/2014/main" id="{72BA2E40-BE9B-4C54-9CDD-40EE804CCE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HGP明朝E" panose="02020900000000000000" pitchFamily="18" charset="-128"/>
                <a:ea typeface="HGP明朝E" panose="02020900000000000000" pitchFamily="18" charset="-128"/>
              </a:endParaRPr>
            </a:p>
          </p:txBody>
        </p:sp>
      </p:grpSp>
      <p:sp>
        <p:nvSpPr>
          <p:cNvPr id="1048" name="Rectangle 1047">
            <a:extLst>
              <a:ext uri="{FF2B5EF4-FFF2-40B4-BE49-F238E27FC236}">
                <a16:creationId xmlns:a16="http://schemas.microsoft.com/office/drawing/2014/main" id="{0DA909B4-15FF-46A6-8A7F-7AEF977FE9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517897"/>
            <a:ext cx="11111729" cy="585796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a16="http://schemas.microsoft.com/office/drawing/2014/main" id="{A4180E18-1CB1-AA32-E5F2-B9D608676BD9}"/>
              </a:ext>
            </a:extLst>
          </p:cNvPr>
          <p:cNvSpPr>
            <a:spLocks noGrp="1"/>
          </p:cNvSpPr>
          <p:nvPr>
            <p:ph type="title"/>
          </p:nvPr>
        </p:nvSpPr>
        <p:spPr>
          <a:xfrm>
            <a:off x="1057025" y="922644"/>
            <a:ext cx="5477590" cy="1169585"/>
          </a:xfrm>
        </p:spPr>
        <p:txBody>
          <a:bodyPr anchor="b">
            <a:normAutofit/>
          </a:bodyPr>
          <a:lstStyle/>
          <a:p>
            <a:r>
              <a:rPr kumimoji="1" lang="ja-JP" altLang="en-US" sz="3700" dirty="0">
                <a:latin typeface="HGP明朝E" panose="02020900000000000000" pitchFamily="18" charset="-128"/>
                <a:ea typeface="HGP明朝E" panose="02020900000000000000" pitchFamily="18" charset="-128"/>
              </a:rPr>
              <a:t>ウラン濃縮施設を初公開　９月１３日</a:t>
            </a:r>
          </a:p>
        </p:txBody>
      </p:sp>
      <p:sp>
        <p:nvSpPr>
          <p:cNvPr id="1050" name="Rectangle 1049">
            <a:extLst>
              <a:ext uri="{FF2B5EF4-FFF2-40B4-BE49-F238E27FC236}">
                <a16:creationId xmlns:a16="http://schemas.microsoft.com/office/drawing/2014/main" id="{1382A32C-5B0C-4B1C-A074-76C6DBCC9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55714" y="2263365"/>
            <a:ext cx="49377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コンテンツ プレースホルダー 2">
            <a:extLst>
              <a:ext uri="{FF2B5EF4-FFF2-40B4-BE49-F238E27FC236}">
                <a16:creationId xmlns:a16="http://schemas.microsoft.com/office/drawing/2014/main" id="{4141F240-2F7A-79AC-875A-506D4FA34E18}"/>
              </a:ext>
            </a:extLst>
          </p:cNvPr>
          <p:cNvSpPr>
            <a:spLocks noGrp="1"/>
          </p:cNvSpPr>
          <p:nvPr>
            <p:ph idx="1"/>
          </p:nvPr>
        </p:nvSpPr>
        <p:spPr>
          <a:xfrm>
            <a:off x="756852" y="2461933"/>
            <a:ext cx="5937113" cy="3632493"/>
          </a:xfrm>
        </p:spPr>
        <p:txBody>
          <a:bodyPr anchor="ctr">
            <a:normAutofit/>
          </a:bodyPr>
          <a:lstStyle/>
          <a:p>
            <a:r>
              <a:rPr kumimoji="1" lang="ja-JP" altLang="en-US" sz="3200" dirty="0">
                <a:latin typeface="HGP明朝E" panose="02020900000000000000" pitchFamily="18" charset="-128"/>
                <a:ea typeface="HGP明朝E" panose="02020900000000000000" pitchFamily="18" charset="-128"/>
              </a:rPr>
              <a:t>「核兵器研究所」や「兵器級核物質生産基地」を視察</a:t>
            </a:r>
            <a:endParaRPr kumimoji="1" lang="en-US" altLang="ja-JP" sz="3200" dirty="0">
              <a:latin typeface="HGP明朝E" panose="02020900000000000000" pitchFamily="18" charset="-128"/>
              <a:ea typeface="HGP明朝E" panose="02020900000000000000" pitchFamily="18" charset="-128"/>
            </a:endParaRPr>
          </a:p>
          <a:p>
            <a:pPr lvl="1"/>
            <a:r>
              <a:rPr kumimoji="1" lang="ja-JP" altLang="en-US" sz="3200" dirty="0">
                <a:latin typeface="HGP明朝E" panose="02020900000000000000" pitchFamily="18" charset="-128"/>
                <a:ea typeface="HGP明朝E" panose="02020900000000000000" pitchFamily="18" charset="-128"/>
              </a:rPr>
              <a:t>多数の遠心分離機が並ぶウラン濃縮施設を公開</a:t>
            </a:r>
            <a:endParaRPr kumimoji="1" lang="en-US" altLang="ja-JP" sz="3200" dirty="0">
              <a:latin typeface="HGP明朝E" panose="02020900000000000000" pitchFamily="18" charset="-128"/>
              <a:ea typeface="HGP明朝E" panose="02020900000000000000" pitchFamily="18" charset="-128"/>
            </a:endParaRPr>
          </a:p>
          <a:p>
            <a:endParaRPr kumimoji="1" lang="ja-JP" altLang="en-US" sz="3200" dirty="0">
              <a:latin typeface="HGP明朝E" panose="02020900000000000000" pitchFamily="18" charset="-128"/>
              <a:ea typeface="HGP明朝E" panose="02020900000000000000" pitchFamily="18" charset="-128"/>
            </a:endParaRPr>
          </a:p>
        </p:txBody>
      </p:sp>
      <p:pic>
        <p:nvPicPr>
          <p:cNvPr id="1028" name="Picture 4" descr="北朝鮮 キム総書記のウラン濃縮施設視察を初めて発表 | NHK | 北朝鮮情勢">
            <a:extLst>
              <a:ext uri="{FF2B5EF4-FFF2-40B4-BE49-F238E27FC236}">
                <a16:creationId xmlns:a16="http://schemas.microsoft.com/office/drawing/2014/main" id="{5DE89FEC-4396-84EF-0C31-814E4F55D9A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946667" y="830431"/>
            <a:ext cx="4389120" cy="246888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北が核物質を増産か、１月時点で核弾頭９０発製造可能な量…ウラン濃縮施設拡大も確認 : 読売新聞">
            <a:extLst>
              <a:ext uri="{FF2B5EF4-FFF2-40B4-BE49-F238E27FC236}">
                <a16:creationId xmlns:a16="http://schemas.microsoft.com/office/drawing/2014/main" id="{495CA918-DDB3-1238-6492-CFFEF4C8A20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946667" y="3801299"/>
            <a:ext cx="4389120" cy="21287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13787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45F0C9-FE54-05EE-B128-829FA4D72AC0}"/>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北朝鮮・金正恩氏の狙い</a:t>
            </a:r>
          </a:p>
        </p:txBody>
      </p:sp>
      <p:sp>
        <p:nvSpPr>
          <p:cNvPr id="3" name="コンテンツ プレースホルダー 2">
            <a:extLst>
              <a:ext uri="{FF2B5EF4-FFF2-40B4-BE49-F238E27FC236}">
                <a16:creationId xmlns:a16="http://schemas.microsoft.com/office/drawing/2014/main" id="{97DAEFCF-3914-3929-A54D-2FEFFF812351}"/>
              </a:ext>
            </a:extLst>
          </p:cNvPr>
          <p:cNvSpPr>
            <a:spLocks noGrp="1"/>
          </p:cNvSpPr>
          <p:nvPr>
            <p:ph idx="1"/>
          </p:nvPr>
        </p:nvSpPr>
        <p:spPr/>
        <p:txBody>
          <a:bodyPr/>
          <a:lstStyle/>
          <a:p>
            <a:r>
              <a:rPr kumimoji="1" lang="ja-JP" altLang="en-US" dirty="0">
                <a:latin typeface="HGP明朝E" panose="02020900000000000000" pitchFamily="18" charset="-128"/>
                <a:ea typeface="HGP明朝E" panose="02020900000000000000" pitchFamily="18" charset="-128"/>
              </a:rPr>
              <a:t>ストックホルム国政平和研究所（</a:t>
            </a:r>
            <a:r>
              <a:rPr kumimoji="1" lang="en-US" altLang="ja-JP" dirty="0">
                <a:latin typeface="HGP明朝E" panose="02020900000000000000" pitchFamily="18" charset="-128"/>
                <a:ea typeface="HGP明朝E" panose="02020900000000000000" pitchFamily="18" charset="-128"/>
              </a:rPr>
              <a:t>SIPRI</a:t>
            </a:r>
            <a:r>
              <a:rPr kumimoji="1" lang="ja-JP" altLang="en-US" dirty="0">
                <a:latin typeface="HGP明朝E" panose="02020900000000000000" pitchFamily="18" charset="-128"/>
                <a:ea typeface="HGP明朝E" panose="02020900000000000000" pitchFamily="18" charset="-128"/>
              </a:rPr>
              <a:t>）は、北朝鮮が１月時点で５０発の核弾頭を保有し、１年前から７割増えたとの推計を公表</a:t>
            </a:r>
            <a:endParaRPr kumimoji="1" lang="en-US" altLang="ja-JP" dirty="0">
              <a:latin typeface="HGP明朝E" panose="02020900000000000000" pitchFamily="18" charset="-128"/>
              <a:ea typeface="HGP明朝E" panose="02020900000000000000" pitchFamily="18" charset="-128"/>
            </a:endParaRPr>
          </a:p>
          <a:p>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韓国統一研究院の洪珉（ホンミン）先任研究員</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米大統領選を念頭においての動きと分析</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「トランプ前大統領が</a:t>
            </a:r>
            <a:r>
              <a:rPr kumimoji="1" lang="en-US" altLang="ja-JP" dirty="0">
                <a:latin typeface="HGP明朝E" panose="02020900000000000000" pitchFamily="18" charset="-128"/>
                <a:ea typeface="HGP明朝E" panose="02020900000000000000" pitchFamily="18" charset="-128"/>
              </a:rPr>
              <a:t>『</a:t>
            </a:r>
            <a:r>
              <a:rPr kumimoji="1" lang="ja-JP" altLang="en-US" dirty="0">
                <a:latin typeface="HGP明朝E" panose="02020900000000000000" pitchFamily="18" charset="-128"/>
                <a:ea typeface="HGP明朝E" panose="02020900000000000000" pitchFamily="18" charset="-128"/>
              </a:rPr>
              <a:t>バイデン政権の失敗だ</a:t>
            </a:r>
            <a:r>
              <a:rPr kumimoji="1" lang="en-US" altLang="ja-JP" dirty="0">
                <a:latin typeface="HGP明朝E" panose="02020900000000000000" pitchFamily="18" charset="-128"/>
                <a:ea typeface="HGP明朝E" panose="02020900000000000000" pitchFamily="18" charset="-128"/>
              </a:rPr>
              <a:t>』</a:t>
            </a:r>
            <a:r>
              <a:rPr kumimoji="1" lang="ja-JP" altLang="en-US" dirty="0">
                <a:latin typeface="HGP明朝E" panose="02020900000000000000" pitchFamily="18" charset="-128"/>
                <a:ea typeface="HGP明朝E" panose="02020900000000000000" pitchFamily="18" charset="-128"/>
              </a:rPr>
              <a:t>と訴える材料になる。自分なら交渉でウラン濃縮施設を廃棄し成果を出せたと主張できる」と指摘</a:t>
            </a:r>
            <a:endParaRPr kumimoji="1" lang="en-US" altLang="ja-JP" dirty="0">
              <a:latin typeface="HGP明朝E" panose="02020900000000000000" pitchFamily="18" charset="-128"/>
              <a:ea typeface="HGP明朝E" panose="02020900000000000000" pitchFamily="18" charset="-128"/>
            </a:endParaRP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31926577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34</TotalTime>
  <Words>536</Words>
  <Application>Microsoft Office PowerPoint</Application>
  <PresentationFormat>ワイド画面</PresentationFormat>
  <Paragraphs>44</Paragraphs>
  <Slides>8</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8</vt:i4>
      </vt:variant>
    </vt:vector>
  </HeadingPairs>
  <TitlesOfParts>
    <vt:vector size="14" baseType="lpstr">
      <vt:lpstr>HGP明朝E</vt:lpstr>
      <vt:lpstr>游ゴシック</vt:lpstr>
      <vt:lpstr>游ゴシック Light</vt:lpstr>
      <vt:lpstr>Arial</vt:lpstr>
      <vt:lpstr>Calibri</vt:lpstr>
      <vt:lpstr>Office テーマ</vt:lpstr>
      <vt:lpstr>北朝鮮の動向 高まる「核実験」の可能性</vt:lpstr>
      <vt:lpstr>米大統領選前に核実験をする可能性について、「多くの専門家があるといっている」と述べている</vt:lpstr>
      <vt:lpstr>金正恩朝鮮労働党総書記の戦略的覚悟</vt:lpstr>
      <vt:lpstr>変化</vt:lpstr>
      <vt:lpstr>祖国統一三大憲章記念塔</vt:lpstr>
      <vt:lpstr>任鍾晳（イムジョンソク）氏　 文前政権の大統領秘書室長を務めた　９月１９日</vt:lpstr>
      <vt:lpstr>ウラン濃縮施設を初公開　９月１３日</vt:lpstr>
      <vt:lpstr>北朝鮮・金正恩氏の狙い</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yoshio watanabe</dc:creator>
  <cp:lastModifiedBy>Hiroshi Noma</cp:lastModifiedBy>
  <cp:revision>2</cp:revision>
  <cp:lastPrinted>2024-09-23T05:00:02Z</cp:lastPrinted>
  <dcterms:created xsi:type="dcterms:W3CDTF">2024-09-21T06:27:36Z</dcterms:created>
  <dcterms:modified xsi:type="dcterms:W3CDTF">2024-09-26T08:51:17Z</dcterms:modified>
</cp:coreProperties>
</file>