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sldIdLst>
    <p:sldId id="256" r:id="rId3"/>
    <p:sldId id="257" r:id="rId4"/>
    <p:sldId id="258" r:id="rId5"/>
    <p:sldId id="259" r:id="rId6"/>
    <p:sldId id="263" r:id="rId7"/>
    <p:sldId id="260" r:id="rId8"/>
    <p:sldId id="261" r:id="rId9"/>
    <p:sldId id="262" r:id="rId10"/>
    <p:sldId id="264" r:id="rId11"/>
    <p:sldId id="22756" r:id="rId12"/>
    <p:sldId id="22744" r:id="rId13"/>
  </p:sldIdLst>
  <p:sldSz cx="12192000" cy="6858000"/>
  <p:notesSz cx="9866313" cy="673576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56DE3687-AC02-433F-9A11-E8BCD5399B3D}" v="2" dt="2024-10-22T04:48:54.652"/>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993" autoAdjust="0"/>
    <p:restoredTop sz="94692" autoAdjust="0"/>
  </p:normalViewPr>
  <p:slideViewPr>
    <p:cSldViewPr snapToGrid="0">
      <p:cViewPr varScale="1">
        <p:scale>
          <a:sx n="84" d="100"/>
          <a:sy n="84" d="100"/>
        </p:scale>
        <p:origin x="96" y="396"/>
      </p:cViewPr>
      <p:guideLst/>
    </p:cSldViewPr>
  </p:slideViewPr>
  <p:outlineViewPr>
    <p:cViewPr>
      <p:scale>
        <a:sx n="33" d="100"/>
        <a:sy n="33" d="100"/>
      </p:scale>
      <p:origin x="0" y="-3045"/>
    </p:cViewPr>
  </p:outlineViewPr>
  <p:notesTextViewPr>
    <p:cViewPr>
      <p:scale>
        <a:sx n="1" d="1"/>
        <a:sy n="1" d="1"/>
      </p:scale>
      <p:origin x="0" y="0"/>
    </p:cViewPr>
  </p:notesTextViewPr>
  <p:sorterViewPr>
    <p:cViewPr>
      <p:scale>
        <a:sx n="100" d="100"/>
        <a:sy n="100" d="100"/>
      </p:scale>
      <p:origin x="0" y="-8385"/>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microsoft.com/office/2016/11/relationships/changesInfo" Target="changesInfos/changesInfo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viewProps" Target="viewProps.xml"/><Relationship Id="rId10" Type="http://schemas.openxmlformats.org/officeDocument/2006/relationships/slide" Target="slides/slide8.xml"/><Relationship Id="rId19" Type="http://schemas.microsoft.com/office/2015/10/relationships/revisionInfo" Target="revisionInfo.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yoshio watanabe" userId="4f88620549a6431d" providerId="LiveId" clId="{56DE3687-AC02-433F-9A11-E8BCD5399B3D}"/>
    <pc:docChg chg="custSel modSld">
      <pc:chgData name="yoshio watanabe" userId="4f88620549a6431d" providerId="LiveId" clId="{56DE3687-AC02-433F-9A11-E8BCD5399B3D}" dt="2024-10-22T04:47:52.607" v="69" actId="20577"/>
      <pc:docMkLst>
        <pc:docMk/>
      </pc:docMkLst>
      <pc:sldChg chg="modSp mod">
        <pc:chgData name="yoshio watanabe" userId="4f88620549a6431d" providerId="LiveId" clId="{56DE3687-AC02-433F-9A11-E8BCD5399B3D}" dt="2024-10-22T04:47:52.607" v="69" actId="20577"/>
        <pc:sldMkLst>
          <pc:docMk/>
          <pc:sldMk cId="3633439669" sldId="22756"/>
        </pc:sldMkLst>
        <pc:spChg chg="mod">
          <ac:chgData name="yoshio watanabe" userId="4f88620549a6431d" providerId="LiveId" clId="{56DE3687-AC02-433F-9A11-E8BCD5399B3D}" dt="2024-10-22T04:47:52.607" v="69" actId="20577"/>
          <ac:spMkLst>
            <pc:docMk/>
            <pc:sldMk cId="3633439669" sldId="22756"/>
            <ac:spMk id="4" creationId="{F18EDDE2-614C-EF65-FBFB-CC6CC3EF1F1D}"/>
          </ac:spMkLst>
        </pc:spChg>
      </pc:sldChg>
    </pc:docChg>
  </pc:docChgLst>
</pc:chgInfo>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3B9C21B-3682-FC15-2C72-7AFB380EC37D}"/>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2C269FE6-E6EB-B771-FFB3-F447695F50A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3C9B39C0-C476-47A3-A1F5-ED9F3295F8E3}"/>
              </a:ext>
            </a:extLst>
          </p:cNvPr>
          <p:cNvSpPr>
            <a:spLocks noGrp="1"/>
          </p:cNvSpPr>
          <p:nvPr>
            <p:ph type="dt" sz="half" idx="10"/>
          </p:nvPr>
        </p:nvSpPr>
        <p:spPr/>
        <p:txBody>
          <a:bodyPr/>
          <a:lstStyle/>
          <a:p>
            <a:fld id="{5C19845E-641C-4C6A-8736-FE5CC81C839F}"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8D8B71CE-41DC-E927-7BDA-75D691534650}"/>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3361C0CA-0DA8-8604-EE0C-D8AC65C6FE71}"/>
              </a:ext>
            </a:extLst>
          </p:cNvPr>
          <p:cNvSpPr>
            <a:spLocks noGrp="1"/>
          </p:cNvSpPr>
          <p:nvPr>
            <p:ph type="sldNum" sz="quarter" idx="12"/>
          </p:nvPr>
        </p:nvSpPr>
        <p:spPr/>
        <p:txBody>
          <a:body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169170890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95676E9-82E3-7AAE-1D24-43145924D7BB}"/>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FC127687-23E6-571D-9959-D65F07888312}"/>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5ABA86EC-B921-6808-FAD0-51C64367A17F}"/>
              </a:ext>
            </a:extLst>
          </p:cNvPr>
          <p:cNvSpPr>
            <a:spLocks noGrp="1"/>
          </p:cNvSpPr>
          <p:nvPr>
            <p:ph type="dt" sz="half" idx="10"/>
          </p:nvPr>
        </p:nvSpPr>
        <p:spPr/>
        <p:txBody>
          <a:bodyPr/>
          <a:lstStyle/>
          <a:p>
            <a:fld id="{5C19845E-641C-4C6A-8736-FE5CC81C839F}"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7B74244E-65D1-B1A8-C484-A5EF9EB5B07D}"/>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A81724DA-09FB-2BF0-9B13-906C8716B49D}"/>
              </a:ext>
            </a:extLst>
          </p:cNvPr>
          <p:cNvSpPr>
            <a:spLocks noGrp="1"/>
          </p:cNvSpPr>
          <p:nvPr>
            <p:ph type="sldNum" sz="quarter" idx="12"/>
          </p:nvPr>
        </p:nvSpPr>
        <p:spPr/>
        <p:txBody>
          <a:body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406798318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22C1D685-A8C5-B534-7458-091304CE5F83}"/>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A32169C7-6EB0-9982-1CC0-2267C0D2E5FC}"/>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0E11123A-3FE4-E8CD-5981-74D03A9090B7}"/>
              </a:ext>
            </a:extLst>
          </p:cNvPr>
          <p:cNvSpPr>
            <a:spLocks noGrp="1"/>
          </p:cNvSpPr>
          <p:nvPr>
            <p:ph type="dt" sz="half" idx="10"/>
          </p:nvPr>
        </p:nvSpPr>
        <p:spPr/>
        <p:txBody>
          <a:bodyPr/>
          <a:lstStyle/>
          <a:p>
            <a:fld id="{5C19845E-641C-4C6A-8736-FE5CC81C839F}"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47E2122D-7976-4B71-2F11-DA2658DBBD1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3FFF3449-9DBA-1C18-1FBB-0AE4889A46F4}"/>
              </a:ext>
            </a:extLst>
          </p:cNvPr>
          <p:cNvSpPr>
            <a:spLocks noGrp="1"/>
          </p:cNvSpPr>
          <p:nvPr>
            <p:ph type="sldNum" sz="quarter" idx="12"/>
          </p:nvPr>
        </p:nvSpPr>
        <p:spPr/>
        <p:txBody>
          <a:body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153217286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6630204-73E7-7372-8C4B-1AE907B631C4}"/>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453EA1D9-E729-8511-1CD2-15FD7A6CEAD7}"/>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171ABD02-35C9-E2A8-91E7-831A6EB8C50F}"/>
              </a:ext>
            </a:extLst>
          </p:cNvPr>
          <p:cNvSpPr>
            <a:spLocks noGrp="1"/>
          </p:cNvSpPr>
          <p:nvPr>
            <p:ph type="dt" sz="half" idx="10"/>
          </p:nvPr>
        </p:nvSpPr>
        <p:spPr/>
        <p:txBody>
          <a:bodyPr/>
          <a:lstStyle/>
          <a:p>
            <a:fld id="{5A31474B-E71A-174E-B3A0-326240C7D25A}"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40E44D46-7564-3B53-29B6-89EBB19BF0DC}"/>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5E811379-6157-9668-9D53-3B125E8EF2D5}"/>
              </a:ext>
            </a:extLst>
          </p:cNvPr>
          <p:cNvSpPr>
            <a:spLocks noGrp="1"/>
          </p:cNvSpPr>
          <p:nvPr>
            <p:ph type="sldNum" sz="quarter" idx="12"/>
          </p:nvPr>
        </p:nvSpPr>
        <p:spPr/>
        <p:txBody>
          <a:body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400912021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EF93CEB-987B-59C1-841B-1A153FBB369C}"/>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334F8375-5EB2-4CDC-9E5A-DD482E65A7DD}"/>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7BABB7EF-C70A-C3FD-21E8-E33EEF2AE463}"/>
              </a:ext>
            </a:extLst>
          </p:cNvPr>
          <p:cNvSpPr>
            <a:spLocks noGrp="1"/>
          </p:cNvSpPr>
          <p:nvPr>
            <p:ph type="dt" sz="half" idx="10"/>
          </p:nvPr>
        </p:nvSpPr>
        <p:spPr/>
        <p:txBody>
          <a:bodyPr/>
          <a:lstStyle/>
          <a:p>
            <a:fld id="{5A31474B-E71A-174E-B3A0-326240C7D25A}"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3F363DB5-C142-C6E4-4496-A62E1FFF1D7A}"/>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5AA44A71-1022-4843-1B4F-D0186DF0C6BD}"/>
              </a:ext>
            </a:extLst>
          </p:cNvPr>
          <p:cNvSpPr>
            <a:spLocks noGrp="1"/>
          </p:cNvSpPr>
          <p:nvPr>
            <p:ph type="sldNum" sz="quarter" idx="12"/>
          </p:nvPr>
        </p:nvSpPr>
        <p:spPr/>
        <p:txBody>
          <a:body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365792867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AD3296B-87F6-6468-C6DE-C538B090418F}"/>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95BCA327-A5EA-8D50-0160-DCF63E9AC7A6}"/>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6DB056B5-66C3-3B71-EAA0-7F412E69D1C1}"/>
              </a:ext>
            </a:extLst>
          </p:cNvPr>
          <p:cNvSpPr>
            <a:spLocks noGrp="1"/>
          </p:cNvSpPr>
          <p:nvPr>
            <p:ph type="dt" sz="half" idx="10"/>
          </p:nvPr>
        </p:nvSpPr>
        <p:spPr/>
        <p:txBody>
          <a:bodyPr/>
          <a:lstStyle/>
          <a:p>
            <a:fld id="{5A31474B-E71A-174E-B3A0-326240C7D25A}"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294823F1-04F8-F16D-E152-677EE3EFFA5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3A2FFB6F-0351-3152-E615-CE50A6C7977E}"/>
              </a:ext>
            </a:extLst>
          </p:cNvPr>
          <p:cNvSpPr>
            <a:spLocks noGrp="1"/>
          </p:cNvSpPr>
          <p:nvPr>
            <p:ph type="sldNum" sz="quarter" idx="12"/>
          </p:nvPr>
        </p:nvSpPr>
        <p:spPr/>
        <p:txBody>
          <a:body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220283846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8CB9F1B-A565-6CBF-0950-C4AC2773DEF8}"/>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1B41E3D4-83F0-437B-9BC6-FC688488F2FE}"/>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C8BEEB66-3F1F-41D7-EAC8-BD90B5E12F10}"/>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26510BFB-937F-3F31-75F1-E1619369000D}"/>
              </a:ext>
            </a:extLst>
          </p:cNvPr>
          <p:cNvSpPr>
            <a:spLocks noGrp="1"/>
          </p:cNvSpPr>
          <p:nvPr>
            <p:ph type="dt" sz="half" idx="10"/>
          </p:nvPr>
        </p:nvSpPr>
        <p:spPr/>
        <p:txBody>
          <a:bodyPr/>
          <a:lstStyle/>
          <a:p>
            <a:fld id="{5A31474B-E71A-174E-B3A0-326240C7D25A}" type="datetimeFigureOut">
              <a:rPr kumimoji="1" lang="ja-JP" altLang="en-US" smtClean="0"/>
              <a:t>2024/10/24</a:t>
            </a:fld>
            <a:endParaRPr kumimoji="1" lang="ja-JP" altLang="en-US"/>
          </a:p>
        </p:txBody>
      </p:sp>
      <p:sp>
        <p:nvSpPr>
          <p:cNvPr id="6" name="フッター プレースホルダー 5">
            <a:extLst>
              <a:ext uri="{FF2B5EF4-FFF2-40B4-BE49-F238E27FC236}">
                <a16:creationId xmlns:a16="http://schemas.microsoft.com/office/drawing/2014/main" id="{8CC17998-009B-2A70-21FC-515B43B3C12B}"/>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202058AC-4CF5-F55A-A55C-5C0B6323A5EF}"/>
              </a:ext>
            </a:extLst>
          </p:cNvPr>
          <p:cNvSpPr>
            <a:spLocks noGrp="1"/>
          </p:cNvSpPr>
          <p:nvPr>
            <p:ph type="sldNum" sz="quarter" idx="12"/>
          </p:nvPr>
        </p:nvSpPr>
        <p:spPr/>
        <p:txBody>
          <a:body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78107155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83906F2-048C-1A92-3C38-E08BE820FFFF}"/>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4A8B12C5-18F1-1D4C-8F4C-C4CE3701BA34}"/>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D136FE5F-590A-DF70-3470-D235DA7EB4C1}"/>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D211B34A-E254-237B-CF83-059F69E36FF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D397C844-14C7-0330-7288-CA45CE09CEA6}"/>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5FE38C32-0142-CB20-3E31-3E51A2A21611}"/>
              </a:ext>
            </a:extLst>
          </p:cNvPr>
          <p:cNvSpPr>
            <a:spLocks noGrp="1"/>
          </p:cNvSpPr>
          <p:nvPr>
            <p:ph type="dt" sz="half" idx="10"/>
          </p:nvPr>
        </p:nvSpPr>
        <p:spPr/>
        <p:txBody>
          <a:bodyPr/>
          <a:lstStyle/>
          <a:p>
            <a:fld id="{5A31474B-E71A-174E-B3A0-326240C7D25A}" type="datetimeFigureOut">
              <a:rPr kumimoji="1" lang="ja-JP" altLang="en-US" smtClean="0"/>
              <a:t>2024/10/24</a:t>
            </a:fld>
            <a:endParaRPr kumimoji="1" lang="ja-JP" altLang="en-US"/>
          </a:p>
        </p:txBody>
      </p:sp>
      <p:sp>
        <p:nvSpPr>
          <p:cNvPr id="8" name="フッター プレースホルダー 7">
            <a:extLst>
              <a:ext uri="{FF2B5EF4-FFF2-40B4-BE49-F238E27FC236}">
                <a16:creationId xmlns:a16="http://schemas.microsoft.com/office/drawing/2014/main" id="{AFBE0017-CF9D-7D4F-957D-A77B2E41D68E}"/>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BA789E0A-1526-7E39-3AE3-43BB2ED70EC1}"/>
              </a:ext>
            </a:extLst>
          </p:cNvPr>
          <p:cNvSpPr>
            <a:spLocks noGrp="1"/>
          </p:cNvSpPr>
          <p:nvPr>
            <p:ph type="sldNum" sz="quarter" idx="12"/>
          </p:nvPr>
        </p:nvSpPr>
        <p:spPr/>
        <p:txBody>
          <a:body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75092211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58C372B-3A8F-F9BD-6B3E-F3542D6813DD}"/>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A6BE9251-0E0A-40A2-260E-9C16AE3DA72B}"/>
              </a:ext>
            </a:extLst>
          </p:cNvPr>
          <p:cNvSpPr>
            <a:spLocks noGrp="1"/>
          </p:cNvSpPr>
          <p:nvPr>
            <p:ph type="dt" sz="half" idx="10"/>
          </p:nvPr>
        </p:nvSpPr>
        <p:spPr/>
        <p:txBody>
          <a:bodyPr/>
          <a:lstStyle/>
          <a:p>
            <a:fld id="{5A31474B-E71A-174E-B3A0-326240C7D25A}" type="datetimeFigureOut">
              <a:rPr kumimoji="1" lang="ja-JP" altLang="en-US" smtClean="0"/>
              <a:t>2024/10/24</a:t>
            </a:fld>
            <a:endParaRPr kumimoji="1" lang="ja-JP" altLang="en-US"/>
          </a:p>
        </p:txBody>
      </p:sp>
      <p:sp>
        <p:nvSpPr>
          <p:cNvPr id="4" name="フッター プレースホルダー 3">
            <a:extLst>
              <a:ext uri="{FF2B5EF4-FFF2-40B4-BE49-F238E27FC236}">
                <a16:creationId xmlns:a16="http://schemas.microsoft.com/office/drawing/2014/main" id="{30C04560-C4D8-3802-5458-E2539E91F3F3}"/>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E1AE6967-3FF1-F415-88E5-D6DBBD272640}"/>
              </a:ext>
            </a:extLst>
          </p:cNvPr>
          <p:cNvSpPr>
            <a:spLocks noGrp="1"/>
          </p:cNvSpPr>
          <p:nvPr>
            <p:ph type="sldNum" sz="quarter" idx="12"/>
          </p:nvPr>
        </p:nvSpPr>
        <p:spPr/>
        <p:txBody>
          <a:body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4004094554"/>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215ECB68-B16E-DDA8-E2CE-B7D1F7FC92F3}"/>
              </a:ext>
            </a:extLst>
          </p:cNvPr>
          <p:cNvSpPr>
            <a:spLocks noGrp="1"/>
          </p:cNvSpPr>
          <p:nvPr>
            <p:ph type="dt" sz="half" idx="10"/>
          </p:nvPr>
        </p:nvSpPr>
        <p:spPr/>
        <p:txBody>
          <a:bodyPr/>
          <a:lstStyle/>
          <a:p>
            <a:fld id="{5A31474B-E71A-174E-B3A0-326240C7D25A}" type="datetimeFigureOut">
              <a:rPr kumimoji="1" lang="ja-JP" altLang="en-US" smtClean="0"/>
              <a:t>2024/10/24</a:t>
            </a:fld>
            <a:endParaRPr kumimoji="1" lang="ja-JP" altLang="en-US"/>
          </a:p>
        </p:txBody>
      </p:sp>
      <p:sp>
        <p:nvSpPr>
          <p:cNvPr id="3" name="フッター プレースホルダー 2">
            <a:extLst>
              <a:ext uri="{FF2B5EF4-FFF2-40B4-BE49-F238E27FC236}">
                <a16:creationId xmlns:a16="http://schemas.microsoft.com/office/drawing/2014/main" id="{EA9BA169-0070-14FB-7A84-A5BD04A40323}"/>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B41D6640-DDB0-3556-CCC8-EF1A36B6FED4}"/>
              </a:ext>
            </a:extLst>
          </p:cNvPr>
          <p:cNvSpPr>
            <a:spLocks noGrp="1"/>
          </p:cNvSpPr>
          <p:nvPr>
            <p:ph type="sldNum" sz="quarter" idx="12"/>
          </p:nvPr>
        </p:nvSpPr>
        <p:spPr/>
        <p:txBody>
          <a:body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188954584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352A699-8FE1-E87A-2E9D-1668C356C6FB}"/>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DCE51FFA-C83E-1DFD-3020-0FE0E5DDC08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74B8E74E-127E-6189-C324-FFA2A982805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464579E8-CC04-4CE9-A116-BCE57D09D322}"/>
              </a:ext>
            </a:extLst>
          </p:cNvPr>
          <p:cNvSpPr>
            <a:spLocks noGrp="1"/>
          </p:cNvSpPr>
          <p:nvPr>
            <p:ph type="dt" sz="half" idx="10"/>
          </p:nvPr>
        </p:nvSpPr>
        <p:spPr/>
        <p:txBody>
          <a:bodyPr/>
          <a:lstStyle/>
          <a:p>
            <a:fld id="{5A31474B-E71A-174E-B3A0-326240C7D25A}" type="datetimeFigureOut">
              <a:rPr kumimoji="1" lang="ja-JP" altLang="en-US" smtClean="0"/>
              <a:t>2024/10/24</a:t>
            </a:fld>
            <a:endParaRPr kumimoji="1" lang="ja-JP" altLang="en-US"/>
          </a:p>
        </p:txBody>
      </p:sp>
      <p:sp>
        <p:nvSpPr>
          <p:cNvPr id="6" name="フッター プレースホルダー 5">
            <a:extLst>
              <a:ext uri="{FF2B5EF4-FFF2-40B4-BE49-F238E27FC236}">
                <a16:creationId xmlns:a16="http://schemas.microsoft.com/office/drawing/2014/main" id="{62F2E755-D8F8-C1ED-C3C9-AA81EE48B698}"/>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E7E9F3AE-9E5F-33F7-57F5-2E27E92125D1}"/>
              </a:ext>
            </a:extLst>
          </p:cNvPr>
          <p:cNvSpPr>
            <a:spLocks noGrp="1"/>
          </p:cNvSpPr>
          <p:nvPr>
            <p:ph type="sldNum" sz="quarter" idx="12"/>
          </p:nvPr>
        </p:nvSpPr>
        <p:spPr/>
        <p:txBody>
          <a:body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37240384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2C7A38D-F2FC-7790-847C-6D8A4705A912}"/>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0B9919D5-5B2A-646B-2079-E284EBDD9407}"/>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15630AE8-CAE6-4E33-F7AA-E9CF79C4CB87}"/>
              </a:ext>
            </a:extLst>
          </p:cNvPr>
          <p:cNvSpPr>
            <a:spLocks noGrp="1"/>
          </p:cNvSpPr>
          <p:nvPr>
            <p:ph type="dt" sz="half" idx="10"/>
          </p:nvPr>
        </p:nvSpPr>
        <p:spPr/>
        <p:txBody>
          <a:bodyPr/>
          <a:lstStyle/>
          <a:p>
            <a:fld id="{5C19845E-641C-4C6A-8736-FE5CC81C839F}"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F2E407FC-33D8-43CB-7AEE-B2C63C9F6BA6}"/>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98074049-7358-48B5-0EA5-5809EAAD502A}"/>
              </a:ext>
            </a:extLst>
          </p:cNvPr>
          <p:cNvSpPr>
            <a:spLocks noGrp="1"/>
          </p:cNvSpPr>
          <p:nvPr>
            <p:ph type="sldNum" sz="quarter" idx="12"/>
          </p:nvPr>
        </p:nvSpPr>
        <p:spPr/>
        <p:txBody>
          <a:body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1578797264"/>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BF2A39C-7E3C-CEFF-C760-96037E59BFD3}"/>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12D49A96-B7F9-B2E6-1BDE-EF152A625DD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EBC341E4-98AF-5081-2ED1-84D32C40D24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C86AE816-EDDF-DB94-CC16-1FDA807E1383}"/>
              </a:ext>
            </a:extLst>
          </p:cNvPr>
          <p:cNvSpPr>
            <a:spLocks noGrp="1"/>
          </p:cNvSpPr>
          <p:nvPr>
            <p:ph type="dt" sz="half" idx="10"/>
          </p:nvPr>
        </p:nvSpPr>
        <p:spPr/>
        <p:txBody>
          <a:bodyPr/>
          <a:lstStyle/>
          <a:p>
            <a:fld id="{5A31474B-E71A-174E-B3A0-326240C7D25A}" type="datetimeFigureOut">
              <a:rPr kumimoji="1" lang="ja-JP" altLang="en-US" smtClean="0"/>
              <a:t>2024/10/24</a:t>
            </a:fld>
            <a:endParaRPr kumimoji="1" lang="ja-JP" altLang="en-US"/>
          </a:p>
        </p:txBody>
      </p:sp>
      <p:sp>
        <p:nvSpPr>
          <p:cNvPr id="6" name="フッター プレースホルダー 5">
            <a:extLst>
              <a:ext uri="{FF2B5EF4-FFF2-40B4-BE49-F238E27FC236}">
                <a16:creationId xmlns:a16="http://schemas.microsoft.com/office/drawing/2014/main" id="{62AF0B93-A61C-4A5E-EB95-330FCDC6E1E4}"/>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1BC0432A-1A99-E96B-378A-52DB22CDF46F}"/>
              </a:ext>
            </a:extLst>
          </p:cNvPr>
          <p:cNvSpPr>
            <a:spLocks noGrp="1"/>
          </p:cNvSpPr>
          <p:nvPr>
            <p:ph type="sldNum" sz="quarter" idx="12"/>
          </p:nvPr>
        </p:nvSpPr>
        <p:spPr/>
        <p:txBody>
          <a:body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399616164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934FA2FC-C3B9-9A70-89C9-28F859150217}"/>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7253DE0C-672A-0114-546B-C0AD699E0E78}"/>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44836C82-5929-67BB-0809-F0967D41929C}"/>
              </a:ext>
            </a:extLst>
          </p:cNvPr>
          <p:cNvSpPr>
            <a:spLocks noGrp="1"/>
          </p:cNvSpPr>
          <p:nvPr>
            <p:ph type="dt" sz="half" idx="10"/>
          </p:nvPr>
        </p:nvSpPr>
        <p:spPr/>
        <p:txBody>
          <a:bodyPr/>
          <a:lstStyle/>
          <a:p>
            <a:fld id="{5A31474B-E71A-174E-B3A0-326240C7D25A}"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12332307-4715-2EC2-10E5-93B2A0B9903D}"/>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F66555DC-24EF-7A11-DDEC-1937DD682923}"/>
              </a:ext>
            </a:extLst>
          </p:cNvPr>
          <p:cNvSpPr>
            <a:spLocks noGrp="1"/>
          </p:cNvSpPr>
          <p:nvPr>
            <p:ph type="sldNum" sz="quarter" idx="12"/>
          </p:nvPr>
        </p:nvSpPr>
        <p:spPr/>
        <p:txBody>
          <a:body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95762897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94F29677-C5EA-8629-2BDE-E499645DA34F}"/>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72094207-6D31-70F9-9558-CE71E3624FCA}"/>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D4DB1D8D-82C7-83D6-197F-36A78D992B68}"/>
              </a:ext>
            </a:extLst>
          </p:cNvPr>
          <p:cNvSpPr>
            <a:spLocks noGrp="1"/>
          </p:cNvSpPr>
          <p:nvPr>
            <p:ph type="dt" sz="half" idx="10"/>
          </p:nvPr>
        </p:nvSpPr>
        <p:spPr/>
        <p:txBody>
          <a:bodyPr/>
          <a:lstStyle/>
          <a:p>
            <a:fld id="{5A31474B-E71A-174E-B3A0-326240C7D25A}"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3DC217E9-4DE8-E0A4-F7E6-995698ADE897}"/>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5A4D421F-FCF3-A955-094A-21F90BCA3AC3}"/>
              </a:ext>
            </a:extLst>
          </p:cNvPr>
          <p:cNvSpPr>
            <a:spLocks noGrp="1"/>
          </p:cNvSpPr>
          <p:nvPr>
            <p:ph type="sldNum" sz="quarter" idx="12"/>
          </p:nvPr>
        </p:nvSpPr>
        <p:spPr/>
        <p:txBody>
          <a:body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184820993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926C15A-D3B8-5416-F7D5-92242C1FBFED}"/>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6A55E5FB-2743-A063-00DA-AF2B465496D2}"/>
              </a:ext>
            </a:extLst>
          </p:cNvPr>
          <p:cNvSpPr>
            <a:spLocks noGrp="1"/>
          </p:cNvSpPr>
          <p:nvPr>
            <p:ph type="body" idx="1"/>
          </p:nvPr>
        </p:nvSpPr>
        <p:spPr>
          <a:xfrm>
            <a:off x="831850" y="4589463"/>
            <a:ext cx="105156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C7C75021-3AD2-1C5A-4108-505BF9985019}"/>
              </a:ext>
            </a:extLst>
          </p:cNvPr>
          <p:cNvSpPr>
            <a:spLocks noGrp="1"/>
          </p:cNvSpPr>
          <p:nvPr>
            <p:ph type="dt" sz="half" idx="10"/>
          </p:nvPr>
        </p:nvSpPr>
        <p:spPr/>
        <p:txBody>
          <a:bodyPr/>
          <a:lstStyle/>
          <a:p>
            <a:fld id="{5C19845E-641C-4C6A-8736-FE5CC81C839F}"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23B19789-2BA4-970B-3E7C-AD7429620503}"/>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F0D76332-AA19-CEF3-1820-099C6D3D9237}"/>
              </a:ext>
            </a:extLst>
          </p:cNvPr>
          <p:cNvSpPr>
            <a:spLocks noGrp="1"/>
          </p:cNvSpPr>
          <p:nvPr>
            <p:ph type="sldNum" sz="quarter" idx="12"/>
          </p:nvPr>
        </p:nvSpPr>
        <p:spPr/>
        <p:txBody>
          <a:body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5862629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607D2BA-6A9B-1E3D-A430-C73E06F70B0F}"/>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C2E7424D-6185-C06B-9E2E-CF0B16BD2ECC}"/>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3A9B0846-5ED6-34F8-E8EC-85B4A9334F26}"/>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3B2DD36B-D601-719A-1730-E891913A34B0}"/>
              </a:ext>
            </a:extLst>
          </p:cNvPr>
          <p:cNvSpPr>
            <a:spLocks noGrp="1"/>
          </p:cNvSpPr>
          <p:nvPr>
            <p:ph type="dt" sz="half" idx="10"/>
          </p:nvPr>
        </p:nvSpPr>
        <p:spPr/>
        <p:txBody>
          <a:bodyPr/>
          <a:lstStyle/>
          <a:p>
            <a:fld id="{5C19845E-641C-4C6A-8736-FE5CC81C839F}" type="datetimeFigureOut">
              <a:rPr kumimoji="1" lang="ja-JP" altLang="en-US" smtClean="0"/>
              <a:t>2024/10/24</a:t>
            </a:fld>
            <a:endParaRPr kumimoji="1" lang="ja-JP" altLang="en-US"/>
          </a:p>
        </p:txBody>
      </p:sp>
      <p:sp>
        <p:nvSpPr>
          <p:cNvPr id="6" name="フッター プレースホルダー 5">
            <a:extLst>
              <a:ext uri="{FF2B5EF4-FFF2-40B4-BE49-F238E27FC236}">
                <a16:creationId xmlns:a16="http://schemas.microsoft.com/office/drawing/2014/main" id="{6189624E-117B-24E3-3FFB-F5A8CBC2010D}"/>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CAB927F9-0AF3-244B-4E5F-843E0162D116}"/>
              </a:ext>
            </a:extLst>
          </p:cNvPr>
          <p:cNvSpPr>
            <a:spLocks noGrp="1"/>
          </p:cNvSpPr>
          <p:nvPr>
            <p:ph type="sldNum" sz="quarter" idx="12"/>
          </p:nvPr>
        </p:nvSpPr>
        <p:spPr/>
        <p:txBody>
          <a:body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368024754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C95EF7E-8CCF-3DB9-DA7C-475F0F14006E}"/>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460FA1E6-392A-CCC8-8A6F-9802A98254F9}"/>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62A9CEDC-3A56-036D-521B-195AA0C73DCA}"/>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0F6327E3-78B7-7C45-51FA-EF379E4C4AB0}"/>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6607D023-F6C7-8672-BFC2-0E9865806389}"/>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0F429EF4-ED95-BC77-220B-ED72BECD5DD9}"/>
              </a:ext>
            </a:extLst>
          </p:cNvPr>
          <p:cNvSpPr>
            <a:spLocks noGrp="1"/>
          </p:cNvSpPr>
          <p:nvPr>
            <p:ph type="dt" sz="half" idx="10"/>
          </p:nvPr>
        </p:nvSpPr>
        <p:spPr/>
        <p:txBody>
          <a:bodyPr/>
          <a:lstStyle/>
          <a:p>
            <a:fld id="{5C19845E-641C-4C6A-8736-FE5CC81C839F}" type="datetimeFigureOut">
              <a:rPr kumimoji="1" lang="ja-JP" altLang="en-US" smtClean="0"/>
              <a:t>2024/10/24</a:t>
            </a:fld>
            <a:endParaRPr kumimoji="1" lang="ja-JP" altLang="en-US"/>
          </a:p>
        </p:txBody>
      </p:sp>
      <p:sp>
        <p:nvSpPr>
          <p:cNvPr id="8" name="フッター プレースホルダー 7">
            <a:extLst>
              <a:ext uri="{FF2B5EF4-FFF2-40B4-BE49-F238E27FC236}">
                <a16:creationId xmlns:a16="http://schemas.microsoft.com/office/drawing/2014/main" id="{6A9964DC-9763-1B89-50C3-304F98A4234F}"/>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3A96BE0F-320B-4F3B-50FA-544FEA42B8C9}"/>
              </a:ext>
            </a:extLst>
          </p:cNvPr>
          <p:cNvSpPr>
            <a:spLocks noGrp="1"/>
          </p:cNvSpPr>
          <p:nvPr>
            <p:ph type="sldNum" sz="quarter" idx="12"/>
          </p:nvPr>
        </p:nvSpPr>
        <p:spPr/>
        <p:txBody>
          <a:body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86545829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780AB2F-4AAC-2F31-FC83-BE47C1BD2AEE}"/>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BFEFACE3-ED58-9C07-F81C-F11341573629}"/>
              </a:ext>
            </a:extLst>
          </p:cNvPr>
          <p:cNvSpPr>
            <a:spLocks noGrp="1"/>
          </p:cNvSpPr>
          <p:nvPr>
            <p:ph type="dt" sz="half" idx="10"/>
          </p:nvPr>
        </p:nvSpPr>
        <p:spPr/>
        <p:txBody>
          <a:bodyPr/>
          <a:lstStyle/>
          <a:p>
            <a:fld id="{5C19845E-641C-4C6A-8736-FE5CC81C839F}" type="datetimeFigureOut">
              <a:rPr kumimoji="1" lang="ja-JP" altLang="en-US" smtClean="0"/>
              <a:t>2024/10/24</a:t>
            </a:fld>
            <a:endParaRPr kumimoji="1" lang="ja-JP" altLang="en-US"/>
          </a:p>
        </p:txBody>
      </p:sp>
      <p:sp>
        <p:nvSpPr>
          <p:cNvPr id="4" name="フッター プレースホルダー 3">
            <a:extLst>
              <a:ext uri="{FF2B5EF4-FFF2-40B4-BE49-F238E27FC236}">
                <a16:creationId xmlns:a16="http://schemas.microsoft.com/office/drawing/2014/main" id="{4A4C5913-13F9-E0A2-DD27-ABA707556B55}"/>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C1DD3121-5EA4-D513-9D27-9CBBBEA99E3E}"/>
              </a:ext>
            </a:extLst>
          </p:cNvPr>
          <p:cNvSpPr>
            <a:spLocks noGrp="1"/>
          </p:cNvSpPr>
          <p:nvPr>
            <p:ph type="sldNum" sz="quarter" idx="12"/>
          </p:nvPr>
        </p:nvSpPr>
        <p:spPr/>
        <p:txBody>
          <a:body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72523765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5A4DBBFE-19F3-7665-ECF2-50B5B6B61484}"/>
              </a:ext>
            </a:extLst>
          </p:cNvPr>
          <p:cNvSpPr>
            <a:spLocks noGrp="1"/>
          </p:cNvSpPr>
          <p:nvPr>
            <p:ph type="dt" sz="half" idx="10"/>
          </p:nvPr>
        </p:nvSpPr>
        <p:spPr/>
        <p:txBody>
          <a:bodyPr/>
          <a:lstStyle/>
          <a:p>
            <a:fld id="{5C19845E-641C-4C6A-8736-FE5CC81C839F}" type="datetimeFigureOut">
              <a:rPr kumimoji="1" lang="ja-JP" altLang="en-US" smtClean="0"/>
              <a:t>2024/10/24</a:t>
            </a:fld>
            <a:endParaRPr kumimoji="1" lang="ja-JP" altLang="en-US"/>
          </a:p>
        </p:txBody>
      </p:sp>
      <p:sp>
        <p:nvSpPr>
          <p:cNvPr id="3" name="フッター プレースホルダー 2">
            <a:extLst>
              <a:ext uri="{FF2B5EF4-FFF2-40B4-BE49-F238E27FC236}">
                <a16:creationId xmlns:a16="http://schemas.microsoft.com/office/drawing/2014/main" id="{6B26CAB6-1DEF-7273-EB45-036934D5CFC9}"/>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F836D9F4-02FF-0564-6A5D-FE9E27DFCA96}"/>
              </a:ext>
            </a:extLst>
          </p:cNvPr>
          <p:cNvSpPr>
            <a:spLocks noGrp="1"/>
          </p:cNvSpPr>
          <p:nvPr>
            <p:ph type="sldNum" sz="quarter" idx="12"/>
          </p:nvPr>
        </p:nvSpPr>
        <p:spPr/>
        <p:txBody>
          <a:body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202201944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11A1E59-6C24-3502-2561-5527B654FD15}"/>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51D55EAD-75DC-FD49-3BD7-BE79811242F2}"/>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F6968C98-5BF0-D0F0-A2E1-45F13A089C18}"/>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7B649683-E261-15E5-7497-D125CFF477C6}"/>
              </a:ext>
            </a:extLst>
          </p:cNvPr>
          <p:cNvSpPr>
            <a:spLocks noGrp="1"/>
          </p:cNvSpPr>
          <p:nvPr>
            <p:ph type="dt" sz="half" idx="10"/>
          </p:nvPr>
        </p:nvSpPr>
        <p:spPr/>
        <p:txBody>
          <a:bodyPr/>
          <a:lstStyle/>
          <a:p>
            <a:fld id="{5C19845E-641C-4C6A-8736-FE5CC81C839F}" type="datetimeFigureOut">
              <a:rPr kumimoji="1" lang="ja-JP" altLang="en-US" smtClean="0"/>
              <a:t>2024/10/24</a:t>
            </a:fld>
            <a:endParaRPr kumimoji="1" lang="ja-JP" altLang="en-US"/>
          </a:p>
        </p:txBody>
      </p:sp>
      <p:sp>
        <p:nvSpPr>
          <p:cNvPr id="6" name="フッター プレースホルダー 5">
            <a:extLst>
              <a:ext uri="{FF2B5EF4-FFF2-40B4-BE49-F238E27FC236}">
                <a16:creationId xmlns:a16="http://schemas.microsoft.com/office/drawing/2014/main" id="{9497657B-9AAE-A950-1935-C9DA37E700F8}"/>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E8277506-4DDC-311B-6EED-87C25C376108}"/>
              </a:ext>
            </a:extLst>
          </p:cNvPr>
          <p:cNvSpPr>
            <a:spLocks noGrp="1"/>
          </p:cNvSpPr>
          <p:nvPr>
            <p:ph type="sldNum" sz="quarter" idx="12"/>
          </p:nvPr>
        </p:nvSpPr>
        <p:spPr/>
        <p:txBody>
          <a:body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30884749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69A4CCA-31BA-791D-233C-51E4859282DA}"/>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1ED93C5C-A985-BAED-A4CC-9E68DE9BC946}"/>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70CB7A66-4E20-2E9A-A3B6-A7BF1B419C6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FD43A662-6416-CE1C-49A3-6E6519D34055}"/>
              </a:ext>
            </a:extLst>
          </p:cNvPr>
          <p:cNvSpPr>
            <a:spLocks noGrp="1"/>
          </p:cNvSpPr>
          <p:nvPr>
            <p:ph type="dt" sz="half" idx="10"/>
          </p:nvPr>
        </p:nvSpPr>
        <p:spPr/>
        <p:txBody>
          <a:bodyPr/>
          <a:lstStyle/>
          <a:p>
            <a:fld id="{5C19845E-641C-4C6A-8736-FE5CC81C839F}" type="datetimeFigureOut">
              <a:rPr kumimoji="1" lang="ja-JP" altLang="en-US" smtClean="0"/>
              <a:t>2024/10/24</a:t>
            </a:fld>
            <a:endParaRPr kumimoji="1" lang="ja-JP" altLang="en-US"/>
          </a:p>
        </p:txBody>
      </p:sp>
      <p:sp>
        <p:nvSpPr>
          <p:cNvPr id="6" name="フッター プレースホルダー 5">
            <a:extLst>
              <a:ext uri="{FF2B5EF4-FFF2-40B4-BE49-F238E27FC236}">
                <a16:creationId xmlns:a16="http://schemas.microsoft.com/office/drawing/2014/main" id="{EACAB914-381A-00A2-FDEB-D43F30C665D6}"/>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F6BD33B3-51EE-B20E-8CC5-9635CBDAFE16}"/>
              </a:ext>
            </a:extLst>
          </p:cNvPr>
          <p:cNvSpPr>
            <a:spLocks noGrp="1"/>
          </p:cNvSpPr>
          <p:nvPr>
            <p:ph type="sldNum" sz="quarter" idx="12"/>
          </p:nvPr>
        </p:nvSpPr>
        <p:spPr/>
        <p:txBody>
          <a:body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24053401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3591682E-FBDB-243B-75BA-51D39B742B0B}"/>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69F8E368-0A12-34A9-2224-C6FFB829F255}"/>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BCA46C9C-FA8A-92F2-79F0-5E45ABE84A3A}"/>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5C19845E-641C-4C6A-8736-FE5CC81C839F}"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FC342C71-D328-3EDA-E0DF-056950C03E0A}"/>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7F4BB543-8C2E-5812-56CF-EF5C4FC472CD}"/>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AC90BF28-7AA6-44C7-8E05-E8713B89FC1E}" type="slidenum">
              <a:rPr kumimoji="1" lang="ja-JP" altLang="en-US" smtClean="0"/>
              <a:t>‹#›</a:t>
            </a:fld>
            <a:endParaRPr kumimoji="1" lang="ja-JP" altLang="en-US"/>
          </a:p>
        </p:txBody>
      </p:sp>
    </p:spTree>
    <p:extLst>
      <p:ext uri="{BB962C8B-B14F-4D97-AF65-F5344CB8AC3E}">
        <p14:creationId xmlns:p14="http://schemas.microsoft.com/office/powerpoint/2010/main" val="98305830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2E23F301-EE21-BF08-ADDF-51A37ECD613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3CDCA079-F249-65AF-C0B0-2EC9F5DEBDF9}"/>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92494394-32C6-E957-26BB-23B4371522C3}"/>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A31474B-E71A-174E-B3A0-326240C7D25A}" type="datetimeFigureOut">
              <a:rPr kumimoji="1" lang="ja-JP" altLang="en-US" smtClean="0"/>
              <a:t>2024/10/24</a:t>
            </a:fld>
            <a:endParaRPr kumimoji="1" lang="ja-JP" altLang="en-US"/>
          </a:p>
        </p:txBody>
      </p:sp>
      <p:sp>
        <p:nvSpPr>
          <p:cNvPr id="5" name="フッター プレースホルダー 4">
            <a:extLst>
              <a:ext uri="{FF2B5EF4-FFF2-40B4-BE49-F238E27FC236}">
                <a16:creationId xmlns:a16="http://schemas.microsoft.com/office/drawing/2014/main" id="{CF4A8E5D-F9B0-5365-46B9-1033DEE2202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C8EDD9CF-E67D-3126-E409-208892470E92}"/>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B6B447B-EE6D-0C4F-9451-A0FF771B12B3}" type="slidenum">
              <a:rPr kumimoji="1" lang="ja-JP" altLang="en-US" smtClean="0"/>
              <a:t>‹#›</a:t>
            </a:fld>
            <a:endParaRPr kumimoji="1" lang="ja-JP" altLang="en-US"/>
          </a:p>
        </p:txBody>
      </p:sp>
    </p:spTree>
    <p:extLst>
      <p:ext uri="{BB962C8B-B14F-4D97-AF65-F5344CB8AC3E}">
        <p14:creationId xmlns:p14="http://schemas.microsoft.com/office/powerpoint/2010/main" val="144906061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41D2074-E7CB-B15B-51D4-7A4112565252}"/>
              </a:ext>
            </a:extLst>
          </p:cNvPr>
          <p:cNvSpPr>
            <a:spLocks noGrp="1"/>
          </p:cNvSpPr>
          <p:nvPr>
            <p:ph type="ctrTitle"/>
          </p:nvPr>
        </p:nvSpPr>
        <p:spPr/>
        <p:txBody>
          <a:bodyPr/>
          <a:lstStyle/>
          <a:p>
            <a:r>
              <a:rPr kumimoji="1" lang="ja-JP" altLang="en-US" dirty="0">
                <a:latin typeface="HGP明朝E" panose="02020900000000000000" pitchFamily="18" charset="-128"/>
                <a:ea typeface="HGP明朝E" panose="02020900000000000000" pitchFamily="18" charset="-128"/>
              </a:rPr>
              <a:t>露・中・朝・イ</a:t>
            </a:r>
            <a:br>
              <a:rPr kumimoji="1" lang="en-US" altLang="ja-JP" dirty="0">
                <a:latin typeface="HGP明朝E" panose="02020900000000000000" pitchFamily="18" charset="-128"/>
                <a:ea typeface="HGP明朝E" panose="02020900000000000000" pitchFamily="18" charset="-128"/>
              </a:rPr>
            </a:br>
            <a:r>
              <a:rPr kumimoji="1" lang="ja-JP" altLang="en-US" dirty="0">
                <a:latin typeface="HGP明朝E" panose="02020900000000000000" pitchFamily="18" charset="-128"/>
                <a:ea typeface="HGP明朝E" panose="02020900000000000000" pitchFamily="18" charset="-128"/>
              </a:rPr>
              <a:t>新「枢軸」の動向</a:t>
            </a:r>
          </a:p>
        </p:txBody>
      </p:sp>
      <p:sp>
        <p:nvSpPr>
          <p:cNvPr id="3" name="字幕 2">
            <a:extLst>
              <a:ext uri="{FF2B5EF4-FFF2-40B4-BE49-F238E27FC236}">
                <a16:creationId xmlns:a16="http://schemas.microsoft.com/office/drawing/2014/main" id="{9C5155DB-B10F-7F6B-2259-3437949C4ED3}"/>
              </a:ext>
            </a:extLst>
          </p:cNvPr>
          <p:cNvSpPr>
            <a:spLocks noGrp="1"/>
          </p:cNvSpPr>
          <p:nvPr>
            <p:ph type="subTitle" idx="1"/>
          </p:nvPr>
        </p:nvSpPr>
        <p:spPr/>
        <p:txBody>
          <a:bodyPr/>
          <a:lstStyle/>
          <a:p>
            <a:r>
              <a:rPr kumimoji="1" lang="ja-JP" altLang="en-US" dirty="0">
                <a:latin typeface="HGP明朝E" panose="02020900000000000000" pitchFamily="18" charset="-128"/>
                <a:ea typeface="HGP明朝E" panose="02020900000000000000" pitchFamily="18" charset="-128"/>
              </a:rPr>
              <a:t>情報パック１０月号</a:t>
            </a:r>
          </a:p>
        </p:txBody>
      </p:sp>
    </p:spTree>
    <p:extLst>
      <p:ext uri="{BB962C8B-B14F-4D97-AF65-F5344CB8AC3E}">
        <p14:creationId xmlns:p14="http://schemas.microsoft.com/office/powerpoint/2010/main" val="415880489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a:extLst>
              <a:ext uri="{FF2B5EF4-FFF2-40B4-BE49-F238E27FC236}">
                <a16:creationId xmlns:a16="http://schemas.microsoft.com/office/drawing/2014/main" id="{F18EDDE2-614C-EF65-FBFB-CC6CC3EF1F1D}"/>
              </a:ext>
            </a:extLst>
          </p:cNvPr>
          <p:cNvSpPr>
            <a:spLocks noGrp="1"/>
          </p:cNvSpPr>
          <p:nvPr>
            <p:ph type="title"/>
          </p:nvPr>
        </p:nvSpPr>
        <p:spPr>
          <a:xfrm>
            <a:off x="831850" y="630621"/>
            <a:ext cx="10515600" cy="5791199"/>
          </a:xfrm>
        </p:spPr>
        <p:txBody>
          <a:bodyPr>
            <a:normAutofit fontScale="90000"/>
          </a:bodyPr>
          <a:lstStyle/>
          <a:p>
            <a:r>
              <a:rPr lang="ja-JP" altLang="en-US" sz="4800" dirty="0">
                <a:highlight>
                  <a:srgbClr val="FFFF00"/>
                </a:highlight>
                <a:latin typeface="HGP明朝E" panose="02020900000000000000" pitchFamily="18" charset="-128"/>
                <a:ea typeface="HGP明朝E" panose="02020900000000000000" pitchFamily="18" charset="-128"/>
              </a:rPr>
              <a:t>オクトーバーサプライズ</a:t>
            </a:r>
            <a:br>
              <a:rPr lang="en-US" altLang="ja-JP" sz="4800" dirty="0">
                <a:highlight>
                  <a:srgbClr val="FFFF00"/>
                </a:highlight>
                <a:latin typeface="HGP明朝E" panose="02020900000000000000" pitchFamily="18" charset="-128"/>
                <a:ea typeface="HGP明朝E" panose="02020900000000000000" pitchFamily="18" charset="-128"/>
              </a:rPr>
            </a:br>
            <a:r>
              <a:rPr lang="ja-JP" altLang="en-US" sz="3600" dirty="0">
                <a:highlight>
                  <a:srgbClr val="FFFF00"/>
                </a:highlight>
                <a:latin typeface="HGP明朝E" panose="02020900000000000000" pitchFamily="18" charset="-128"/>
                <a:ea typeface="HGP明朝E" panose="02020900000000000000" pitchFamily="18" charset="-128"/>
              </a:rPr>
              <a:t>（米大統領選に関連する出来事）</a:t>
            </a:r>
            <a:br>
              <a:rPr lang="en-US" altLang="ja-JP" sz="3600" dirty="0">
                <a:highlight>
                  <a:srgbClr val="FFFF00"/>
                </a:highlight>
                <a:latin typeface="HGP明朝E" panose="02020900000000000000" pitchFamily="18" charset="-128"/>
                <a:ea typeface="HGP明朝E" panose="02020900000000000000" pitchFamily="18" charset="-128"/>
              </a:rPr>
            </a:br>
            <a:br>
              <a:rPr lang="en-US" altLang="ja-JP" sz="3600" dirty="0">
                <a:latin typeface="HGP明朝E" panose="02020900000000000000" pitchFamily="18" charset="-128"/>
                <a:ea typeface="HGP明朝E" panose="02020900000000000000" pitchFamily="18" charset="-128"/>
              </a:rPr>
            </a:br>
            <a:r>
              <a:rPr lang="ja-JP" altLang="en-US" sz="4800" dirty="0">
                <a:latin typeface="HGP明朝E" panose="02020900000000000000" pitchFamily="18" charset="-128"/>
                <a:ea typeface="HGP明朝E" panose="02020900000000000000" pitchFamily="18" charset="-128"/>
              </a:rPr>
              <a:t>　</a:t>
            </a:r>
            <a:r>
              <a:rPr lang="ja-JP" altLang="en-US" sz="4400" dirty="0">
                <a:latin typeface="HGP明朝E" panose="02020900000000000000" pitchFamily="18" charset="-128"/>
                <a:ea typeface="HGP明朝E" panose="02020900000000000000" pitchFamily="18" charset="-128"/>
              </a:rPr>
              <a:t>中東危機</a:t>
            </a:r>
            <a:br>
              <a:rPr lang="en-US" altLang="ja-JP" sz="4400" dirty="0">
                <a:latin typeface="HGP明朝E" panose="02020900000000000000" pitchFamily="18" charset="-128"/>
                <a:ea typeface="HGP明朝E" panose="02020900000000000000" pitchFamily="18" charset="-128"/>
              </a:rPr>
            </a:br>
            <a:r>
              <a:rPr lang="ja-JP" altLang="en-US" sz="4400" dirty="0">
                <a:latin typeface="HGP明朝E" panose="02020900000000000000" pitchFamily="18" charset="-128"/>
                <a:ea typeface="HGP明朝E" panose="02020900000000000000" pitchFamily="18" charset="-128"/>
              </a:rPr>
              <a:t>　トランプ支持が広がる</a:t>
            </a:r>
            <a:br>
              <a:rPr lang="en-US" altLang="ja-JP" sz="4400" dirty="0">
                <a:latin typeface="HGP明朝E" panose="02020900000000000000" pitchFamily="18" charset="-128"/>
                <a:ea typeface="HGP明朝E" panose="02020900000000000000" pitchFamily="18" charset="-128"/>
              </a:rPr>
            </a:br>
            <a:r>
              <a:rPr lang="ja-JP" altLang="en-US" sz="4400" dirty="0">
                <a:latin typeface="HGP明朝E" panose="02020900000000000000" pitchFamily="18" charset="-128"/>
                <a:ea typeface="HGP明朝E" panose="02020900000000000000" pitchFamily="18" charset="-128"/>
              </a:rPr>
              <a:t>　激戦</a:t>
            </a:r>
            <a:r>
              <a:rPr lang="en-US" altLang="ja-JP" sz="4400" dirty="0">
                <a:latin typeface="HGP明朝E" panose="02020900000000000000" pitchFamily="18" charset="-128"/>
                <a:ea typeface="HGP明朝E" panose="02020900000000000000" pitchFamily="18" charset="-128"/>
              </a:rPr>
              <a:t>7</a:t>
            </a:r>
            <a:r>
              <a:rPr lang="ja-JP" altLang="en-US" sz="4400" dirty="0">
                <a:latin typeface="HGP明朝E" panose="02020900000000000000" pitchFamily="18" charset="-128"/>
                <a:ea typeface="HGP明朝E" panose="02020900000000000000" pitchFamily="18" charset="-128"/>
              </a:rPr>
              <a:t>州</a:t>
            </a:r>
            <a:br>
              <a:rPr lang="en-US" altLang="ja-JP" sz="4400" dirty="0">
                <a:latin typeface="HGP明朝E" panose="02020900000000000000" pitchFamily="18" charset="-128"/>
                <a:ea typeface="HGP明朝E" panose="02020900000000000000" pitchFamily="18" charset="-128"/>
              </a:rPr>
            </a:br>
            <a:r>
              <a:rPr lang="ja-JP" altLang="en-US" sz="3600" dirty="0">
                <a:latin typeface="HGP明朝E" panose="02020900000000000000" pitchFamily="18" charset="-128"/>
                <a:ea typeface="HGP明朝E" panose="02020900000000000000" pitchFamily="18" charset="-128"/>
              </a:rPr>
              <a:t>（ネバダ、アリゾナ、ウィスコンシン、ミシガン、ペンシルベニア、ノースカロライナ、ジョージア）</a:t>
            </a:r>
            <a:br>
              <a:rPr lang="en-US" altLang="ja-JP" sz="3600" dirty="0">
                <a:latin typeface="HGP明朝E" panose="02020900000000000000" pitchFamily="18" charset="-128"/>
                <a:ea typeface="HGP明朝E" panose="02020900000000000000" pitchFamily="18" charset="-128"/>
              </a:rPr>
            </a:br>
            <a:br>
              <a:rPr lang="en-US" altLang="ja-JP" sz="4000" dirty="0">
                <a:latin typeface="HGP明朝E" panose="02020900000000000000" pitchFamily="18" charset="-128"/>
                <a:ea typeface="HGP明朝E" panose="02020900000000000000" pitchFamily="18" charset="-128"/>
              </a:rPr>
            </a:br>
            <a:r>
              <a:rPr lang="ja-JP" altLang="en-US" sz="4800" dirty="0">
                <a:solidFill>
                  <a:srgbClr val="FF0000"/>
                </a:solidFill>
                <a:latin typeface="HGP明朝E" panose="02020900000000000000" pitchFamily="18" charset="-128"/>
                <a:ea typeface="HGP明朝E" panose="02020900000000000000" pitchFamily="18" charset="-128"/>
              </a:rPr>
              <a:t>トランプ暗殺計画（イラン）</a:t>
            </a:r>
            <a:br>
              <a:rPr lang="en-US" altLang="ja-JP" sz="4800" dirty="0">
                <a:solidFill>
                  <a:srgbClr val="FF0000"/>
                </a:solidFill>
                <a:latin typeface="HGP明朝E" panose="02020900000000000000" pitchFamily="18" charset="-128"/>
                <a:ea typeface="HGP明朝E" panose="02020900000000000000" pitchFamily="18" charset="-128"/>
              </a:rPr>
            </a:br>
            <a:r>
              <a:rPr lang="ja-JP" altLang="en-US" sz="4800" dirty="0">
                <a:latin typeface="HGP明朝E" panose="02020900000000000000" pitchFamily="18" charset="-128"/>
                <a:ea typeface="HGP明朝E" panose="02020900000000000000" pitchFamily="18" charset="-128"/>
              </a:rPr>
              <a:t>　</a:t>
            </a:r>
            <a:r>
              <a:rPr lang="ja-JP" altLang="en-US" sz="4400" dirty="0">
                <a:latin typeface="HGP明朝E" panose="02020900000000000000" pitchFamily="18" charset="-128"/>
                <a:ea typeface="HGP明朝E" panose="02020900000000000000" pitchFamily="18" charset="-128"/>
              </a:rPr>
              <a:t>トランプ陣営が軍用機を要請</a:t>
            </a:r>
            <a:endParaRPr lang="ja-JP" altLang="en-US" sz="4800" dirty="0">
              <a:latin typeface="HGP明朝E" panose="02020900000000000000" pitchFamily="18" charset="-128"/>
              <a:ea typeface="HGP明朝E" panose="02020900000000000000" pitchFamily="18" charset="-128"/>
            </a:endParaRPr>
          </a:p>
        </p:txBody>
      </p:sp>
    </p:spTree>
    <p:extLst>
      <p:ext uri="{BB962C8B-B14F-4D97-AF65-F5344CB8AC3E}">
        <p14:creationId xmlns:p14="http://schemas.microsoft.com/office/powerpoint/2010/main" val="363343966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a:extLst>
              <a:ext uri="{FF2B5EF4-FFF2-40B4-BE49-F238E27FC236}">
                <a16:creationId xmlns:a16="http://schemas.microsoft.com/office/drawing/2014/main" id="{755AA3BD-3C34-29AC-F2F1-20480BE14B5E}"/>
              </a:ext>
            </a:extLst>
          </p:cNvPr>
          <p:cNvSpPr>
            <a:spLocks noGrp="1"/>
          </p:cNvSpPr>
          <p:nvPr>
            <p:ph type="title"/>
          </p:nvPr>
        </p:nvSpPr>
        <p:spPr/>
        <p:txBody>
          <a:bodyPr>
            <a:normAutofit/>
          </a:bodyPr>
          <a:lstStyle/>
          <a:p>
            <a:r>
              <a:rPr lang="ja-JP" altLang="en-US" sz="5400" dirty="0">
                <a:latin typeface="HGP明朝E" panose="02020900000000000000" pitchFamily="18" charset="-128"/>
                <a:ea typeface="HGP明朝E" panose="02020900000000000000" pitchFamily="18" charset="-128"/>
              </a:rPr>
              <a:t>トランプ再登場なら</a:t>
            </a:r>
            <a:br>
              <a:rPr lang="en-US" altLang="ja-JP" sz="5400" dirty="0">
                <a:latin typeface="HGP明朝E" panose="02020900000000000000" pitchFamily="18" charset="-128"/>
                <a:ea typeface="HGP明朝E" panose="02020900000000000000" pitchFamily="18" charset="-128"/>
              </a:rPr>
            </a:br>
            <a:br>
              <a:rPr lang="en-US" altLang="ja-JP" sz="5400" dirty="0">
                <a:latin typeface="HGP明朝E" panose="02020900000000000000" pitchFamily="18" charset="-128"/>
                <a:ea typeface="HGP明朝E" panose="02020900000000000000" pitchFamily="18" charset="-128"/>
              </a:rPr>
            </a:br>
            <a:r>
              <a:rPr lang="ja-JP" altLang="en-US" sz="5400" dirty="0">
                <a:latin typeface="HGP明朝E" panose="02020900000000000000" pitchFamily="18" charset="-128"/>
                <a:ea typeface="HGP明朝E" panose="02020900000000000000" pitchFamily="18" charset="-128"/>
              </a:rPr>
              <a:t>世界は変わる　文化戦争も変わる</a:t>
            </a:r>
          </a:p>
        </p:txBody>
      </p:sp>
      <p:sp>
        <p:nvSpPr>
          <p:cNvPr id="5" name="テキスト プレースホルダー 4">
            <a:extLst>
              <a:ext uri="{FF2B5EF4-FFF2-40B4-BE49-F238E27FC236}">
                <a16:creationId xmlns:a16="http://schemas.microsoft.com/office/drawing/2014/main" id="{203E3A0A-493E-54DC-239C-6DA8A18BA440}"/>
              </a:ext>
            </a:extLst>
          </p:cNvPr>
          <p:cNvSpPr>
            <a:spLocks noGrp="1"/>
          </p:cNvSpPr>
          <p:nvPr>
            <p:ph type="body" idx="1"/>
          </p:nvPr>
        </p:nvSpPr>
        <p:spPr/>
        <p:txBody>
          <a:bodyPr/>
          <a:lstStyle/>
          <a:p>
            <a:r>
              <a:rPr lang="ja-JP" altLang="en-US" dirty="0">
                <a:latin typeface="HGP明朝E" panose="02020900000000000000" pitchFamily="18" charset="-128"/>
                <a:ea typeface="HGP明朝E" panose="02020900000000000000" pitchFamily="18" charset="-128"/>
              </a:rPr>
              <a:t>ロシア、中国、北朝鮮・・・激変する可能性</a:t>
            </a:r>
            <a:endParaRPr lang="en-US" altLang="ja-JP" dirty="0">
              <a:latin typeface="HGP明朝E" panose="02020900000000000000" pitchFamily="18" charset="-128"/>
              <a:ea typeface="HGP明朝E" panose="02020900000000000000" pitchFamily="18" charset="-128"/>
            </a:endParaRPr>
          </a:p>
          <a:p>
            <a:endParaRPr lang="en-US" altLang="ja-JP" dirty="0">
              <a:latin typeface="HGP明朝E" panose="02020900000000000000" pitchFamily="18" charset="-128"/>
              <a:ea typeface="HGP明朝E" panose="02020900000000000000" pitchFamily="18" charset="-128"/>
            </a:endParaRPr>
          </a:p>
          <a:p>
            <a:r>
              <a:rPr lang="ja-JP" altLang="en-US" dirty="0">
                <a:latin typeface="HGP明朝E" panose="02020900000000000000" pitchFamily="18" charset="-128"/>
                <a:ea typeface="HGP明朝E" panose="02020900000000000000" pitchFamily="18" charset="-128"/>
              </a:rPr>
              <a:t>日本も</a:t>
            </a:r>
          </a:p>
        </p:txBody>
      </p:sp>
    </p:spTree>
    <p:extLst>
      <p:ext uri="{BB962C8B-B14F-4D97-AF65-F5344CB8AC3E}">
        <p14:creationId xmlns:p14="http://schemas.microsoft.com/office/powerpoint/2010/main" val="288343783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5955065-B114-C812-C761-207191B6ADD6}"/>
              </a:ext>
            </a:extLst>
          </p:cNvPr>
          <p:cNvSpPr>
            <a:spLocks noGrp="1"/>
          </p:cNvSpPr>
          <p:nvPr>
            <p:ph type="title"/>
          </p:nvPr>
        </p:nvSpPr>
        <p:spPr/>
        <p:txBody>
          <a:bodyPr/>
          <a:lstStyle/>
          <a:p>
            <a:r>
              <a:rPr kumimoji="1" lang="ja-JP" altLang="en-US" dirty="0">
                <a:latin typeface="HGP明朝E" panose="02020900000000000000" pitchFamily="18" charset="-128"/>
                <a:ea typeface="HGP明朝E" panose="02020900000000000000" pitchFamily="18" charset="-128"/>
              </a:rPr>
              <a:t>進む軍事協力</a:t>
            </a:r>
          </a:p>
        </p:txBody>
      </p:sp>
      <p:sp>
        <p:nvSpPr>
          <p:cNvPr id="4" name="テキスト プレースホルダー 3">
            <a:extLst>
              <a:ext uri="{FF2B5EF4-FFF2-40B4-BE49-F238E27FC236}">
                <a16:creationId xmlns:a16="http://schemas.microsoft.com/office/drawing/2014/main" id="{12600BC2-C88B-D3B3-B804-5AEF0E5EFB62}"/>
              </a:ext>
            </a:extLst>
          </p:cNvPr>
          <p:cNvSpPr>
            <a:spLocks noGrp="1"/>
          </p:cNvSpPr>
          <p:nvPr>
            <p:ph type="body" idx="1"/>
          </p:nvPr>
        </p:nvSpPr>
        <p:spPr/>
        <p:txBody>
          <a:bodyPr/>
          <a:lstStyle/>
          <a:p>
            <a:endParaRPr lang="ja-JP" altLang="en-US">
              <a:latin typeface="HGP明朝E" panose="02020900000000000000" pitchFamily="18" charset="-128"/>
              <a:ea typeface="HGP明朝E" panose="02020900000000000000" pitchFamily="18" charset="-128"/>
            </a:endParaRPr>
          </a:p>
        </p:txBody>
      </p:sp>
    </p:spTree>
    <p:extLst>
      <p:ext uri="{BB962C8B-B14F-4D97-AF65-F5344CB8AC3E}">
        <p14:creationId xmlns:p14="http://schemas.microsoft.com/office/powerpoint/2010/main" val="213195140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AE9ABC3-D3D4-FDB5-3834-04E0FABE0461}"/>
              </a:ext>
            </a:extLst>
          </p:cNvPr>
          <p:cNvSpPr>
            <a:spLocks noGrp="1"/>
          </p:cNvSpPr>
          <p:nvPr>
            <p:ph type="title"/>
          </p:nvPr>
        </p:nvSpPr>
        <p:spPr/>
        <p:txBody>
          <a:bodyPr/>
          <a:lstStyle/>
          <a:p>
            <a:r>
              <a:rPr kumimoji="1" lang="ja-JP" altLang="en-US" dirty="0">
                <a:latin typeface="HGP明朝E" panose="02020900000000000000" pitchFamily="18" charset="-128"/>
                <a:ea typeface="HGP明朝E" panose="02020900000000000000" pitchFamily="18" charset="-128"/>
              </a:rPr>
              <a:t>ロシアと北朝鮮</a:t>
            </a:r>
          </a:p>
        </p:txBody>
      </p:sp>
      <p:sp>
        <p:nvSpPr>
          <p:cNvPr id="3" name="コンテンツ プレースホルダー 2">
            <a:extLst>
              <a:ext uri="{FF2B5EF4-FFF2-40B4-BE49-F238E27FC236}">
                <a16:creationId xmlns:a16="http://schemas.microsoft.com/office/drawing/2014/main" id="{9EC9F2A2-6BF0-49D4-A55F-8A4C3BE8DAD2}"/>
              </a:ext>
            </a:extLst>
          </p:cNvPr>
          <p:cNvSpPr>
            <a:spLocks noGrp="1"/>
          </p:cNvSpPr>
          <p:nvPr>
            <p:ph idx="1"/>
          </p:nvPr>
        </p:nvSpPr>
        <p:spPr/>
        <p:txBody>
          <a:bodyPr>
            <a:normAutofit/>
          </a:bodyPr>
          <a:lstStyle/>
          <a:p>
            <a:pPr lvl="0"/>
            <a:r>
              <a:rPr kumimoji="1" lang="ja-JP" altLang="en-US" sz="3600" dirty="0">
                <a:latin typeface="HGP明朝E" panose="02020900000000000000" pitchFamily="18" charset="-128"/>
                <a:ea typeface="HGP明朝E" panose="02020900000000000000" pitchFamily="18" charset="-128"/>
              </a:rPr>
              <a:t>北→露に砲弾約２８０万発、最大６０発の弾道ミサイル</a:t>
            </a:r>
          </a:p>
          <a:p>
            <a:pPr lvl="0"/>
            <a:r>
              <a:rPr kumimoji="1" lang="ja-JP" altLang="en-US" sz="3600" dirty="0">
                <a:latin typeface="HGP明朝E" panose="02020900000000000000" pitchFamily="18" charset="-128"/>
                <a:ea typeface="HGP明朝E" panose="02020900000000000000" pitchFamily="18" charset="-128"/>
              </a:rPr>
              <a:t>北→軍人の移送。歩兵約１万２０００人が訓練を受け前線に送られる可能性</a:t>
            </a:r>
            <a:endParaRPr kumimoji="1" lang="en-US" altLang="ja-JP" sz="3600" dirty="0">
              <a:latin typeface="HGP明朝E" panose="02020900000000000000" pitchFamily="18" charset="-128"/>
              <a:ea typeface="HGP明朝E" panose="02020900000000000000" pitchFamily="18" charset="-128"/>
            </a:endParaRPr>
          </a:p>
          <a:p>
            <a:pPr lvl="0"/>
            <a:r>
              <a:rPr kumimoji="1" lang="ja-JP" altLang="en-US" sz="3600" dirty="0">
                <a:latin typeface="HGP明朝E" panose="02020900000000000000" pitchFamily="18" charset="-128"/>
                <a:ea typeface="HGP明朝E" panose="02020900000000000000" pitchFamily="18" charset="-128"/>
              </a:rPr>
              <a:t>ゼレンスキー大統領　１６日　最高会議で演説</a:t>
            </a:r>
            <a:endParaRPr kumimoji="1" lang="en-US" altLang="ja-JP" sz="3600" dirty="0">
              <a:latin typeface="HGP明朝E" panose="02020900000000000000" pitchFamily="18" charset="-128"/>
              <a:ea typeface="HGP明朝E" panose="02020900000000000000" pitchFamily="18" charset="-128"/>
            </a:endParaRPr>
          </a:p>
          <a:p>
            <a:pPr lvl="1"/>
            <a:r>
              <a:rPr lang="ja-JP" altLang="en-US" sz="3200" dirty="0">
                <a:latin typeface="HGP明朝E" panose="02020900000000000000" pitchFamily="18" charset="-128"/>
                <a:ea typeface="HGP明朝E" panose="02020900000000000000" pitchFamily="18" charset="-128"/>
              </a:rPr>
              <a:t>ロシアによる侵略に北朝鮮が「参戦」している</a:t>
            </a:r>
            <a:endParaRPr lang="en-US" altLang="ja-JP" sz="3200" dirty="0">
              <a:latin typeface="HGP明朝E" panose="02020900000000000000" pitchFamily="18" charset="-128"/>
              <a:ea typeface="HGP明朝E" panose="02020900000000000000" pitchFamily="18" charset="-128"/>
            </a:endParaRPr>
          </a:p>
          <a:p>
            <a:pPr lvl="0"/>
            <a:r>
              <a:rPr lang="ja-JP" altLang="en-US" sz="3600" dirty="0">
                <a:latin typeface="HGP明朝E" panose="02020900000000000000" pitchFamily="18" charset="-128"/>
                <a:ea typeface="HGP明朝E" panose="02020900000000000000" pitchFamily="18" charset="-128"/>
              </a:rPr>
              <a:t>露朝は６月、事実上の軍事同盟</a:t>
            </a:r>
            <a:endParaRPr lang="en-US" altLang="ja-JP" sz="3600" dirty="0">
              <a:latin typeface="HGP明朝E" panose="02020900000000000000" pitchFamily="18" charset="-128"/>
              <a:ea typeface="HGP明朝E" panose="02020900000000000000" pitchFamily="18" charset="-128"/>
            </a:endParaRPr>
          </a:p>
          <a:p>
            <a:pPr lvl="1"/>
            <a:r>
              <a:rPr lang="ja-JP" altLang="en-US" sz="3200" dirty="0">
                <a:latin typeface="HGP明朝E" panose="02020900000000000000" pitchFamily="18" charset="-128"/>
                <a:ea typeface="HGP明朝E" panose="02020900000000000000" pitchFamily="18" charset="-128"/>
              </a:rPr>
              <a:t>「包括的パートナーシップ条約」署名</a:t>
            </a:r>
            <a:endParaRPr lang="en-US" altLang="ja-JP" sz="3200" dirty="0">
              <a:latin typeface="HGP明朝E" panose="02020900000000000000" pitchFamily="18" charset="-128"/>
              <a:ea typeface="HGP明朝E" panose="02020900000000000000" pitchFamily="18" charset="-128"/>
            </a:endParaRPr>
          </a:p>
        </p:txBody>
      </p:sp>
    </p:spTree>
    <p:extLst>
      <p:ext uri="{BB962C8B-B14F-4D97-AF65-F5344CB8AC3E}">
        <p14:creationId xmlns:p14="http://schemas.microsoft.com/office/powerpoint/2010/main" val="197344487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3617407-5A49-EC97-76B0-A2CF836B21E0}"/>
              </a:ext>
            </a:extLst>
          </p:cNvPr>
          <p:cNvSpPr>
            <a:spLocks noGrp="1"/>
          </p:cNvSpPr>
          <p:nvPr>
            <p:ph type="title"/>
          </p:nvPr>
        </p:nvSpPr>
        <p:spPr/>
        <p:txBody>
          <a:bodyPr/>
          <a:lstStyle/>
          <a:p>
            <a:r>
              <a:rPr kumimoji="1" lang="ja-JP" altLang="en-US" dirty="0">
                <a:latin typeface="HGP明朝E" panose="02020900000000000000" pitchFamily="18" charset="-128"/>
                <a:ea typeface="HGP明朝E" panose="02020900000000000000" pitchFamily="18" charset="-128"/>
              </a:rPr>
              <a:t>ロシアと中国</a:t>
            </a:r>
          </a:p>
        </p:txBody>
      </p:sp>
      <p:sp>
        <p:nvSpPr>
          <p:cNvPr id="3" name="コンテンツ プレースホルダー 2">
            <a:extLst>
              <a:ext uri="{FF2B5EF4-FFF2-40B4-BE49-F238E27FC236}">
                <a16:creationId xmlns:a16="http://schemas.microsoft.com/office/drawing/2014/main" id="{5F1DF0E4-D128-B511-8F1E-911482A3C3DE}"/>
              </a:ext>
            </a:extLst>
          </p:cNvPr>
          <p:cNvSpPr>
            <a:spLocks noGrp="1"/>
          </p:cNvSpPr>
          <p:nvPr>
            <p:ph idx="1"/>
          </p:nvPr>
        </p:nvSpPr>
        <p:spPr/>
        <p:txBody>
          <a:bodyPr>
            <a:normAutofit lnSpcReduction="10000"/>
          </a:bodyPr>
          <a:lstStyle/>
          <a:p>
            <a:pPr lvl="0"/>
            <a:r>
              <a:rPr kumimoji="1" lang="ja-JP" altLang="en-US" sz="3200" dirty="0">
                <a:latin typeface="HGP明朝E" panose="02020900000000000000" pitchFamily="18" charset="-128"/>
                <a:ea typeface="HGP明朝E" panose="02020900000000000000" pitchFamily="18" charset="-128"/>
              </a:rPr>
              <a:t>ロシアが中国に原子力潜水艦やミサイル、軍用機にかかわる高度の技術を渡し始めているのではないか（米政府が懸念）</a:t>
            </a:r>
            <a:endParaRPr kumimoji="1" lang="en-US" altLang="ja-JP" sz="3200" dirty="0">
              <a:latin typeface="HGP明朝E" panose="02020900000000000000" pitchFamily="18" charset="-128"/>
              <a:ea typeface="HGP明朝E" panose="02020900000000000000" pitchFamily="18" charset="-128"/>
            </a:endParaRPr>
          </a:p>
          <a:p>
            <a:pPr lvl="1"/>
            <a:r>
              <a:rPr kumimoji="1" lang="ja-JP" altLang="en-US" sz="2800" dirty="0">
                <a:latin typeface="HGP明朝E" panose="02020900000000000000" pitchFamily="18" charset="-128"/>
                <a:ea typeface="HGP明朝E" panose="02020900000000000000" pitchFamily="18" charset="-128"/>
              </a:rPr>
              <a:t>５～６月　中国の原潜沈没事故（９月に</a:t>
            </a:r>
            <a:r>
              <a:rPr kumimoji="1" lang="en-US" altLang="ja-JP" sz="2800" dirty="0">
                <a:latin typeface="HGP明朝E" panose="02020900000000000000" pitchFamily="18" charset="-128"/>
                <a:ea typeface="HGP明朝E" panose="02020900000000000000" pitchFamily="18" charset="-128"/>
              </a:rPr>
              <a:t>WSJ</a:t>
            </a:r>
            <a:r>
              <a:rPr kumimoji="1" lang="ja-JP" altLang="en-US" sz="2800" dirty="0">
                <a:latin typeface="HGP明朝E" panose="02020900000000000000" pitchFamily="18" charset="-128"/>
                <a:ea typeface="HGP明朝E" panose="02020900000000000000" pitchFamily="18" charset="-128"/>
              </a:rPr>
              <a:t>が報じた）</a:t>
            </a:r>
            <a:endParaRPr kumimoji="1" lang="en-US" altLang="ja-JP" sz="2800" dirty="0">
              <a:latin typeface="HGP明朝E" panose="02020900000000000000" pitchFamily="18" charset="-128"/>
              <a:ea typeface="HGP明朝E" panose="02020900000000000000" pitchFamily="18" charset="-128"/>
            </a:endParaRPr>
          </a:p>
          <a:p>
            <a:pPr lvl="1"/>
            <a:endParaRPr kumimoji="1" lang="en-US" altLang="ja-JP" sz="2800" dirty="0">
              <a:latin typeface="HGP明朝E" panose="02020900000000000000" pitchFamily="18" charset="-128"/>
              <a:ea typeface="HGP明朝E" panose="02020900000000000000" pitchFamily="18" charset="-128"/>
            </a:endParaRPr>
          </a:p>
          <a:p>
            <a:pPr lvl="0"/>
            <a:r>
              <a:rPr kumimoji="1" lang="ja-JP" altLang="en-US" sz="3200" dirty="0">
                <a:latin typeface="HGP明朝E" panose="02020900000000000000" pitchFamily="18" charset="-128"/>
                <a:ea typeface="HGP明朝E" panose="02020900000000000000" pitchFamily="18" charset="-128"/>
              </a:rPr>
              <a:t>これまで・・・</a:t>
            </a:r>
            <a:endParaRPr kumimoji="1" lang="en-US" altLang="ja-JP" sz="3200" dirty="0">
              <a:latin typeface="HGP明朝E" panose="02020900000000000000" pitchFamily="18" charset="-128"/>
              <a:ea typeface="HGP明朝E" panose="02020900000000000000" pitchFamily="18" charset="-128"/>
            </a:endParaRPr>
          </a:p>
          <a:p>
            <a:pPr lvl="1"/>
            <a:r>
              <a:rPr kumimoji="1" lang="ja-JP" altLang="en-US" sz="2800" dirty="0">
                <a:latin typeface="HGP明朝E" panose="02020900000000000000" pitchFamily="18" charset="-128"/>
                <a:ea typeface="HGP明朝E" panose="02020900000000000000" pitchFamily="18" charset="-128"/>
              </a:rPr>
              <a:t>原潜などの先端技術は中国に求められても渡さなかった</a:t>
            </a:r>
            <a:endParaRPr kumimoji="1" lang="en-US" altLang="ja-JP" sz="2800" dirty="0">
              <a:latin typeface="HGP明朝E" panose="02020900000000000000" pitchFamily="18" charset="-128"/>
              <a:ea typeface="HGP明朝E" panose="02020900000000000000" pitchFamily="18" charset="-128"/>
            </a:endParaRPr>
          </a:p>
          <a:p>
            <a:pPr lvl="1"/>
            <a:r>
              <a:rPr kumimoji="1" lang="ja-JP" altLang="en-US" sz="2800" dirty="0">
                <a:latin typeface="HGP明朝E" panose="02020900000000000000" pitchFamily="18" charset="-128"/>
                <a:ea typeface="HGP明朝E" panose="02020900000000000000" pitchFamily="18" charset="-128"/>
              </a:rPr>
              <a:t>ロシアは今、兵器量産に欠かせない電子部品などの調達を中国に頼っているので、中国側の要望を断れなくなっている（米元国防総省高官）</a:t>
            </a:r>
            <a:endParaRPr kumimoji="1" lang="en-US" altLang="ja-JP" sz="2800" dirty="0">
              <a:latin typeface="HGP明朝E" panose="02020900000000000000" pitchFamily="18" charset="-128"/>
              <a:ea typeface="HGP明朝E" panose="02020900000000000000" pitchFamily="18" charset="-128"/>
            </a:endParaRPr>
          </a:p>
        </p:txBody>
      </p:sp>
    </p:spTree>
    <p:extLst>
      <p:ext uri="{BB962C8B-B14F-4D97-AF65-F5344CB8AC3E}">
        <p14:creationId xmlns:p14="http://schemas.microsoft.com/office/powerpoint/2010/main" val="12682304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中国原潜沈没、米国対抗の難題浮き彫り - WSJ">
            <a:extLst>
              <a:ext uri="{FF2B5EF4-FFF2-40B4-BE49-F238E27FC236}">
                <a16:creationId xmlns:a16="http://schemas.microsoft.com/office/drawing/2014/main" id="{994713DD-BB9A-2E52-941E-4FB3199C456B}"/>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49325" y="0"/>
            <a:ext cx="10291763" cy="685800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47152586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9C867D6-E64A-3E5F-9074-699EFD6AC69C}"/>
              </a:ext>
            </a:extLst>
          </p:cNvPr>
          <p:cNvSpPr>
            <a:spLocks noGrp="1"/>
          </p:cNvSpPr>
          <p:nvPr>
            <p:ph type="title"/>
          </p:nvPr>
        </p:nvSpPr>
        <p:spPr/>
        <p:txBody>
          <a:bodyPr/>
          <a:lstStyle/>
          <a:p>
            <a:r>
              <a:rPr kumimoji="1" lang="ja-JP" altLang="en-US" dirty="0">
                <a:latin typeface="HGP明朝E" panose="02020900000000000000" pitchFamily="18" charset="-128"/>
                <a:ea typeface="HGP明朝E" panose="02020900000000000000" pitchFamily="18" charset="-128"/>
              </a:rPr>
              <a:t>共同訓練</a:t>
            </a:r>
          </a:p>
        </p:txBody>
      </p:sp>
      <p:sp>
        <p:nvSpPr>
          <p:cNvPr id="4" name="テキスト プレースホルダー 3">
            <a:extLst>
              <a:ext uri="{FF2B5EF4-FFF2-40B4-BE49-F238E27FC236}">
                <a16:creationId xmlns:a16="http://schemas.microsoft.com/office/drawing/2014/main" id="{583AB295-03D7-83D5-65E7-EFC010F27A5B}"/>
              </a:ext>
            </a:extLst>
          </p:cNvPr>
          <p:cNvSpPr>
            <a:spLocks noGrp="1"/>
          </p:cNvSpPr>
          <p:nvPr>
            <p:ph idx="1"/>
          </p:nvPr>
        </p:nvSpPr>
        <p:spPr/>
        <p:txBody>
          <a:bodyPr>
            <a:normAutofit/>
          </a:bodyPr>
          <a:lstStyle/>
          <a:p>
            <a:pPr lvl="0"/>
            <a:r>
              <a:rPr kumimoji="1" lang="ja-JP" altLang="en-US" sz="3200" dirty="0">
                <a:latin typeface="HGP明朝E" panose="02020900000000000000" pitchFamily="18" charset="-128"/>
                <a:ea typeface="HGP明朝E" panose="02020900000000000000" pitchFamily="18" charset="-128"/>
              </a:rPr>
              <a:t>これまで合同訓練は少なくとも１０２回　</a:t>
            </a:r>
          </a:p>
          <a:p>
            <a:pPr lvl="1"/>
            <a:r>
              <a:rPr kumimoji="1" lang="ja-JP" altLang="en-US" sz="2800" dirty="0">
                <a:latin typeface="HGP明朝E" panose="02020900000000000000" pitchFamily="18" charset="-128"/>
                <a:ea typeface="HGP明朝E" panose="02020900000000000000" pitchFamily="18" charset="-128"/>
              </a:rPr>
              <a:t>半数以上は２０１７年以降</a:t>
            </a:r>
            <a:endParaRPr kumimoji="1" lang="en-US" altLang="ja-JP" sz="2800" dirty="0">
              <a:latin typeface="HGP明朝E" panose="02020900000000000000" pitchFamily="18" charset="-128"/>
              <a:ea typeface="HGP明朝E" panose="02020900000000000000" pitchFamily="18" charset="-128"/>
            </a:endParaRPr>
          </a:p>
          <a:p>
            <a:pPr lvl="0"/>
            <a:r>
              <a:rPr kumimoji="1" lang="ja-JP" altLang="en-US" sz="3200" dirty="0">
                <a:latin typeface="HGP明朝E" panose="02020900000000000000" pitchFamily="18" charset="-128"/>
                <a:ea typeface="HGP明朝E" panose="02020900000000000000" pitchFamily="18" charset="-128"/>
              </a:rPr>
              <a:t>今年１０月初めの共同パトロールでは、中国海警局の艦船が北極海に入るのを容認</a:t>
            </a:r>
            <a:endParaRPr kumimoji="1" lang="en-US" altLang="ja-JP" sz="3200" dirty="0">
              <a:latin typeface="HGP明朝E" panose="02020900000000000000" pitchFamily="18" charset="-128"/>
              <a:ea typeface="HGP明朝E" panose="02020900000000000000" pitchFamily="18" charset="-128"/>
            </a:endParaRPr>
          </a:p>
          <a:p>
            <a:pPr lvl="0"/>
            <a:r>
              <a:rPr kumimoji="1" lang="ja-JP" altLang="en-US" sz="3200" dirty="0">
                <a:latin typeface="HGP明朝E" panose="02020900000000000000" pitchFamily="18" charset="-128"/>
                <a:ea typeface="HGP明朝E" panose="02020900000000000000" pitchFamily="18" charset="-128"/>
              </a:rPr>
              <a:t>北極海はロシアにとって、軍事上の要所であり「聖域」だった</a:t>
            </a:r>
            <a:endParaRPr kumimoji="1" lang="en-US" altLang="ja-JP" sz="3200" dirty="0">
              <a:latin typeface="HGP明朝E" panose="02020900000000000000" pitchFamily="18" charset="-128"/>
              <a:ea typeface="HGP明朝E" panose="02020900000000000000" pitchFamily="18" charset="-128"/>
            </a:endParaRPr>
          </a:p>
          <a:p>
            <a:pPr lvl="0"/>
            <a:endParaRPr lang="en-US" altLang="ja-JP" sz="3200" dirty="0">
              <a:latin typeface="HGP明朝E" panose="02020900000000000000" pitchFamily="18" charset="-128"/>
              <a:ea typeface="HGP明朝E" panose="02020900000000000000" pitchFamily="18" charset="-128"/>
            </a:endParaRPr>
          </a:p>
          <a:p>
            <a:pPr lvl="0"/>
            <a:r>
              <a:rPr lang="ja-JP" altLang="en-US" sz="3200" dirty="0">
                <a:latin typeface="HGP明朝E" panose="02020900000000000000" pitchFamily="18" charset="-128"/>
                <a:ea typeface="HGP明朝E" panose="02020900000000000000" pitchFamily="18" charset="-128"/>
              </a:rPr>
              <a:t>共同パトロールのため、自国の飛行場を中国軍機が使用することを容認</a:t>
            </a:r>
            <a:endParaRPr lang="en-US" altLang="ja-JP" sz="3200" dirty="0">
              <a:latin typeface="HGP明朝E" panose="02020900000000000000" pitchFamily="18" charset="-128"/>
              <a:ea typeface="HGP明朝E" panose="02020900000000000000" pitchFamily="18" charset="-128"/>
            </a:endParaRPr>
          </a:p>
        </p:txBody>
      </p:sp>
    </p:spTree>
    <p:extLst>
      <p:ext uri="{BB962C8B-B14F-4D97-AF65-F5344CB8AC3E}">
        <p14:creationId xmlns:p14="http://schemas.microsoft.com/office/powerpoint/2010/main" val="61188843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C77111A-14FE-DBCD-26D9-2A393B409866}"/>
              </a:ext>
            </a:extLst>
          </p:cNvPr>
          <p:cNvSpPr>
            <a:spLocks noGrp="1"/>
          </p:cNvSpPr>
          <p:nvPr>
            <p:ph type="title"/>
          </p:nvPr>
        </p:nvSpPr>
        <p:spPr/>
        <p:txBody>
          <a:bodyPr/>
          <a:lstStyle/>
          <a:p>
            <a:r>
              <a:rPr kumimoji="1" lang="ja-JP" altLang="en-US" dirty="0">
                <a:latin typeface="HGP明朝E" panose="02020900000000000000" pitchFamily="18" charset="-128"/>
                <a:ea typeface="HGP明朝E" panose="02020900000000000000" pitchFamily="18" charset="-128"/>
              </a:rPr>
              <a:t>ロシアと中朝を結びつけるのは反米と実利の打算　</a:t>
            </a:r>
          </a:p>
        </p:txBody>
      </p:sp>
      <p:sp>
        <p:nvSpPr>
          <p:cNvPr id="3" name="コンテンツ プレースホルダー 2">
            <a:extLst>
              <a:ext uri="{FF2B5EF4-FFF2-40B4-BE49-F238E27FC236}">
                <a16:creationId xmlns:a16="http://schemas.microsoft.com/office/drawing/2014/main" id="{A10B4348-96E3-A58F-B6FE-E3A96B2BA20F}"/>
              </a:ext>
            </a:extLst>
          </p:cNvPr>
          <p:cNvSpPr>
            <a:spLocks noGrp="1"/>
          </p:cNvSpPr>
          <p:nvPr>
            <p:ph type="body" idx="1"/>
          </p:nvPr>
        </p:nvSpPr>
        <p:spPr/>
        <p:txBody>
          <a:bodyPr/>
          <a:lstStyle/>
          <a:p>
            <a:pPr lvl="0"/>
            <a:r>
              <a:rPr kumimoji="1" lang="ja-JP" altLang="en-US" dirty="0">
                <a:latin typeface="HGP明朝E" panose="02020900000000000000" pitchFamily="18" charset="-128"/>
                <a:ea typeface="HGP明朝E" panose="02020900000000000000" pitchFamily="18" charset="-128"/>
              </a:rPr>
              <a:t>本当の信頼関係ではない</a:t>
            </a:r>
            <a:endParaRPr kumimoji="1" lang="en-US" altLang="ja-JP" dirty="0">
              <a:latin typeface="HGP明朝E" panose="02020900000000000000" pitchFamily="18" charset="-128"/>
              <a:ea typeface="HGP明朝E" panose="02020900000000000000" pitchFamily="18" charset="-128"/>
            </a:endParaRPr>
          </a:p>
        </p:txBody>
      </p:sp>
    </p:spTree>
    <p:extLst>
      <p:ext uri="{BB962C8B-B14F-4D97-AF65-F5344CB8AC3E}">
        <p14:creationId xmlns:p14="http://schemas.microsoft.com/office/powerpoint/2010/main" val="159538522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0988517-2EB8-AFA1-9010-3FA4EBC0D588}"/>
              </a:ext>
            </a:extLst>
          </p:cNvPr>
          <p:cNvSpPr>
            <a:spLocks noGrp="1"/>
          </p:cNvSpPr>
          <p:nvPr>
            <p:ph type="title"/>
          </p:nvPr>
        </p:nvSpPr>
        <p:spPr/>
        <p:txBody>
          <a:bodyPr/>
          <a:lstStyle/>
          <a:p>
            <a:r>
              <a:rPr kumimoji="1" lang="ja-JP" altLang="en-US" dirty="0">
                <a:latin typeface="HGP明朝E" panose="02020900000000000000" pitchFamily="18" charset="-128"/>
                <a:ea typeface="HGP明朝E" panose="02020900000000000000" pitchFamily="18" charset="-128"/>
              </a:rPr>
              <a:t>イランとイスラエル間の報復攻撃</a:t>
            </a:r>
          </a:p>
        </p:txBody>
      </p:sp>
      <p:sp>
        <p:nvSpPr>
          <p:cNvPr id="3" name="テキスト プレースホルダー 2">
            <a:extLst>
              <a:ext uri="{FF2B5EF4-FFF2-40B4-BE49-F238E27FC236}">
                <a16:creationId xmlns:a16="http://schemas.microsoft.com/office/drawing/2014/main" id="{D787B562-89A4-B7A2-0E6B-2F95483205AC}"/>
              </a:ext>
            </a:extLst>
          </p:cNvPr>
          <p:cNvSpPr>
            <a:spLocks noGrp="1"/>
          </p:cNvSpPr>
          <p:nvPr>
            <p:ph type="body" idx="1"/>
          </p:nvPr>
        </p:nvSpPr>
        <p:spPr/>
        <p:txBody>
          <a:bodyPr/>
          <a:lstStyle/>
          <a:p>
            <a:endParaRPr kumimoji="1" lang="ja-JP" altLang="en-US">
              <a:latin typeface="HGP明朝E" panose="02020900000000000000" pitchFamily="18" charset="-128"/>
              <a:ea typeface="HGP明朝E" panose="02020900000000000000" pitchFamily="18" charset="-128"/>
            </a:endParaRPr>
          </a:p>
        </p:txBody>
      </p:sp>
    </p:spTree>
    <p:extLst>
      <p:ext uri="{BB962C8B-B14F-4D97-AF65-F5344CB8AC3E}">
        <p14:creationId xmlns:p14="http://schemas.microsoft.com/office/powerpoint/2010/main" val="269601392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5" name="Rectangle 2054">
            <a:extLst>
              <a:ext uri="{FF2B5EF4-FFF2-40B4-BE49-F238E27FC236}">
                <a16:creationId xmlns:a16="http://schemas.microsoft.com/office/drawing/2014/main" id="{16B067B1-F4E5-4FDF-813D-C9E872E8007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gradFill flip="none" rotWithShape="1">
            <a:gsLst>
              <a:gs pos="0">
                <a:schemeClr val="accent1"/>
              </a:gs>
              <a:gs pos="100000">
                <a:schemeClr val="accent2"/>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2050" name="Picture 2" descr="【180発以上の弾道ミサイルを発射】イランがイスラエルに大規模ミサイル攻撃 2024/10/2放送＜前編＞">
            <a:extLst>
              <a:ext uri="{FF2B5EF4-FFF2-40B4-BE49-F238E27FC236}">
                <a16:creationId xmlns:a16="http://schemas.microsoft.com/office/drawing/2014/main" id="{D8539CA8-5FE4-492A-136E-E65D1E5FC850}"/>
              </a:ext>
            </a:extLst>
          </p:cNvPr>
          <p:cNvPicPr>
            <a:picLocks noChangeAspect="1" noChangeArrowheads="1"/>
          </p:cNvPicPr>
          <p:nvPr/>
        </p:nvPicPr>
        <p:blipFill>
          <a:blip r:embed="rId2">
            <a:extLst>
              <a:ext uri="{28A0092B-C50C-407E-A947-70E740481C1C}">
                <a14:useLocalDpi xmlns:a14="http://schemas.microsoft.com/office/drawing/2010/main" val="0"/>
              </a:ext>
            </a:extLst>
          </a:blip>
          <a:srcRect t="2712"/>
          <a:stretch/>
        </p:blipFill>
        <p:spPr bwMode="auto">
          <a:xfrm>
            <a:off x="307775" y="261437"/>
            <a:ext cx="11576450" cy="6335126"/>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012294573"/>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游ゴシック Light"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2_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54</TotalTime>
  <Words>359</Words>
  <Application>Microsoft Office PowerPoint</Application>
  <PresentationFormat>ワイド画面</PresentationFormat>
  <Paragraphs>32</Paragraphs>
  <Slides>11</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2</vt:i4>
      </vt:variant>
      <vt:variant>
        <vt:lpstr>スライド タイトル</vt:lpstr>
      </vt:variant>
      <vt:variant>
        <vt:i4>11</vt:i4>
      </vt:variant>
    </vt:vector>
  </HeadingPairs>
  <TitlesOfParts>
    <vt:vector size="17" baseType="lpstr">
      <vt:lpstr>HGP明朝E</vt:lpstr>
      <vt:lpstr>游ゴシック</vt:lpstr>
      <vt:lpstr>游ゴシック Light</vt:lpstr>
      <vt:lpstr>Arial</vt:lpstr>
      <vt:lpstr>Office テーマ</vt:lpstr>
      <vt:lpstr>2_Office テーマ</vt:lpstr>
      <vt:lpstr>露・中・朝・イ 新「枢軸」の動向</vt:lpstr>
      <vt:lpstr>進む軍事協力</vt:lpstr>
      <vt:lpstr>ロシアと北朝鮮</vt:lpstr>
      <vt:lpstr>ロシアと中国</vt:lpstr>
      <vt:lpstr>PowerPoint プレゼンテーション</vt:lpstr>
      <vt:lpstr>共同訓練</vt:lpstr>
      <vt:lpstr>ロシアと中朝を結びつけるのは反米と実利の打算　</vt:lpstr>
      <vt:lpstr>イランとイスラエル間の報復攻撃</vt:lpstr>
      <vt:lpstr>PowerPoint プレゼンテーション</vt:lpstr>
      <vt:lpstr>オクトーバーサプライズ （米大統領選に関連する出来事）  　中東危機 　トランプ支持が広がる 　激戦7州 （ネバダ、アリゾナ、ウィスコンシン、ミシガン、ペンシルベニア、ノースカロライナ、ジョージア）  トランプ暗殺計画（イラン） 　トランプ陣営が軍用機を要請</vt:lpstr>
      <vt:lpstr>トランプ再登場なら  世界は変わる　文化戦争も変わる</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yoshio watanabe</dc:creator>
  <cp:revision>3</cp:revision>
  <cp:lastPrinted>2024-10-22T04:48:55Z</cp:lastPrinted>
  <dcterms:created xsi:type="dcterms:W3CDTF">2024-10-22T03:58:26Z</dcterms:created>
  <dcterms:modified xsi:type="dcterms:W3CDTF">2024-10-24T12:21:26Z</dcterms:modified>
</cp:coreProperties>
</file>

<file path=docProps/thumbnail.jpeg>
</file>