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17"/>
  </p:notesMasterIdLst>
  <p:sldIdLst>
    <p:sldId id="305" r:id="rId3"/>
    <p:sldId id="22749" r:id="rId4"/>
    <p:sldId id="22758" r:id="rId5"/>
    <p:sldId id="22717" r:id="rId6"/>
    <p:sldId id="22718" r:id="rId7"/>
    <p:sldId id="22726" r:id="rId8"/>
    <p:sldId id="22754" r:id="rId9"/>
    <p:sldId id="22756" r:id="rId10"/>
    <p:sldId id="22757" r:id="rId11"/>
    <p:sldId id="22759" r:id="rId12"/>
    <p:sldId id="22761" r:id="rId13"/>
    <p:sldId id="22762" r:id="rId14"/>
    <p:sldId id="22760" r:id="rId15"/>
    <p:sldId id="22744" r:id="rId16"/>
  </p:sldIdLst>
  <p:sldSz cx="12192000" cy="6858000"/>
  <p:notesSz cx="10021888" cy="688816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8D271CB-B37E-4E85-A184-C8B38EE6291A}" v="2" dt="2024-11-19T05:13:20.68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59" d="100"/>
          <a:sy n="59" d="100"/>
        </p:scale>
        <p:origin x="964"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microsoft.com/office/2015/10/relationships/revisionInfo" Target="revisionInfo.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yoshio watanabe" userId="4f88620549a6431d" providerId="LiveId" clId="{88D271CB-B37E-4E85-A184-C8B38EE6291A}"/>
    <pc:docChg chg="modNotesMaster">
      <pc:chgData name="yoshio watanabe" userId="4f88620549a6431d" providerId="LiveId" clId="{88D271CB-B37E-4E85-A184-C8B38EE6291A}" dt="2024-11-19T05:13:20.687" v="1"/>
      <pc:docMkLst>
        <pc:docMk/>
      </pc:docMkLst>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1"/>
            <a:ext cx="4342818" cy="345604"/>
          </a:xfrm>
          <a:prstGeom prst="rect">
            <a:avLst/>
          </a:prstGeom>
        </p:spPr>
        <p:txBody>
          <a:bodyPr vert="horz" lIns="96625" tIns="48312" rIns="96625" bIns="48312" rtlCol="0"/>
          <a:lstStyle>
            <a:lvl1pPr algn="l">
              <a:defRPr sz="1300"/>
            </a:lvl1pPr>
          </a:lstStyle>
          <a:p>
            <a:endParaRPr kumimoji="1" lang="ja-JP" altLang="en-US"/>
          </a:p>
        </p:txBody>
      </p:sp>
      <p:sp>
        <p:nvSpPr>
          <p:cNvPr id="3" name="日付プレースホルダー 2"/>
          <p:cNvSpPr>
            <a:spLocks noGrp="1"/>
          </p:cNvSpPr>
          <p:nvPr>
            <p:ph type="dt" idx="1"/>
          </p:nvPr>
        </p:nvSpPr>
        <p:spPr>
          <a:xfrm>
            <a:off x="5676751" y="1"/>
            <a:ext cx="4342818" cy="345604"/>
          </a:xfrm>
          <a:prstGeom prst="rect">
            <a:avLst/>
          </a:prstGeom>
        </p:spPr>
        <p:txBody>
          <a:bodyPr vert="horz" lIns="96625" tIns="48312" rIns="96625" bIns="48312" rtlCol="0"/>
          <a:lstStyle>
            <a:lvl1pPr algn="r">
              <a:defRPr sz="1300"/>
            </a:lvl1pPr>
          </a:lstStyle>
          <a:p>
            <a:fld id="{B8FFEAA5-A344-4DAE-AA70-C34E7CADDB4F}" type="datetimeFigureOut">
              <a:rPr kumimoji="1" lang="ja-JP" altLang="en-US" smtClean="0"/>
              <a:t>2024/11/19</a:t>
            </a:fld>
            <a:endParaRPr kumimoji="1" lang="ja-JP" altLang="en-US"/>
          </a:p>
        </p:txBody>
      </p:sp>
      <p:sp>
        <p:nvSpPr>
          <p:cNvPr id="4" name="スライド イメージ プレースホルダー 3"/>
          <p:cNvSpPr>
            <a:spLocks noGrp="1" noRot="1" noChangeAspect="1"/>
          </p:cNvSpPr>
          <p:nvPr>
            <p:ph type="sldImg" idx="2"/>
          </p:nvPr>
        </p:nvSpPr>
        <p:spPr>
          <a:xfrm>
            <a:off x="2943225" y="860425"/>
            <a:ext cx="4135438" cy="2325688"/>
          </a:xfrm>
          <a:prstGeom prst="rect">
            <a:avLst/>
          </a:prstGeom>
          <a:noFill/>
          <a:ln w="12700">
            <a:solidFill>
              <a:prstClr val="black"/>
            </a:solidFill>
          </a:ln>
        </p:spPr>
        <p:txBody>
          <a:bodyPr vert="horz" lIns="96625" tIns="48312" rIns="96625" bIns="48312" rtlCol="0" anchor="ctr"/>
          <a:lstStyle/>
          <a:p>
            <a:endParaRPr lang="ja-JP" altLang="en-US"/>
          </a:p>
        </p:txBody>
      </p:sp>
      <p:sp>
        <p:nvSpPr>
          <p:cNvPr id="5" name="ノート プレースホルダー 4"/>
          <p:cNvSpPr>
            <a:spLocks noGrp="1"/>
          </p:cNvSpPr>
          <p:nvPr>
            <p:ph type="body" sz="quarter" idx="3"/>
          </p:nvPr>
        </p:nvSpPr>
        <p:spPr>
          <a:xfrm>
            <a:off x="1002189" y="3314928"/>
            <a:ext cx="8017510" cy="2712215"/>
          </a:xfrm>
          <a:prstGeom prst="rect">
            <a:avLst/>
          </a:prstGeom>
        </p:spPr>
        <p:txBody>
          <a:bodyPr vert="horz" lIns="96625" tIns="48312" rIns="96625" bIns="48312"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6542560"/>
            <a:ext cx="4342818" cy="345603"/>
          </a:xfrm>
          <a:prstGeom prst="rect">
            <a:avLst/>
          </a:prstGeom>
        </p:spPr>
        <p:txBody>
          <a:bodyPr vert="horz" lIns="96625" tIns="48312" rIns="96625" bIns="48312" rtlCol="0" anchor="b"/>
          <a:lstStyle>
            <a:lvl1pPr algn="l">
              <a:defRPr sz="1300"/>
            </a:lvl1pPr>
          </a:lstStyle>
          <a:p>
            <a:endParaRPr kumimoji="1" lang="ja-JP" altLang="en-US"/>
          </a:p>
        </p:txBody>
      </p:sp>
      <p:sp>
        <p:nvSpPr>
          <p:cNvPr id="7" name="スライド番号プレースホルダー 6"/>
          <p:cNvSpPr>
            <a:spLocks noGrp="1"/>
          </p:cNvSpPr>
          <p:nvPr>
            <p:ph type="sldNum" sz="quarter" idx="5"/>
          </p:nvPr>
        </p:nvSpPr>
        <p:spPr>
          <a:xfrm>
            <a:off x="5676751" y="6542560"/>
            <a:ext cx="4342818" cy="345603"/>
          </a:xfrm>
          <a:prstGeom prst="rect">
            <a:avLst/>
          </a:prstGeom>
        </p:spPr>
        <p:txBody>
          <a:bodyPr vert="horz" lIns="96625" tIns="48312" rIns="96625" bIns="48312" rtlCol="0" anchor="b"/>
          <a:lstStyle>
            <a:lvl1pPr algn="r">
              <a:defRPr sz="1300"/>
            </a:lvl1pPr>
          </a:lstStyle>
          <a:p>
            <a:fld id="{FCD38F25-849D-415F-B92C-DCA73C7D2E95}" type="slidenum">
              <a:rPr kumimoji="1" lang="ja-JP" altLang="en-US" smtClean="0"/>
              <a:t>‹#›</a:t>
            </a:fld>
            <a:endParaRPr kumimoji="1" lang="ja-JP" altLang="en-US"/>
          </a:p>
        </p:txBody>
      </p:sp>
    </p:spTree>
    <p:extLst>
      <p:ext uri="{BB962C8B-B14F-4D97-AF65-F5344CB8AC3E}">
        <p14:creationId xmlns:p14="http://schemas.microsoft.com/office/powerpoint/2010/main" val="403592634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defTabSz="483123">
              <a:defRPr/>
            </a:pPr>
            <a:fld id="{32C4B099-9D13-4FD9-A14C-CC7C7F966C6F}" type="slidenum">
              <a:rPr lang="ja-JP" altLang="en-US">
                <a:solidFill>
                  <a:prstClr val="black"/>
                </a:solidFill>
                <a:latin typeface="游ゴシック" panose="020F0502020204030204"/>
                <a:ea typeface="游ゴシック" panose="020B0400000000000000" pitchFamily="50" charset="-128"/>
              </a:rPr>
              <a:pPr defTabSz="483123">
                <a:defRPr/>
              </a:pPr>
              <a:t>5</a:t>
            </a:fld>
            <a:endParaRPr lang="ja-JP" altLang="en-US">
              <a:solidFill>
                <a:prstClr val="black"/>
              </a:solidFill>
              <a:latin typeface="游ゴシック" panose="020F0502020204030204"/>
              <a:ea typeface="游ゴシック" panose="020B0400000000000000" pitchFamily="50" charset="-128"/>
            </a:endParaRPr>
          </a:p>
        </p:txBody>
      </p:sp>
    </p:spTree>
    <p:extLst>
      <p:ext uri="{BB962C8B-B14F-4D97-AF65-F5344CB8AC3E}">
        <p14:creationId xmlns:p14="http://schemas.microsoft.com/office/powerpoint/2010/main" val="42611484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6AC9B0D-7E3F-7ECD-80FC-EB291AF7D731}"/>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878B8262-DD67-ABBB-2C08-288B409AE94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F6B836EF-B4B2-78C3-EC75-2D4214A509E6}"/>
              </a:ext>
            </a:extLst>
          </p:cNvPr>
          <p:cNvSpPr>
            <a:spLocks noGrp="1"/>
          </p:cNvSpPr>
          <p:nvPr>
            <p:ph type="dt" sz="half" idx="10"/>
          </p:nvPr>
        </p:nvSpPr>
        <p:spPr/>
        <p:txBody>
          <a:bodyPr/>
          <a:lstStyle/>
          <a:p>
            <a:fld id="{A3B19CF0-404B-48EC-BE38-AA678DAE36AD}" type="datetimeFigureOut">
              <a:rPr kumimoji="1" lang="ja-JP" altLang="en-US" smtClean="0"/>
              <a:t>2024/11/19</a:t>
            </a:fld>
            <a:endParaRPr kumimoji="1" lang="ja-JP" altLang="en-US"/>
          </a:p>
        </p:txBody>
      </p:sp>
      <p:sp>
        <p:nvSpPr>
          <p:cNvPr id="5" name="フッター プレースホルダー 4">
            <a:extLst>
              <a:ext uri="{FF2B5EF4-FFF2-40B4-BE49-F238E27FC236}">
                <a16:creationId xmlns:a16="http://schemas.microsoft.com/office/drawing/2014/main" id="{ADB0D4C2-E6C8-76EC-440D-783B27EEFF3C}"/>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D5F692C6-D0E1-0209-EB43-943C0614A818}"/>
              </a:ext>
            </a:extLst>
          </p:cNvPr>
          <p:cNvSpPr>
            <a:spLocks noGrp="1"/>
          </p:cNvSpPr>
          <p:nvPr>
            <p:ph type="sldNum" sz="quarter" idx="12"/>
          </p:nvPr>
        </p:nvSpPr>
        <p:spPr/>
        <p:txBody>
          <a:bodyPr/>
          <a:lstStyle/>
          <a:p>
            <a:fld id="{F49F8756-C749-4A7A-B3AB-68A30B15D8B4}" type="slidenum">
              <a:rPr kumimoji="1" lang="ja-JP" altLang="en-US" smtClean="0"/>
              <a:t>‹#›</a:t>
            </a:fld>
            <a:endParaRPr kumimoji="1" lang="ja-JP" altLang="en-US"/>
          </a:p>
        </p:txBody>
      </p:sp>
    </p:spTree>
    <p:extLst>
      <p:ext uri="{BB962C8B-B14F-4D97-AF65-F5344CB8AC3E}">
        <p14:creationId xmlns:p14="http://schemas.microsoft.com/office/powerpoint/2010/main" val="39786152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974674D-E4A8-CE2D-E560-6D16209E06F6}"/>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6398B3F0-5DDD-5EE1-4BB7-A0D43535134D}"/>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A684BC77-70D1-7F27-4BB9-DCC42169B964}"/>
              </a:ext>
            </a:extLst>
          </p:cNvPr>
          <p:cNvSpPr>
            <a:spLocks noGrp="1"/>
          </p:cNvSpPr>
          <p:nvPr>
            <p:ph type="dt" sz="half" idx="10"/>
          </p:nvPr>
        </p:nvSpPr>
        <p:spPr/>
        <p:txBody>
          <a:bodyPr/>
          <a:lstStyle/>
          <a:p>
            <a:fld id="{A3B19CF0-404B-48EC-BE38-AA678DAE36AD}" type="datetimeFigureOut">
              <a:rPr kumimoji="1" lang="ja-JP" altLang="en-US" smtClean="0"/>
              <a:t>2024/11/19</a:t>
            </a:fld>
            <a:endParaRPr kumimoji="1" lang="ja-JP" altLang="en-US"/>
          </a:p>
        </p:txBody>
      </p:sp>
      <p:sp>
        <p:nvSpPr>
          <p:cNvPr id="5" name="フッター プレースホルダー 4">
            <a:extLst>
              <a:ext uri="{FF2B5EF4-FFF2-40B4-BE49-F238E27FC236}">
                <a16:creationId xmlns:a16="http://schemas.microsoft.com/office/drawing/2014/main" id="{035E9E1B-30DA-D06F-FBB6-2A716F186D2D}"/>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5C9EB13B-6A91-B44A-CB20-135F5A1556BA}"/>
              </a:ext>
            </a:extLst>
          </p:cNvPr>
          <p:cNvSpPr>
            <a:spLocks noGrp="1"/>
          </p:cNvSpPr>
          <p:nvPr>
            <p:ph type="sldNum" sz="quarter" idx="12"/>
          </p:nvPr>
        </p:nvSpPr>
        <p:spPr/>
        <p:txBody>
          <a:bodyPr/>
          <a:lstStyle/>
          <a:p>
            <a:fld id="{F49F8756-C749-4A7A-B3AB-68A30B15D8B4}" type="slidenum">
              <a:rPr kumimoji="1" lang="ja-JP" altLang="en-US" smtClean="0"/>
              <a:t>‹#›</a:t>
            </a:fld>
            <a:endParaRPr kumimoji="1" lang="ja-JP" altLang="en-US"/>
          </a:p>
        </p:txBody>
      </p:sp>
    </p:spTree>
    <p:extLst>
      <p:ext uri="{BB962C8B-B14F-4D97-AF65-F5344CB8AC3E}">
        <p14:creationId xmlns:p14="http://schemas.microsoft.com/office/powerpoint/2010/main" val="8291196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2504C27D-75B0-3660-F1EE-908FF00A3CDD}"/>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75ACBD08-97E4-0C35-242F-8A436EF33F19}"/>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AD43936F-52FA-6725-7B8B-7616EC07CAA0}"/>
              </a:ext>
            </a:extLst>
          </p:cNvPr>
          <p:cNvSpPr>
            <a:spLocks noGrp="1"/>
          </p:cNvSpPr>
          <p:nvPr>
            <p:ph type="dt" sz="half" idx="10"/>
          </p:nvPr>
        </p:nvSpPr>
        <p:spPr/>
        <p:txBody>
          <a:bodyPr/>
          <a:lstStyle/>
          <a:p>
            <a:fld id="{A3B19CF0-404B-48EC-BE38-AA678DAE36AD}" type="datetimeFigureOut">
              <a:rPr kumimoji="1" lang="ja-JP" altLang="en-US" smtClean="0"/>
              <a:t>2024/11/19</a:t>
            </a:fld>
            <a:endParaRPr kumimoji="1" lang="ja-JP" altLang="en-US"/>
          </a:p>
        </p:txBody>
      </p:sp>
      <p:sp>
        <p:nvSpPr>
          <p:cNvPr id="5" name="フッター プレースホルダー 4">
            <a:extLst>
              <a:ext uri="{FF2B5EF4-FFF2-40B4-BE49-F238E27FC236}">
                <a16:creationId xmlns:a16="http://schemas.microsoft.com/office/drawing/2014/main" id="{70377DFF-5199-9DF0-8F4E-7F54FF46E43F}"/>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76D6E99D-081D-1429-4FE7-215BF5351204}"/>
              </a:ext>
            </a:extLst>
          </p:cNvPr>
          <p:cNvSpPr>
            <a:spLocks noGrp="1"/>
          </p:cNvSpPr>
          <p:nvPr>
            <p:ph type="sldNum" sz="quarter" idx="12"/>
          </p:nvPr>
        </p:nvSpPr>
        <p:spPr/>
        <p:txBody>
          <a:bodyPr/>
          <a:lstStyle/>
          <a:p>
            <a:fld id="{F49F8756-C749-4A7A-B3AB-68A30B15D8B4}" type="slidenum">
              <a:rPr kumimoji="1" lang="ja-JP" altLang="en-US" smtClean="0"/>
              <a:t>‹#›</a:t>
            </a:fld>
            <a:endParaRPr kumimoji="1" lang="ja-JP" altLang="en-US"/>
          </a:p>
        </p:txBody>
      </p:sp>
    </p:spTree>
    <p:extLst>
      <p:ext uri="{BB962C8B-B14F-4D97-AF65-F5344CB8AC3E}">
        <p14:creationId xmlns:p14="http://schemas.microsoft.com/office/powerpoint/2010/main" val="27377331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83ADCB5-AD46-4BED-BB19-5D050690D289}"/>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4922D7D3-8E6A-400A-9EC5-DBE8C8840FB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20250782-E09A-4906-BD6D-3A50A9E1E49F}"/>
              </a:ext>
            </a:extLst>
          </p:cNvPr>
          <p:cNvSpPr>
            <a:spLocks noGrp="1"/>
          </p:cNvSpPr>
          <p:nvPr>
            <p:ph type="dt" sz="half" idx="10"/>
          </p:nvPr>
        </p:nvSpPr>
        <p:spPr/>
        <p:txBody>
          <a:bodyPr/>
          <a:lstStyle/>
          <a:p>
            <a:fld id="{D97E881A-E8AA-46FB-B07E-8971E91CDB33}" type="datetimeFigureOut">
              <a:rPr kumimoji="1" lang="ja-JP" altLang="en-US" smtClean="0"/>
              <a:t>2024/11/19</a:t>
            </a:fld>
            <a:endParaRPr kumimoji="1" lang="ja-JP" altLang="en-US"/>
          </a:p>
        </p:txBody>
      </p:sp>
      <p:sp>
        <p:nvSpPr>
          <p:cNvPr id="5" name="フッター プレースホルダー 4">
            <a:extLst>
              <a:ext uri="{FF2B5EF4-FFF2-40B4-BE49-F238E27FC236}">
                <a16:creationId xmlns:a16="http://schemas.microsoft.com/office/drawing/2014/main" id="{9ECEEDA0-5A18-49B1-BCB6-4B7402881DFB}"/>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B77B6D46-6B97-434A-8415-7DB4C5277891}"/>
              </a:ext>
            </a:extLst>
          </p:cNvPr>
          <p:cNvSpPr>
            <a:spLocks noGrp="1"/>
          </p:cNvSpPr>
          <p:nvPr>
            <p:ph type="sldNum" sz="quarter" idx="12"/>
          </p:nvPr>
        </p:nvSpPr>
        <p:spPr/>
        <p:txBody>
          <a:bodyPr/>
          <a:lstStyle/>
          <a:p>
            <a:fld id="{40F4F5B4-09CC-4CB4-8C14-454B900ACA98}" type="slidenum">
              <a:rPr kumimoji="1" lang="ja-JP" altLang="en-US" smtClean="0"/>
              <a:t>‹#›</a:t>
            </a:fld>
            <a:endParaRPr kumimoji="1" lang="ja-JP" altLang="en-US"/>
          </a:p>
        </p:txBody>
      </p:sp>
    </p:spTree>
    <p:extLst>
      <p:ext uri="{BB962C8B-B14F-4D97-AF65-F5344CB8AC3E}">
        <p14:creationId xmlns:p14="http://schemas.microsoft.com/office/powerpoint/2010/main" val="42934032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B0A720E-4743-4473-8C38-E227F06ABCD8}"/>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92FC694F-9199-439F-9B96-492F8D2A074A}"/>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525B91FD-CD10-454C-9E6A-1F556C96E6C1}"/>
              </a:ext>
            </a:extLst>
          </p:cNvPr>
          <p:cNvSpPr>
            <a:spLocks noGrp="1"/>
          </p:cNvSpPr>
          <p:nvPr>
            <p:ph type="dt" sz="half" idx="10"/>
          </p:nvPr>
        </p:nvSpPr>
        <p:spPr/>
        <p:txBody>
          <a:bodyPr/>
          <a:lstStyle/>
          <a:p>
            <a:fld id="{D97E881A-E8AA-46FB-B07E-8971E91CDB33}" type="datetimeFigureOut">
              <a:rPr kumimoji="1" lang="ja-JP" altLang="en-US" smtClean="0"/>
              <a:t>2024/11/19</a:t>
            </a:fld>
            <a:endParaRPr kumimoji="1" lang="ja-JP" altLang="en-US"/>
          </a:p>
        </p:txBody>
      </p:sp>
      <p:sp>
        <p:nvSpPr>
          <p:cNvPr id="5" name="フッター プレースホルダー 4">
            <a:extLst>
              <a:ext uri="{FF2B5EF4-FFF2-40B4-BE49-F238E27FC236}">
                <a16:creationId xmlns:a16="http://schemas.microsoft.com/office/drawing/2014/main" id="{D5A829A6-CBD8-435E-BFA9-4769ECB3CA63}"/>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98774A9F-F475-4738-B9C7-744417654B88}"/>
              </a:ext>
            </a:extLst>
          </p:cNvPr>
          <p:cNvSpPr>
            <a:spLocks noGrp="1"/>
          </p:cNvSpPr>
          <p:nvPr>
            <p:ph type="sldNum" sz="quarter" idx="12"/>
          </p:nvPr>
        </p:nvSpPr>
        <p:spPr/>
        <p:txBody>
          <a:bodyPr/>
          <a:lstStyle/>
          <a:p>
            <a:fld id="{40F4F5B4-09CC-4CB4-8C14-454B900ACA98}" type="slidenum">
              <a:rPr kumimoji="1" lang="ja-JP" altLang="en-US" smtClean="0"/>
              <a:t>‹#›</a:t>
            </a:fld>
            <a:endParaRPr kumimoji="1" lang="ja-JP" altLang="en-US"/>
          </a:p>
        </p:txBody>
      </p:sp>
    </p:spTree>
    <p:extLst>
      <p:ext uri="{BB962C8B-B14F-4D97-AF65-F5344CB8AC3E}">
        <p14:creationId xmlns:p14="http://schemas.microsoft.com/office/powerpoint/2010/main" val="42726449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B8513DF-7231-4B1D-900A-43C66DE08A2D}"/>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8C510750-A500-4B12-AB56-8881021C736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5E3EE72F-6D70-401C-98BC-EFFE0F213A46}"/>
              </a:ext>
            </a:extLst>
          </p:cNvPr>
          <p:cNvSpPr>
            <a:spLocks noGrp="1"/>
          </p:cNvSpPr>
          <p:nvPr>
            <p:ph type="dt" sz="half" idx="10"/>
          </p:nvPr>
        </p:nvSpPr>
        <p:spPr/>
        <p:txBody>
          <a:bodyPr/>
          <a:lstStyle/>
          <a:p>
            <a:fld id="{D97E881A-E8AA-46FB-B07E-8971E91CDB33}" type="datetimeFigureOut">
              <a:rPr kumimoji="1" lang="ja-JP" altLang="en-US" smtClean="0"/>
              <a:t>2024/11/19</a:t>
            </a:fld>
            <a:endParaRPr kumimoji="1" lang="ja-JP" altLang="en-US"/>
          </a:p>
        </p:txBody>
      </p:sp>
      <p:sp>
        <p:nvSpPr>
          <p:cNvPr id="5" name="フッター プレースホルダー 4">
            <a:extLst>
              <a:ext uri="{FF2B5EF4-FFF2-40B4-BE49-F238E27FC236}">
                <a16:creationId xmlns:a16="http://schemas.microsoft.com/office/drawing/2014/main" id="{3F42C472-7038-4F5A-8179-9DA1A097230D}"/>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360B88C9-2CD3-4B60-88EA-864226E50A88}"/>
              </a:ext>
            </a:extLst>
          </p:cNvPr>
          <p:cNvSpPr>
            <a:spLocks noGrp="1"/>
          </p:cNvSpPr>
          <p:nvPr>
            <p:ph type="sldNum" sz="quarter" idx="12"/>
          </p:nvPr>
        </p:nvSpPr>
        <p:spPr/>
        <p:txBody>
          <a:bodyPr/>
          <a:lstStyle/>
          <a:p>
            <a:fld id="{40F4F5B4-09CC-4CB4-8C14-454B900ACA98}" type="slidenum">
              <a:rPr kumimoji="1" lang="ja-JP" altLang="en-US" smtClean="0"/>
              <a:t>‹#›</a:t>
            </a:fld>
            <a:endParaRPr kumimoji="1" lang="ja-JP" altLang="en-US"/>
          </a:p>
        </p:txBody>
      </p:sp>
    </p:spTree>
    <p:extLst>
      <p:ext uri="{BB962C8B-B14F-4D97-AF65-F5344CB8AC3E}">
        <p14:creationId xmlns:p14="http://schemas.microsoft.com/office/powerpoint/2010/main" val="270815204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AA1E7DE-804F-4D24-8C33-F60E690EF675}"/>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2C3F1855-B207-4606-925B-948D1FC9739F}"/>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BAA408E8-27E7-43E2-B18B-0B27E8B5D0E1}"/>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AC335043-0316-457A-A6A7-9490F9C2837C}"/>
              </a:ext>
            </a:extLst>
          </p:cNvPr>
          <p:cNvSpPr>
            <a:spLocks noGrp="1"/>
          </p:cNvSpPr>
          <p:nvPr>
            <p:ph type="dt" sz="half" idx="10"/>
          </p:nvPr>
        </p:nvSpPr>
        <p:spPr/>
        <p:txBody>
          <a:bodyPr/>
          <a:lstStyle/>
          <a:p>
            <a:fld id="{D97E881A-E8AA-46FB-B07E-8971E91CDB33}" type="datetimeFigureOut">
              <a:rPr kumimoji="1" lang="ja-JP" altLang="en-US" smtClean="0"/>
              <a:t>2024/11/19</a:t>
            </a:fld>
            <a:endParaRPr kumimoji="1" lang="ja-JP" altLang="en-US"/>
          </a:p>
        </p:txBody>
      </p:sp>
      <p:sp>
        <p:nvSpPr>
          <p:cNvPr id="6" name="フッター プレースホルダー 5">
            <a:extLst>
              <a:ext uri="{FF2B5EF4-FFF2-40B4-BE49-F238E27FC236}">
                <a16:creationId xmlns:a16="http://schemas.microsoft.com/office/drawing/2014/main" id="{1ED28B6A-D1E6-45DB-A734-D601591B8640}"/>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FA8EF84D-F2B8-45A2-A16B-16520EEE2A15}"/>
              </a:ext>
            </a:extLst>
          </p:cNvPr>
          <p:cNvSpPr>
            <a:spLocks noGrp="1"/>
          </p:cNvSpPr>
          <p:nvPr>
            <p:ph type="sldNum" sz="quarter" idx="12"/>
          </p:nvPr>
        </p:nvSpPr>
        <p:spPr/>
        <p:txBody>
          <a:bodyPr/>
          <a:lstStyle/>
          <a:p>
            <a:fld id="{40F4F5B4-09CC-4CB4-8C14-454B900ACA98}" type="slidenum">
              <a:rPr kumimoji="1" lang="ja-JP" altLang="en-US" smtClean="0"/>
              <a:t>‹#›</a:t>
            </a:fld>
            <a:endParaRPr kumimoji="1" lang="ja-JP" altLang="en-US"/>
          </a:p>
        </p:txBody>
      </p:sp>
    </p:spTree>
    <p:extLst>
      <p:ext uri="{BB962C8B-B14F-4D97-AF65-F5344CB8AC3E}">
        <p14:creationId xmlns:p14="http://schemas.microsoft.com/office/powerpoint/2010/main" val="420587419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89AB913-FE4E-4814-83B5-78ABAE11EEDC}"/>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81BDC0CE-5ED3-4F15-94A3-0E167D921DC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5EF3E806-2F7E-47F9-9BE9-34AF23696B60}"/>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67D6962B-8C0E-4312-B307-7A02E669924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91CCAC02-010E-4915-B985-DDFA80B094A3}"/>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74378D7B-A0E2-4377-8FDA-5939A727D57B}"/>
              </a:ext>
            </a:extLst>
          </p:cNvPr>
          <p:cNvSpPr>
            <a:spLocks noGrp="1"/>
          </p:cNvSpPr>
          <p:nvPr>
            <p:ph type="dt" sz="half" idx="10"/>
          </p:nvPr>
        </p:nvSpPr>
        <p:spPr/>
        <p:txBody>
          <a:bodyPr/>
          <a:lstStyle/>
          <a:p>
            <a:fld id="{D97E881A-E8AA-46FB-B07E-8971E91CDB33}" type="datetimeFigureOut">
              <a:rPr kumimoji="1" lang="ja-JP" altLang="en-US" smtClean="0"/>
              <a:t>2024/11/19</a:t>
            </a:fld>
            <a:endParaRPr kumimoji="1" lang="ja-JP" altLang="en-US"/>
          </a:p>
        </p:txBody>
      </p:sp>
      <p:sp>
        <p:nvSpPr>
          <p:cNvPr id="8" name="フッター プレースホルダー 7">
            <a:extLst>
              <a:ext uri="{FF2B5EF4-FFF2-40B4-BE49-F238E27FC236}">
                <a16:creationId xmlns:a16="http://schemas.microsoft.com/office/drawing/2014/main" id="{1F22C02E-3811-45FB-8D54-F6B5AC24EADC}"/>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7720F278-378A-4040-B904-927A7A116497}"/>
              </a:ext>
            </a:extLst>
          </p:cNvPr>
          <p:cNvSpPr>
            <a:spLocks noGrp="1"/>
          </p:cNvSpPr>
          <p:nvPr>
            <p:ph type="sldNum" sz="quarter" idx="12"/>
          </p:nvPr>
        </p:nvSpPr>
        <p:spPr/>
        <p:txBody>
          <a:bodyPr/>
          <a:lstStyle/>
          <a:p>
            <a:fld id="{40F4F5B4-09CC-4CB4-8C14-454B900ACA98}" type="slidenum">
              <a:rPr kumimoji="1" lang="ja-JP" altLang="en-US" smtClean="0"/>
              <a:t>‹#›</a:t>
            </a:fld>
            <a:endParaRPr kumimoji="1" lang="ja-JP" altLang="en-US"/>
          </a:p>
        </p:txBody>
      </p:sp>
    </p:spTree>
    <p:extLst>
      <p:ext uri="{BB962C8B-B14F-4D97-AF65-F5344CB8AC3E}">
        <p14:creationId xmlns:p14="http://schemas.microsoft.com/office/powerpoint/2010/main" val="247351438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4452C94-A276-4A40-A4E3-73A12F83F5ED}"/>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209D7C14-C0DC-4222-AB71-02702C854F47}"/>
              </a:ext>
            </a:extLst>
          </p:cNvPr>
          <p:cNvSpPr>
            <a:spLocks noGrp="1"/>
          </p:cNvSpPr>
          <p:nvPr>
            <p:ph type="dt" sz="half" idx="10"/>
          </p:nvPr>
        </p:nvSpPr>
        <p:spPr/>
        <p:txBody>
          <a:bodyPr/>
          <a:lstStyle/>
          <a:p>
            <a:fld id="{D97E881A-E8AA-46FB-B07E-8971E91CDB33}" type="datetimeFigureOut">
              <a:rPr kumimoji="1" lang="ja-JP" altLang="en-US" smtClean="0"/>
              <a:t>2024/11/19</a:t>
            </a:fld>
            <a:endParaRPr kumimoji="1" lang="ja-JP" altLang="en-US"/>
          </a:p>
        </p:txBody>
      </p:sp>
      <p:sp>
        <p:nvSpPr>
          <p:cNvPr id="4" name="フッター プレースホルダー 3">
            <a:extLst>
              <a:ext uri="{FF2B5EF4-FFF2-40B4-BE49-F238E27FC236}">
                <a16:creationId xmlns:a16="http://schemas.microsoft.com/office/drawing/2014/main" id="{ED5F55CD-FCD1-44C2-8285-7650805482D9}"/>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3E5D75AB-2886-4198-8704-E9BE64134D4A}"/>
              </a:ext>
            </a:extLst>
          </p:cNvPr>
          <p:cNvSpPr>
            <a:spLocks noGrp="1"/>
          </p:cNvSpPr>
          <p:nvPr>
            <p:ph type="sldNum" sz="quarter" idx="12"/>
          </p:nvPr>
        </p:nvSpPr>
        <p:spPr/>
        <p:txBody>
          <a:bodyPr/>
          <a:lstStyle/>
          <a:p>
            <a:fld id="{40F4F5B4-09CC-4CB4-8C14-454B900ACA98}" type="slidenum">
              <a:rPr kumimoji="1" lang="ja-JP" altLang="en-US" smtClean="0"/>
              <a:t>‹#›</a:t>
            </a:fld>
            <a:endParaRPr kumimoji="1" lang="ja-JP" altLang="en-US"/>
          </a:p>
        </p:txBody>
      </p:sp>
    </p:spTree>
    <p:extLst>
      <p:ext uri="{BB962C8B-B14F-4D97-AF65-F5344CB8AC3E}">
        <p14:creationId xmlns:p14="http://schemas.microsoft.com/office/powerpoint/2010/main" val="323166536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32D6A63B-B748-4F15-8101-ED3D71922448}"/>
              </a:ext>
            </a:extLst>
          </p:cNvPr>
          <p:cNvSpPr>
            <a:spLocks noGrp="1"/>
          </p:cNvSpPr>
          <p:nvPr>
            <p:ph type="dt" sz="half" idx="10"/>
          </p:nvPr>
        </p:nvSpPr>
        <p:spPr/>
        <p:txBody>
          <a:bodyPr/>
          <a:lstStyle/>
          <a:p>
            <a:fld id="{D97E881A-E8AA-46FB-B07E-8971E91CDB33}" type="datetimeFigureOut">
              <a:rPr kumimoji="1" lang="ja-JP" altLang="en-US" smtClean="0"/>
              <a:t>2024/11/19</a:t>
            </a:fld>
            <a:endParaRPr kumimoji="1" lang="ja-JP" altLang="en-US"/>
          </a:p>
        </p:txBody>
      </p:sp>
      <p:sp>
        <p:nvSpPr>
          <p:cNvPr id="3" name="フッター プレースホルダー 2">
            <a:extLst>
              <a:ext uri="{FF2B5EF4-FFF2-40B4-BE49-F238E27FC236}">
                <a16:creationId xmlns:a16="http://schemas.microsoft.com/office/drawing/2014/main" id="{A593151F-E5BD-48B9-9051-C951DD7527FB}"/>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C33DF988-B27C-4C33-8081-205A8836647B}"/>
              </a:ext>
            </a:extLst>
          </p:cNvPr>
          <p:cNvSpPr>
            <a:spLocks noGrp="1"/>
          </p:cNvSpPr>
          <p:nvPr>
            <p:ph type="sldNum" sz="quarter" idx="12"/>
          </p:nvPr>
        </p:nvSpPr>
        <p:spPr/>
        <p:txBody>
          <a:bodyPr/>
          <a:lstStyle/>
          <a:p>
            <a:fld id="{40F4F5B4-09CC-4CB4-8C14-454B900ACA98}" type="slidenum">
              <a:rPr kumimoji="1" lang="ja-JP" altLang="en-US" smtClean="0"/>
              <a:t>‹#›</a:t>
            </a:fld>
            <a:endParaRPr kumimoji="1" lang="ja-JP" altLang="en-US"/>
          </a:p>
        </p:txBody>
      </p:sp>
    </p:spTree>
    <p:extLst>
      <p:ext uri="{BB962C8B-B14F-4D97-AF65-F5344CB8AC3E}">
        <p14:creationId xmlns:p14="http://schemas.microsoft.com/office/powerpoint/2010/main" val="422108153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3D9C939-1D91-4623-93BB-2F3CE13C8973}"/>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C79B5552-C290-4F72-8D8D-C6A77E29F67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AD3F20F7-C357-418C-8F28-3C1BA62828B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56BA4006-D408-4682-92F8-26FF1D7B2045}"/>
              </a:ext>
            </a:extLst>
          </p:cNvPr>
          <p:cNvSpPr>
            <a:spLocks noGrp="1"/>
          </p:cNvSpPr>
          <p:nvPr>
            <p:ph type="dt" sz="half" idx="10"/>
          </p:nvPr>
        </p:nvSpPr>
        <p:spPr/>
        <p:txBody>
          <a:bodyPr/>
          <a:lstStyle/>
          <a:p>
            <a:fld id="{D97E881A-E8AA-46FB-B07E-8971E91CDB33}" type="datetimeFigureOut">
              <a:rPr kumimoji="1" lang="ja-JP" altLang="en-US" smtClean="0"/>
              <a:t>2024/11/19</a:t>
            </a:fld>
            <a:endParaRPr kumimoji="1" lang="ja-JP" altLang="en-US"/>
          </a:p>
        </p:txBody>
      </p:sp>
      <p:sp>
        <p:nvSpPr>
          <p:cNvPr id="6" name="フッター プレースホルダー 5">
            <a:extLst>
              <a:ext uri="{FF2B5EF4-FFF2-40B4-BE49-F238E27FC236}">
                <a16:creationId xmlns:a16="http://schemas.microsoft.com/office/drawing/2014/main" id="{05B092BF-E1F4-4BC6-BDEA-D8E6BC1D1404}"/>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BF760296-0241-4242-B864-A048735B3A7C}"/>
              </a:ext>
            </a:extLst>
          </p:cNvPr>
          <p:cNvSpPr>
            <a:spLocks noGrp="1"/>
          </p:cNvSpPr>
          <p:nvPr>
            <p:ph type="sldNum" sz="quarter" idx="12"/>
          </p:nvPr>
        </p:nvSpPr>
        <p:spPr/>
        <p:txBody>
          <a:bodyPr/>
          <a:lstStyle/>
          <a:p>
            <a:fld id="{40F4F5B4-09CC-4CB4-8C14-454B900ACA98}" type="slidenum">
              <a:rPr kumimoji="1" lang="ja-JP" altLang="en-US" smtClean="0"/>
              <a:t>‹#›</a:t>
            </a:fld>
            <a:endParaRPr kumimoji="1" lang="ja-JP" altLang="en-US"/>
          </a:p>
        </p:txBody>
      </p:sp>
    </p:spTree>
    <p:extLst>
      <p:ext uri="{BB962C8B-B14F-4D97-AF65-F5344CB8AC3E}">
        <p14:creationId xmlns:p14="http://schemas.microsoft.com/office/powerpoint/2010/main" val="23368881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982AFC4-57D5-38DB-62AC-77E2DC620130}"/>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62969C8B-7D57-4591-E0D8-0B2A16001323}"/>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BBC604FB-D4F8-DAC0-4300-CD089ACAE3FD}"/>
              </a:ext>
            </a:extLst>
          </p:cNvPr>
          <p:cNvSpPr>
            <a:spLocks noGrp="1"/>
          </p:cNvSpPr>
          <p:nvPr>
            <p:ph type="dt" sz="half" idx="10"/>
          </p:nvPr>
        </p:nvSpPr>
        <p:spPr/>
        <p:txBody>
          <a:bodyPr/>
          <a:lstStyle/>
          <a:p>
            <a:fld id="{A3B19CF0-404B-48EC-BE38-AA678DAE36AD}" type="datetimeFigureOut">
              <a:rPr kumimoji="1" lang="ja-JP" altLang="en-US" smtClean="0"/>
              <a:t>2024/11/19</a:t>
            </a:fld>
            <a:endParaRPr kumimoji="1" lang="ja-JP" altLang="en-US"/>
          </a:p>
        </p:txBody>
      </p:sp>
      <p:sp>
        <p:nvSpPr>
          <p:cNvPr id="5" name="フッター プレースホルダー 4">
            <a:extLst>
              <a:ext uri="{FF2B5EF4-FFF2-40B4-BE49-F238E27FC236}">
                <a16:creationId xmlns:a16="http://schemas.microsoft.com/office/drawing/2014/main" id="{3580FE22-7179-9E9B-C95D-FBE23C2C6B24}"/>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D52CD9C1-D5F3-DCBF-9727-D446500094CE}"/>
              </a:ext>
            </a:extLst>
          </p:cNvPr>
          <p:cNvSpPr>
            <a:spLocks noGrp="1"/>
          </p:cNvSpPr>
          <p:nvPr>
            <p:ph type="sldNum" sz="quarter" idx="12"/>
          </p:nvPr>
        </p:nvSpPr>
        <p:spPr/>
        <p:txBody>
          <a:bodyPr/>
          <a:lstStyle/>
          <a:p>
            <a:fld id="{F49F8756-C749-4A7A-B3AB-68A30B15D8B4}" type="slidenum">
              <a:rPr kumimoji="1" lang="ja-JP" altLang="en-US" smtClean="0"/>
              <a:t>‹#›</a:t>
            </a:fld>
            <a:endParaRPr kumimoji="1" lang="ja-JP" altLang="en-US"/>
          </a:p>
        </p:txBody>
      </p:sp>
    </p:spTree>
    <p:extLst>
      <p:ext uri="{BB962C8B-B14F-4D97-AF65-F5344CB8AC3E}">
        <p14:creationId xmlns:p14="http://schemas.microsoft.com/office/powerpoint/2010/main" val="33114583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0EE5C51-1B6E-4AE4-BACA-77C6DB385C77}"/>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F77A3DB8-0390-4DE4-930E-6E84A5BD48B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1" lang="ja-JP" altLang="en-US"/>
              <a:t>アイコンをクリックして図を追加</a:t>
            </a:r>
          </a:p>
        </p:txBody>
      </p:sp>
      <p:sp>
        <p:nvSpPr>
          <p:cNvPr id="4" name="テキスト プレースホルダー 3">
            <a:extLst>
              <a:ext uri="{FF2B5EF4-FFF2-40B4-BE49-F238E27FC236}">
                <a16:creationId xmlns:a16="http://schemas.microsoft.com/office/drawing/2014/main" id="{A3FC4342-DE79-4C97-9AED-860CA19D9A2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B8E79266-BAE2-4032-8EAB-C5AFB2EAAF3D}"/>
              </a:ext>
            </a:extLst>
          </p:cNvPr>
          <p:cNvSpPr>
            <a:spLocks noGrp="1"/>
          </p:cNvSpPr>
          <p:nvPr>
            <p:ph type="dt" sz="half" idx="10"/>
          </p:nvPr>
        </p:nvSpPr>
        <p:spPr/>
        <p:txBody>
          <a:bodyPr/>
          <a:lstStyle/>
          <a:p>
            <a:fld id="{D97E881A-E8AA-46FB-B07E-8971E91CDB33}" type="datetimeFigureOut">
              <a:rPr kumimoji="1" lang="ja-JP" altLang="en-US" smtClean="0"/>
              <a:t>2024/11/19</a:t>
            </a:fld>
            <a:endParaRPr kumimoji="1" lang="ja-JP" altLang="en-US"/>
          </a:p>
        </p:txBody>
      </p:sp>
      <p:sp>
        <p:nvSpPr>
          <p:cNvPr id="6" name="フッター プレースホルダー 5">
            <a:extLst>
              <a:ext uri="{FF2B5EF4-FFF2-40B4-BE49-F238E27FC236}">
                <a16:creationId xmlns:a16="http://schemas.microsoft.com/office/drawing/2014/main" id="{59D518DE-E6D6-4BE4-A63F-7581E0701AC0}"/>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DDC874B8-41DD-4D61-B8E5-994F8FECFC32}"/>
              </a:ext>
            </a:extLst>
          </p:cNvPr>
          <p:cNvSpPr>
            <a:spLocks noGrp="1"/>
          </p:cNvSpPr>
          <p:nvPr>
            <p:ph type="sldNum" sz="quarter" idx="12"/>
          </p:nvPr>
        </p:nvSpPr>
        <p:spPr/>
        <p:txBody>
          <a:bodyPr/>
          <a:lstStyle/>
          <a:p>
            <a:fld id="{40F4F5B4-09CC-4CB4-8C14-454B900ACA98}" type="slidenum">
              <a:rPr kumimoji="1" lang="ja-JP" altLang="en-US" smtClean="0"/>
              <a:t>‹#›</a:t>
            </a:fld>
            <a:endParaRPr kumimoji="1" lang="ja-JP" altLang="en-US"/>
          </a:p>
        </p:txBody>
      </p:sp>
    </p:spTree>
    <p:extLst>
      <p:ext uri="{BB962C8B-B14F-4D97-AF65-F5344CB8AC3E}">
        <p14:creationId xmlns:p14="http://schemas.microsoft.com/office/powerpoint/2010/main" val="108329932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46FC9B8-F98B-43DB-AD1D-07980BBCA2EE}"/>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54E0C4C2-D808-4AFF-9724-E4DBE3D9801A}"/>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D46B978-9354-45D4-A822-FABE79CC2DC9}"/>
              </a:ext>
            </a:extLst>
          </p:cNvPr>
          <p:cNvSpPr>
            <a:spLocks noGrp="1"/>
          </p:cNvSpPr>
          <p:nvPr>
            <p:ph type="dt" sz="half" idx="10"/>
          </p:nvPr>
        </p:nvSpPr>
        <p:spPr/>
        <p:txBody>
          <a:bodyPr/>
          <a:lstStyle/>
          <a:p>
            <a:fld id="{D97E881A-E8AA-46FB-B07E-8971E91CDB33}" type="datetimeFigureOut">
              <a:rPr kumimoji="1" lang="ja-JP" altLang="en-US" smtClean="0"/>
              <a:t>2024/11/19</a:t>
            </a:fld>
            <a:endParaRPr kumimoji="1" lang="ja-JP" altLang="en-US"/>
          </a:p>
        </p:txBody>
      </p:sp>
      <p:sp>
        <p:nvSpPr>
          <p:cNvPr id="5" name="フッター プレースホルダー 4">
            <a:extLst>
              <a:ext uri="{FF2B5EF4-FFF2-40B4-BE49-F238E27FC236}">
                <a16:creationId xmlns:a16="http://schemas.microsoft.com/office/drawing/2014/main" id="{131CCC6C-46B4-40E4-9F6D-A5920D28B99B}"/>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F5393BE5-CCC2-4B73-B540-8A4D56A3A755}"/>
              </a:ext>
            </a:extLst>
          </p:cNvPr>
          <p:cNvSpPr>
            <a:spLocks noGrp="1"/>
          </p:cNvSpPr>
          <p:nvPr>
            <p:ph type="sldNum" sz="quarter" idx="12"/>
          </p:nvPr>
        </p:nvSpPr>
        <p:spPr/>
        <p:txBody>
          <a:bodyPr/>
          <a:lstStyle/>
          <a:p>
            <a:fld id="{40F4F5B4-09CC-4CB4-8C14-454B900ACA98}" type="slidenum">
              <a:rPr kumimoji="1" lang="ja-JP" altLang="en-US" smtClean="0"/>
              <a:t>‹#›</a:t>
            </a:fld>
            <a:endParaRPr kumimoji="1" lang="ja-JP" altLang="en-US"/>
          </a:p>
        </p:txBody>
      </p:sp>
    </p:spTree>
    <p:extLst>
      <p:ext uri="{BB962C8B-B14F-4D97-AF65-F5344CB8AC3E}">
        <p14:creationId xmlns:p14="http://schemas.microsoft.com/office/powerpoint/2010/main" val="409471603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7CFCA739-0751-41AD-97DB-CD02304BA602}"/>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578C719D-178D-4B26-B635-2BF58BDCF92B}"/>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0C2982DD-DA89-407B-B729-1AD721C6FFD0}"/>
              </a:ext>
            </a:extLst>
          </p:cNvPr>
          <p:cNvSpPr>
            <a:spLocks noGrp="1"/>
          </p:cNvSpPr>
          <p:nvPr>
            <p:ph type="dt" sz="half" idx="10"/>
          </p:nvPr>
        </p:nvSpPr>
        <p:spPr/>
        <p:txBody>
          <a:bodyPr/>
          <a:lstStyle/>
          <a:p>
            <a:fld id="{D97E881A-E8AA-46FB-B07E-8971E91CDB33}" type="datetimeFigureOut">
              <a:rPr kumimoji="1" lang="ja-JP" altLang="en-US" smtClean="0"/>
              <a:t>2024/11/19</a:t>
            </a:fld>
            <a:endParaRPr kumimoji="1" lang="ja-JP" altLang="en-US"/>
          </a:p>
        </p:txBody>
      </p:sp>
      <p:sp>
        <p:nvSpPr>
          <p:cNvPr id="5" name="フッター プレースホルダー 4">
            <a:extLst>
              <a:ext uri="{FF2B5EF4-FFF2-40B4-BE49-F238E27FC236}">
                <a16:creationId xmlns:a16="http://schemas.microsoft.com/office/drawing/2014/main" id="{3FA4DFA0-7E3C-4B1D-ACD2-218312551C6B}"/>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B2B66B78-54F0-463A-8575-7E092AC0B3A2}"/>
              </a:ext>
            </a:extLst>
          </p:cNvPr>
          <p:cNvSpPr>
            <a:spLocks noGrp="1"/>
          </p:cNvSpPr>
          <p:nvPr>
            <p:ph type="sldNum" sz="quarter" idx="12"/>
          </p:nvPr>
        </p:nvSpPr>
        <p:spPr/>
        <p:txBody>
          <a:bodyPr/>
          <a:lstStyle/>
          <a:p>
            <a:fld id="{40F4F5B4-09CC-4CB4-8C14-454B900ACA98}" type="slidenum">
              <a:rPr kumimoji="1" lang="ja-JP" altLang="en-US" smtClean="0"/>
              <a:t>‹#›</a:t>
            </a:fld>
            <a:endParaRPr kumimoji="1" lang="ja-JP" altLang="en-US"/>
          </a:p>
        </p:txBody>
      </p:sp>
    </p:spTree>
    <p:extLst>
      <p:ext uri="{BB962C8B-B14F-4D97-AF65-F5344CB8AC3E}">
        <p14:creationId xmlns:p14="http://schemas.microsoft.com/office/powerpoint/2010/main" val="33342806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ECA3FB0-73FB-B04B-C105-325F536CE29F}"/>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4677A9C2-4CBF-0992-E4D3-F15011CA8935}"/>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7B41EA73-8773-2E61-7354-F4AEC1F50C57}"/>
              </a:ext>
            </a:extLst>
          </p:cNvPr>
          <p:cNvSpPr>
            <a:spLocks noGrp="1"/>
          </p:cNvSpPr>
          <p:nvPr>
            <p:ph type="dt" sz="half" idx="10"/>
          </p:nvPr>
        </p:nvSpPr>
        <p:spPr/>
        <p:txBody>
          <a:bodyPr/>
          <a:lstStyle/>
          <a:p>
            <a:fld id="{A3B19CF0-404B-48EC-BE38-AA678DAE36AD}" type="datetimeFigureOut">
              <a:rPr kumimoji="1" lang="ja-JP" altLang="en-US" smtClean="0"/>
              <a:t>2024/11/19</a:t>
            </a:fld>
            <a:endParaRPr kumimoji="1" lang="ja-JP" altLang="en-US"/>
          </a:p>
        </p:txBody>
      </p:sp>
      <p:sp>
        <p:nvSpPr>
          <p:cNvPr id="5" name="フッター プレースホルダー 4">
            <a:extLst>
              <a:ext uri="{FF2B5EF4-FFF2-40B4-BE49-F238E27FC236}">
                <a16:creationId xmlns:a16="http://schemas.microsoft.com/office/drawing/2014/main" id="{53132551-FB7D-FA72-D64A-3806F2913265}"/>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DC6CA20B-6748-777B-C6E0-94EFD5284622}"/>
              </a:ext>
            </a:extLst>
          </p:cNvPr>
          <p:cNvSpPr>
            <a:spLocks noGrp="1"/>
          </p:cNvSpPr>
          <p:nvPr>
            <p:ph type="sldNum" sz="quarter" idx="12"/>
          </p:nvPr>
        </p:nvSpPr>
        <p:spPr/>
        <p:txBody>
          <a:bodyPr/>
          <a:lstStyle/>
          <a:p>
            <a:fld id="{F49F8756-C749-4A7A-B3AB-68A30B15D8B4}" type="slidenum">
              <a:rPr kumimoji="1" lang="ja-JP" altLang="en-US" smtClean="0"/>
              <a:t>‹#›</a:t>
            </a:fld>
            <a:endParaRPr kumimoji="1" lang="ja-JP" altLang="en-US"/>
          </a:p>
        </p:txBody>
      </p:sp>
    </p:spTree>
    <p:extLst>
      <p:ext uri="{BB962C8B-B14F-4D97-AF65-F5344CB8AC3E}">
        <p14:creationId xmlns:p14="http://schemas.microsoft.com/office/powerpoint/2010/main" val="24575358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37BB78E-B16D-5427-7E95-8A44DE087F48}"/>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AE39566E-3961-F30B-5408-D7E4A271D3CA}"/>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0DB3C356-3680-A41B-A77E-85597A70053E}"/>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38E4D1E8-0D95-98D5-1D18-DCAC2739165A}"/>
              </a:ext>
            </a:extLst>
          </p:cNvPr>
          <p:cNvSpPr>
            <a:spLocks noGrp="1"/>
          </p:cNvSpPr>
          <p:nvPr>
            <p:ph type="dt" sz="half" idx="10"/>
          </p:nvPr>
        </p:nvSpPr>
        <p:spPr/>
        <p:txBody>
          <a:bodyPr/>
          <a:lstStyle/>
          <a:p>
            <a:fld id="{A3B19CF0-404B-48EC-BE38-AA678DAE36AD}" type="datetimeFigureOut">
              <a:rPr kumimoji="1" lang="ja-JP" altLang="en-US" smtClean="0"/>
              <a:t>2024/11/19</a:t>
            </a:fld>
            <a:endParaRPr kumimoji="1" lang="ja-JP" altLang="en-US"/>
          </a:p>
        </p:txBody>
      </p:sp>
      <p:sp>
        <p:nvSpPr>
          <p:cNvPr id="6" name="フッター プレースホルダー 5">
            <a:extLst>
              <a:ext uri="{FF2B5EF4-FFF2-40B4-BE49-F238E27FC236}">
                <a16:creationId xmlns:a16="http://schemas.microsoft.com/office/drawing/2014/main" id="{FE2E9DF8-9BA5-A262-828F-C24A88B7EBF7}"/>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F7AC83D9-F03E-E590-21E6-F443583B8DB5}"/>
              </a:ext>
            </a:extLst>
          </p:cNvPr>
          <p:cNvSpPr>
            <a:spLocks noGrp="1"/>
          </p:cNvSpPr>
          <p:nvPr>
            <p:ph type="sldNum" sz="quarter" idx="12"/>
          </p:nvPr>
        </p:nvSpPr>
        <p:spPr/>
        <p:txBody>
          <a:bodyPr/>
          <a:lstStyle/>
          <a:p>
            <a:fld id="{F49F8756-C749-4A7A-B3AB-68A30B15D8B4}" type="slidenum">
              <a:rPr kumimoji="1" lang="ja-JP" altLang="en-US" smtClean="0"/>
              <a:t>‹#›</a:t>
            </a:fld>
            <a:endParaRPr kumimoji="1" lang="ja-JP" altLang="en-US"/>
          </a:p>
        </p:txBody>
      </p:sp>
    </p:spTree>
    <p:extLst>
      <p:ext uri="{BB962C8B-B14F-4D97-AF65-F5344CB8AC3E}">
        <p14:creationId xmlns:p14="http://schemas.microsoft.com/office/powerpoint/2010/main" val="41209965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2688655-FA07-A5D1-A15A-817AF64DA307}"/>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3375FE82-3726-F41D-B9A1-918AD192CA1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5A058B57-60A2-D0F3-D64E-5464EBD1FF11}"/>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64D3921E-C0B0-78A6-653D-E1F2266E9C6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7A4E66D0-2404-C89C-E6AB-1A947FB22D4B}"/>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04D49103-18E1-C17A-9085-C325FF2C3713}"/>
              </a:ext>
            </a:extLst>
          </p:cNvPr>
          <p:cNvSpPr>
            <a:spLocks noGrp="1"/>
          </p:cNvSpPr>
          <p:nvPr>
            <p:ph type="dt" sz="half" idx="10"/>
          </p:nvPr>
        </p:nvSpPr>
        <p:spPr/>
        <p:txBody>
          <a:bodyPr/>
          <a:lstStyle/>
          <a:p>
            <a:fld id="{A3B19CF0-404B-48EC-BE38-AA678DAE36AD}" type="datetimeFigureOut">
              <a:rPr kumimoji="1" lang="ja-JP" altLang="en-US" smtClean="0"/>
              <a:t>2024/11/19</a:t>
            </a:fld>
            <a:endParaRPr kumimoji="1" lang="ja-JP" altLang="en-US"/>
          </a:p>
        </p:txBody>
      </p:sp>
      <p:sp>
        <p:nvSpPr>
          <p:cNvPr id="8" name="フッター プレースホルダー 7">
            <a:extLst>
              <a:ext uri="{FF2B5EF4-FFF2-40B4-BE49-F238E27FC236}">
                <a16:creationId xmlns:a16="http://schemas.microsoft.com/office/drawing/2014/main" id="{1D36419E-26EA-A64C-32FF-AA76EFF305C2}"/>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51B44ECA-5AFB-7D7A-20F8-09780C48DF98}"/>
              </a:ext>
            </a:extLst>
          </p:cNvPr>
          <p:cNvSpPr>
            <a:spLocks noGrp="1"/>
          </p:cNvSpPr>
          <p:nvPr>
            <p:ph type="sldNum" sz="quarter" idx="12"/>
          </p:nvPr>
        </p:nvSpPr>
        <p:spPr/>
        <p:txBody>
          <a:bodyPr/>
          <a:lstStyle/>
          <a:p>
            <a:fld id="{F49F8756-C749-4A7A-B3AB-68A30B15D8B4}" type="slidenum">
              <a:rPr kumimoji="1" lang="ja-JP" altLang="en-US" smtClean="0"/>
              <a:t>‹#›</a:t>
            </a:fld>
            <a:endParaRPr kumimoji="1" lang="ja-JP" altLang="en-US"/>
          </a:p>
        </p:txBody>
      </p:sp>
    </p:spTree>
    <p:extLst>
      <p:ext uri="{BB962C8B-B14F-4D97-AF65-F5344CB8AC3E}">
        <p14:creationId xmlns:p14="http://schemas.microsoft.com/office/powerpoint/2010/main" val="27726560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557E043-39D0-8E8E-293C-394359ABCE8E}"/>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78F65FBB-3A51-965F-0CF9-1DBEDE4EA8C1}"/>
              </a:ext>
            </a:extLst>
          </p:cNvPr>
          <p:cNvSpPr>
            <a:spLocks noGrp="1"/>
          </p:cNvSpPr>
          <p:nvPr>
            <p:ph type="dt" sz="half" idx="10"/>
          </p:nvPr>
        </p:nvSpPr>
        <p:spPr/>
        <p:txBody>
          <a:bodyPr/>
          <a:lstStyle/>
          <a:p>
            <a:fld id="{A3B19CF0-404B-48EC-BE38-AA678DAE36AD}" type="datetimeFigureOut">
              <a:rPr kumimoji="1" lang="ja-JP" altLang="en-US" smtClean="0"/>
              <a:t>2024/11/19</a:t>
            </a:fld>
            <a:endParaRPr kumimoji="1" lang="ja-JP" altLang="en-US"/>
          </a:p>
        </p:txBody>
      </p:sp>
      <p:sp>
        <p:nvSpPr>
          <p:cNvPr id="4" name="フッター プレースホルダー 3">
            <a:extLst>
              <a:ext uri="{FF2B5EF4-FFF2-40B4-BE49-F238E27FC236}">
                <a16:creationId xmlns:a16="http://schemas.microsoft.com/office/drawing/2014/main" id="{89DEE4D1-B20D-95BB-6855-EC5F875A563F}"/>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09177035-BD5C-F967-5CA2-5D1413189FEE}"/>
              </a:ext>
            </a:extLst>
          </p:cNvPr>
          <p:cNvSpPr>
            <a:spLocks noGrp="1"/>
          </p:cNvSpPr>
          <p:nvPr>
            <p:ph type="sldNum" sz="quarter" idx="12"/>
          </p:nvPr>
        </p:nvSpPr>
        <p:spPr/>
        <p:txBody>
          <a:bodyPr/>
          <a:lstStyle/>
          <a:p>
            <a:fld id="{F49F8756-C749-4A7A-B3AB-68A30B15D8B4}" type="slidenum">
              <a:rPr kumimoji="1" lang="ja-JP" altLang="en-US" smtClean="0"/>
              <a:t>‹#›</a:t>
            </a:fld>
            <a:endParaRPr kumimoji="1" lang="ja-JP" altLang="en-US"/>
          </a:p>
        </p:txBody>
      </p:sp>
    </p:spTree>
    <p:extLst>
      <p:ext uri="{BB962C8B-B14F-4D97-AF65-F5344CB8AC3E}">
        <p14:creationId xmlns:p14="http://schemas.microsoft.com/office/powerpoint/2010/main" val="8226100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E209ECC0-345F-F49B-4677-B7B6B5EC80F4}"/>
              </a:ext>
            </a:extLst>
          </p:cNvPr>
          <p:cNvSpPr>
            <a:spLocks noGrp="1"/>
          </p:cNvSpPr>
          <p:nvPr>
            <p:ph type="dt" sz="half" idx="10"/>
          </p:nvPr>
        </p:nvSpPr>
        <p:spPr/>
        <p:txBody>
          <a:bodyPr/>
          <a:lstStyle/>
          <a:p>
            <a:fld id="{A3B19CF0-404B-48EC-BE38-AA678DAE36AD}" type="datetimeFigureOut">
              <a:rPr kumimoji="1" lang="ja-JP" altLang="en-US" smtClean="0"/>
              <a:t>2024/11/19</a:t>
            </a:fld>
            <a:endParaRPr kumimoji="1" lang="ja-JP" altLang="en-US"/>
          </a:p>
        </p:txBody>
      </p:sp>
      <p:sp>
        <p:nvSpPr>
          <p:cNvPr id="3" name="フッター プレースホルダー 2">
            <a:extLst>
              <a:ext uri="{FF2B5EF4-FFF2-40B4-BE49-F238E27FC236}">
                <a16:creationId xmlns:a16="http://schemas.microsoft.com/office/drawing/2014/main" id="{DADB913E-9507-D620-44CE-07FDF1758E80}"/>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A2706B27-A9CA-8341-E1EC-79AB74E1BD20}"/>
              </a:ext>
            </a:extLst>
          </p:cNvPr>
          <p:cNvSpPr>
            <a:spLocks noGrp="1"/>
          </p:cNvSpPr>
          <p:nvPr>
            <p:ph type="sldNum" sz="quarter" idx="12"/>
          </p:nvPr>
        </p:nvSpPr>
        <p:spPr/>
        <p:txBody>
          <a:bodyPr/>
          <a:lstStyle/>
          <a:p>
            <a:fld id="{F49F8756-C749-4A7A-B3AB-68A30B15D8B4}" type="slidenum">
              <a:rPr kumimoji="1" lang="ja-JP" altLang="en-US" smtClean="0"/>
              <a:t>‹#›</a:t>
            </a:fld>
            <a:endParaRPr kumimoji="1" lang="ja-JP" altLang="en-US"/>
          </a:p>
        </p:txBody>
      </p:sp>
    </p:spTree>
    <p:extLst>
      <p:ext uri="{BB962C8B-B14F-4D97-AF65-F5344CB8AC3E}">
        <p14:creationId xmlns:p14="http://schemas.microsoft.com/office/powerpoint/2010/main" val="30185267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F0E163E-A1EF-2D53-413C-A8CBA8EBEFFB}"/>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FCCA75C6-9D25-1742-5E46-B62EBE05481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50616B6F-B2AB-E2DA-D782-2B797CC693F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1594F10D-D793-6CF3-DF09-743EA38D55F0}"/>
              </a:ext>
            </a:extLst>
          </p:cNvPr>
          <p:cNvSpPr>
            <a:spLocks noGrp="1"/>
          </p:cNvSpPr>
          <p:nvPr>
            <p:ph type="dt" sz="half" idx="10"/>
          </p:nvPr>
        </p:nvSpPr>
        <p:spPr/>
        <p:txBody>
          <a:bodyPr/>
          <a:lstStyle/>
          <a:p>
            <a:fld id="{A3B19CF0-404B-48EC-BE38-AA678DAE36AD}" type="datetimeFigureOut">
              <a:rPr kumimoji="1" lang="ja-JP" altLang="en-US" smtClean="0"/>
              <a:t>2024/11/19</a:t>
            </a:fld>
            <a:endParaRPr kumimoji="1" lang="ja-JP" altLang="en-US"/>
          </a:p>
        </p:txBody>
      </p:sp>
      <p:sp>
        <p:nvSpPr>
          <p:cNvPr id="6" name="フッター プレースホルダー 5">
            <a:extLst>
              <a:ext uri="{FF2B5EF4-FFF2-40B4-BE49-F238E27FC236}">
                <a16:creationId xmlns:a16="http://schemas.microsoft.com/office/drawing/2014/main" id="{4DF3982A-61BD-2D94-CCAD-DB7239857FB7}"/>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05B676A0-4B38-11C7-C851-EBDCFBA1D889}"/>
              </a:ext>
            </a:extLst>
          </p:cNvPr>
          <p:cNvSpPr>
            <a:spLocks noGrp="1"/>
          </p:cNvSpPr>
          <p:nvPr>
            <p:ph type="sldNum" sz="quarter" idx="12"/>
          </p:nvPr>
        </p:nvSpPr>
        <p:spPr/>
        <p:txBody>
          <a:bodyPr/>
          <a:lstStyle/>
          <a:p>
            <a:fld id="{F49F8756-C749-4A7A-B3AB-68A30B15D8B4}" type="slidenum">
              <a:rPr kumimoji="1" lang="ja-JP" altLang="en-US" smtClean="0"/>
              <a:t>‹#›</a:t>
            </a:fld>
            <a:endParaRPr kumimoji="1" lang="ja-JP" altLang="en-US"/>
          </a:p>
        </p:txBody>
      </p:sp>
    </p:spTree>
    <p:extLst>
      <p:ext uri="{BB962C8B-B14F-4D97-AF65-F5344CB8AC3E}">
        <p14:creationId xmlns:p14="http://schemas.microsoft.com/office/powerpoint/2010/main" val="32093428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460E661-3019-FD07-4DF3-E37D8EFAF07A}"/>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36958870-B601-C22D-EC51-08901DBA41A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5770F29D-048E-BAB4-E64A-801EC29E21C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2E00D901-387D-D9E1-DED0-E257A147105A}"/>
              </a:ext>
            </a:extLst>
          </p:cNvPr>
          <p:cNvSpPr>
            <a:spLocks noGrp="1"/>
          </p:cNvSpPr>
          <p:nvPr>
            <p:ph type="dt" sz="half" idx="10"/>
          </p:nvPr>
        </p:nvSpPr>
        <p:spPr/>
        <p:txBody>
          <a:bodyPr/>
          <a:lstStyle/>
          <a:p>
            <a:fld id="{A3B19CF0-404B-48EC-BE38-AA678DAE36AD}" type="datetimeFigureOut">
              <a:rPr kumimoji="1" lang="ja-JP" altLang="en-US" smtClean="0"/>
              <a:t>2024/11/19</a:t>
            </a:fld>
            <a:endParaRPr kumimoji="1" lang="ja-JP" altLang="en-US"/>
          </a:p>
        </p:txBody>
      </p:sp>
      <p:sp>
        <p:nvSpPr>
          <p:cNvPr id="6" name="フッター プレースホルダー 5">
            <a:extLst>
              <a:ext uri="{FF2B5EF4-FFF2-40B4-BE49-F238E27FC236}">
                <a16:creationId xmlns:a16="http://schemas.microsoft.com/office/drawing/2014/main" id="{44FF7304-EF2A-583F-95AD-A1DE494ADDD5}"/>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3F490957-B337-33DE-8135-4CCB49ECF459}"/>
              </a:ext>
            </a:extLst>
          </p:cNvPr>
          <p:cNvSpPr>
            <a:spLocks noGrp="1"/>
          </p:cNvSpPr>
          <p:nvPr>
            <p:ph type="sldNum" sz="quarter" idx="12"/>
          </p:nvPr>
        </p:nvSpPr>
        <p:spPr/>
        <p:txBody>
          <a:bodyPr/>
          <a:lstStyle/>
          <a:p>
            <a:fld id="{F49F8756-C749-4A7A-B3AB-68A30B15D8B4}" type="slidenum">
              <a:rPr kumimoji="1" lang="ja-JP" altLang="en-US" smtClean="0"/>
              <a:t>‹#›</a:t>
            </a:fld>
            <a:endParaRPr kumimoji="1" lang="ja-JP" altLang="en-US"/>
          </a:p>
        </p:txBody>
      </p:sp>
    </p:spTree>
    <p:extLst>
      <p:ext uri="{BB962C8B-B14F-4D97-AF65-F5344CB8AC3E}">
        <p14:creationId xmlns:p14="http://schemas.microsoft.com/office/powerpoint/2010/main" val="19873612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3F9DD979-27BD-3C83-CD2D-E0FF7F23A94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75DBAD01-A848-5804-5431-57902F7F6F5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4897A09-F2D7-722D-45C1-13D3F271B0D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A3B19CF0-404B-48EC-BE38-AA678DAE36AD}" type="datetimeFigureOut">
              <a:rPr kumimoji="1" lang="ja-JP" altLang="en-US" smtClean="0"/>
              <a:t>2024/11/19</a:t>
            </a:fld>
            <a:endParaRPr kumimoji="1" lang="ja-JP" altLang="en-US"/>
          </a:p>
        </p:txBody>
      </p:sp>
      <p:sp>
        <p:nvSpPr>
          <p:cNvPr id="5" name="フッター プレースホルダー 4">
            <a:extLst>
              <a:ext uri="{FF2B5EF4-FFF2-40B4-BE49-F238E27FC236}">
                <a16:creationId xmlns:a16="http://schemas.microsoft.com/office/drawing/2014/main" id="{335EB0A6-EA91-0B3C-0FD6-ABDF5655B91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0263E882-0059-0861-B8C0-89B58E435FC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F49F8756-C749-4A7A-B3AB-68A30B15D8B4}" type="slidenum">
              <a:rPr kumimoji="1" lang="ja-JP" altLang="en-US" smtClean="0"/>
              <a:t>‹#›</a:t>
            </a:fld>
            <a:endParaRPr kumimoji="1" lang="ja-JP" altLang="en-US"/>
          </a:p>
        </p:txBody>
      </p:sp>
    </p:spTree>
    <p:extLst>
      <p:ext uri="{BB962C8B-B14F-4D97-AF65-F5344CB8AC3E}">
        <p14:creationId xmlns:p14="http://schemas.microsoft.com/office/powerpoint/2010/main" val="34960936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BD2AC938-06B7-49E4-ABFF-824DE54D1E7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77619A54-5993-475D-998D-2E13FE975BC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F323D100-4EB8-4818-B3F8-7F01E18FBB1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7E881A-E8AA-46FB-B07E-8971E91CDB33}" type="datetimeFigureOut">
              <a:rPr kumimoji="1" lang="ja-JP" altLang="en-US" smtClean="0"/>
              <a:t>2024/11/19</a:t>
            </a:fld>
            <a:endParaRPr kumimoji="1" lang="ja-JP" altLang="en-US"/>
          </a:p>
        </p:txBody>
      </p:sp>
      <p:sp>
        <p:nvSpPr>
          <p:cNvPr id="5" name="フッター プレースホルダー 4">
            <a:extLst>
              <a:ext uri="{FF2B5EF4-FFF2-40B4-BE49-F238E27FC236}">
                <a16:creationId xmlns:a16="http://schemas.microsoft.com/office/drawing/2014/main" id="{6F7F1A49-13F6-4913-B3D5-D40D0FBFE6F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6B482852-E7B0-4C23-8845-BE803A4E9D2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0F4F5B4-09CC-4CB4-8C14-454B900ACA98}" type="slidenum">
              <a:rPr kumimoji="1" lang="ja-JP" altLang="en-US" smtClean="0"/>
              <a:t>‹#›</a:t>
            </a:fld>
            <a:endParaRPr kumimoji="1" lang="ja-JP" altLang="en-US"/>
          </a:p>
        </p:txBody>
      </p:sp>
    </p:spTree>
    <p:extLst>
      <p:ext uri="{BB962C8B-B14F-4D97-AF65-F5344CB8AC3E}">
        <p14:creationId xmlns:p14="http://schemas.microsoft.com/office/powerpoint/2010/main" val="429428336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8.xml"/><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98BCDAEE-EDFC-D280-302B-791C0AB9DDE0}"/>
              </a:ext>
            </a:extLst>
          </p:cNvPr>
          <p:cNvSpPr>
            <a:spLocks noGrp="1"/>
          </p:cNvSpPr>
          <p:nvPr>
            <p:ph type="title"/>
          </p:nvPr>
        </p:nvSpPr>
        <p:spPr>
          <a:xfrm>
            <a:off x="838200" y="949324"/>
            <a:ext cx="10515600" cy="2638425"/>
          </a:xfrm>
        </p:spPr>
        <p:txBody>
          <a:bodyPr>
            <a:normAutofit/>
          </a:bodyPr>
          <a:lstStyle/>
          <a:p>
            <a:pPr algn="ctr"/>
            <a:r>
              <a:rPr lang="ja-JP" altLang="en-US" sz="7200" dirty="0">
                <a:latin typeface="HGP明朝E" panose="02020900000000000000" pitchFamily="18" charset="-128"/>
                <a:ea typeface="HGP明朝E" panose="02020900000000000000" pitchFamily="18" charset="-128"/>
              </a:rPr>
              <a:t>米国大統領選挙の結果</a:t>
            </a:r>
          </a:p>
        </p:txBody>
      </p:sp>
      <p:sp>
        <p:nvSpPr>
          <p:cNvPr id="7" name="テキスト プレースホルダー 6">
            <a:extLst>
              <a:ext uri="{FF2B5EF4-FFF2-40B4-BE49-F238E27FC236}">
                <a16:creationId xmlns:a16="http://schemas.microsoft.com/office/drawing/2014/main" id="{E1000429-AC39-8505-C9B5-BAAA8F171ACA}"/>
              </a:ext>
            </a:extLst>
          </p:cNvPr>
          <p:cNvSpPr>
            <a:spLocks noGrp="1"/>
          </p:cNvSpPr>
          <p:nvPr>
            <p:ph type="body" idx="1"/>
          </p:nvPr>
        </p:nvSpPr>
        <p:spPr/>
        <p:txBody>
          <a:bodyPr>
            <a:normAutofit/>
          </a:bodyPr>
          <a:lstStyle/>
          <a:p>
            <a:pPr algn="ctr"/>
            <a:r>
              <a:rPr lang="ja-JP" altLang="en-US" sz="3200" dirty="0">
                <a:latin typeface="HGP明朝E" panose="02020900000000000000" pitchFamily="18" charset="-128"/>
                <a:ea typeface="HGP明朝E" panose="02020900000000000000" pitchFamily="18" charset="-128"/>
              </a:rPr>
              <a:t>情報パック</a:t>
            </a:r>
            <a:r>
              <a:rPr lang="en-US" altLang="ja-JP" sz="3200" dirty="0">
                <a:latin typeface="HGP明朝E" panose="02020900000000000000" pitchFamily="18" charset="-128"/>
                <a:ea typeface="HGP明朝E" panose="02020900000000000000" pitchFamily="18" charset="-128"/>
              </a:rPr>
              <a:t>11</a:t>
            </a:r>
            <a:r>
              <a:rPr lang="ja-JP" altLang="en-US" sz="3200" dirty="0">
                <a:latin typeface="HGP明朝E" panose="02020900000000000000" pitchFamily="18" charset="-128"/>
                <a:ea typeface="HGP明朝E" panose="02020900000000000000" pitchFamily="18" charset="-128"/>
              </a:rPr>
              <a:t>月号</a:t>
            </a:r>
          </a:p>
        </p:txBody>
      </p:sp>
    </p:spTree>
    <p:extLst>
      <p:ext uri="{BB962C8B-B14F-4D97-AF65-F5344CB8AC3E}">
        <p14:creationId xmlns:p14="http://schemas.microsoft.com/office/powerpoint/2010/main" val="17711561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F230BDA5-F398-853D-758D-A6EB14192DC6}"/>
              </a:ext>
            </a:extLst>
          </p:cNvPr>
          <p:cNvSpPr>
            <a:spLocks noGrp="1"/>
          </p:cNvSpPr>
          <p:nvPr>
            <p:ph idx="1"/>
          </p:nvPr>
        </p:nvSpPr>
        <p:spPr>
          <a:xfrm>
            <a:off x="838200" y="206829"/>
            <a:ext cx="10515600" cy="6455228"/>
          </a:xfrm>
        </p:spPr>
        <p:txBody>
          <a:bodyPr>
            <a:normAutofit lnSpcReduction="10000"/>
          </a:bodyPr>
          <a:lstStyle/>
          <a:p>
            <a:pPr marL="0" indent="0">
              <a:lnSpc>
                <a:spcPct val="100000"/>
              </a:lnSpc>
              <a:buNone/>
            </a:pPr>
            <a:r>
              <a:rPr lang="ja-JP" altLang="en-US" dirty="0">
                <a:latin typeface="HGP明朝E" panose="02020900000000000000" pitchFamily="18" charset="-128"/>
                <a:ea typeface="HGP明朝E" panose="02020900000000000000" pitchFamily="18" charset="-128"/>
              </a:rPr>
              <a:t>・</a:t>
            </a:r>
            <a:r>
              <a:rPr lang="ja-JP" altLang="en-US" b="1" dirty="0">
                <a:highlight>
                  <a:srgbClr val="FFFF00"/>
                </a:highlight>
                <a:latin typeface="HGP明朝E" panose="02020900000000000000" pitchFamily="18" charset="-128"/>
                <a:ea typeface="HGP明朝E" panose="02020900000000000000" pitchFamily="18" charset="-128"/>
              </a:rPr>
              <a:t>大統領首席補佐官　スーザン・ワイルズ　６７</a:t>
            </a:r>
          </a:p>
          <a:p>
            <a:pPr marL="0" indent="0">
              <a:lnSpc>
                <a:spcPct val="100000"/>
              </a:lnSpc>
              <a:buNone/>
            </a:pPr>
            <a:r>
              <a:rPr lang="ja-JP" altLang="en-US" dirty="0">
                <a:latin typeface="HGP明朝E" panose="02020900000000000000" pitchFamily="18" charset="-128"/>
                <a:ea typeface="HGP明朝E" panose="02020900000000000000" pitchFamily="18" charset="-128"/>
              </a:rPr>
              <a:t>　陣営の選対本部長</a:t>
            </a:r>
          </a:p>
          <a:p>
            <a:pPr marL="0" indent="0">
              <a:lnSpc>
                <a:spcPct val="100000"/>
              </a:lnSpc>
              <a:buNone/>
            </a:pPr>
            <a:r>
              <a:rPr lang="ja-JP" altLang="en-US" dirty="0">
                <a:latin typeface="HGP明朝E" panose="02020900000000000000" pitchFamily="18" charset="-128"/>
                <a:ea typeface="HGP明朝E" panose="02020900000000000000" pitchFamily="18" charset="-128"/>
              </a:rPr>
              <a:t>・</a:t>
            </a:r>
            <a:r>
              <a:rPr lang="ja-JP" altLang="en-US" b="1" dirty="0">
                <a:latin typeface="HGP明朝E" panose="02020900000000000000" pitchFamily="18" charset="-128"/>
                <a:ea typeface="HGP明朝E" panose="02020900000000000000" pitchFamily="18" charset="-128"/>
              </a:rPr>
              <a:t>大統領補佐官（国家安全保障担当）　マイク・ウォルツ　５０</a:t>
            </a:r>
          </a:p>
          <a:p>
            <a:pPr marL="0" indent="0">
              <a:lnSpc>
                <a:spcPct val="100000"/>
              </a:lnSpc>
              <a:buNone/>
            </a:pPr>
            <a:r>
              <a:rPr lang="ja-JP" altLang="en-US" dirty="0">
                <a:latin typeface="HGP明朝E" panose="02020900000000000000" pitchFamily="18" charset="-128"/>
                <a:ea typeface="HGP明朝E" panose="02020900000000000000" pitchFamily="18" charset="-128"/>
              </a:rPr>
              <a:t>　フロリダ州選出の下院議員　グリーン・ベレー出身　対中強硬派</a:t>
            </a:r>
          </a:p>
          <a:p>
            <a:pPr marL="0" indent="0">
              <a:lnSpc>
                <a:spcPct val="100000"/>
              </a:lnSpc>
              <a:buNone/>
            </a:pPr>
            <a:r>
              <a:rPr lang="ja-JP" altLang="en-US" dirty="0">
                <a:latin typeface="HGP明朝E" panose="02020900000000000000" pitchFamily="18" charset="-128"/>
                <a:ea typeface="HGP明朝E" panose="02020900000000000000" pitchFamily="18" charset="-128"/>
              </a:rPr>
              <a:t>・</a:t>
            </a:r>
            <a:r>
              <a:rPr lang="ja-JP" altLang="en-US" b="1" dirty="0">
                <a:latin typeface="HGP明朝E" panose="02020900000000000000" pitchFamily="18" charset="-128"/>
                <a:ea typeface="HGP明朝E" panose="02020900000000000000" pitchFamily="18" charset="-128"/>
              </a:rPr>
              <a:t>大統領次席補佐官　スティーブン・ミラー　４０</a:t>
            </a:r>
          </a:p>
          <a:p>
            <a:pPr marL="0" indent="0">
              <a:lnSpc>
                <a:spcPct val="100000"/>
              </a:lnSpc>
              <a:buNone/>
            </a:pPr>
            <a:r>
              <a:rPr lang="ja-JP" altLang="en-US" dirty="0">
                <a:latin typeface="HGP明朝E" panose="02020900000000000000" pitchFamily="18" charset="-128"/>
                <a:ea typeface="HGP明朝E" panose="02020900000000000000" pitchFamily="18" charset="-128"/>
              </a:rPr>
              <a:t>　第一期の大統領上級顧問　不法移民の大量強制送還を主張</a:t>
            </a:r>
          </a:p>
          <a:p>
            <a:pPr marL="0" indent="0">
              <a:lnSpc>
                <a:spcPct val="100000"/>
              </a:lnSpc>
              <a:buNone/>
            </a:pPr>
            <a:r>
              <a:rPr lang="ja-JP" altLang="en-US" dirty="0">
                <a:latin typeface="HGP明朝E" panose="02020900000000000000" pitchFamily="18" charset="-128"/>
                <a:ea typeface="HGP明朝E" panose="02020900000000000000" pitchFamily="18" charset="-128"/>
              </a:rPr>
              <a:t>・</a:t>
            </a:r>
            <a:r>
              <a:rPr lang="ja-JP" altLang="en-US" b="1" dirty="0">
                <a:latin typeface="HGP明朝E" panose="02020900000000000000" pitchFamily="18" charset="-128"/>
                <a:ea typeface="HGP明朝E" panose="02020900000000000000" pitchFamily="18" charset="-128"/>
              </a:rPr>
              <a:t>国防長官　ピート・ヘグセス　４５</a:t>
            </a:r>
          </a:p>
          <a:p>
            <a:pPr marL="0" indent="0">
              <a:lnSpc>
                <a:spcPct val="100000"/>
              </a:lnSpc>
              <a:buNone/>
            </a:pPr>
            <a:r>
              <a:rPr lang="ja-JP" altLang="en-US" dirty="0">
                <a:latin typeface="HGP明朝E" panose="02020900000000000000" pitchFamily="18" charset="-128"/>
                <a:ea typeface="HGP明朝E" panose="02020900000000000000" pitchFamily="18" charset="-128"/>
              </a:rPr>
              <a:t>　フォックスニュース司会者　イラクとアフガニスタンの両戦争退役軍人</a:t>
            </a:r>
          </a:p>
          <a:p>
            <a:pPr marL="0" indent="0">
              <a:lnSpc>
                <a:spcPct val="100000"/>
              </a:lnSpc>
              <a:buNone/>
            </a:pPr>
            <a:r>
              <a:rPr lang="ja-JP" altLang="en-US" dirty="0">
                <a:latin typeface="HGP明朝E" panose="02020900000000000000" pitchFamily="18" charset="-128"/>
                <a:ea typeface="HGP明朝E" panose="02020900000000000000" pitchFamily="18" charset="-128"/>
              </a:rPr>
              <a:t>・</a:t>
            </a:r>
            <a:r>
              <a:rPr lang="ja-JP" altLang="en-US" b="1" dirty="0">
                <a:highlight>
                  <a:srgbClr val="FFFF00"/>
                </a:highlight>
                <a:latin typeface="HGP明朝E" panose="02020900000000000000" pitchFamily="18" charset="-128"/>
                <a:ea typeface="HGP明朝E" panose="02020900000000000000" pitchFamily="18" charset="-128"/>
              </a:rPr>
              <a:t>国務長官　マルコ・ルビオ　５３</a:t>
            </a:r>
          </a:p>
          <a:p>
            <a:pPr marL="0" indent="0">
              <a:lnSpc>
                <a:spcPct val="100000"/>
              </a:lnSpc>
              <a:buNone/>
            </a:pPr>
            <a:r>
              <a:rPr lang="ja-JP" altLang="en-US" dirty="0">
                <a:latin typeface="HGP明朝E" panose="02020900000000000000" pitchFamily="18" charset="-128"/>
                <a:ea typeface="HGP明朝E" panose="02020900000000000000" pitchFamily="18" charset="-128"/>
              </a:rPr>
              <a:t>　フロリダ州選出の上院議員　中国やイランに対する強硬派</a:t>
            </a:r>
          </a:p>
          <a:p>
            <a:pPr marL="0" indent="0">
              <a:lnSpc>
                <a:spcPct val="100000"/>
              </a:lnSpc>
              <a:buNone/>
            </a:pPr>
            <a:r>
              <a:rPr lang="ja-JP" altLang="en-US" dirty="0">
                <a:latin typeface="HGP明朝E" panose="02020900000000000000" pitchFamily="18" charset="-128"/>
                <a:ea typeface="HGP明朝E" panose="02020900000000000000" pitchFamily="18" charset="-128"/>
              </a:rPr>
              <a:t>・</a:t>
            </a:r>
            <a:r>
              <a:rPr lang="ja-JP" altLang="en-US" b="1" dirty="0">
                <a:latin typeface="HGP明朝E" panose="02020900000000000000" pitchFamily="18" charset="-128"/>
                <a:ea typeface="HGP明朝E" panose="02020900000000000000" pitchFamily="18" charset="-128"/>
              </a:rPr>
              <a:t>司法長官　マット・ゲーツ　４２</a:t>
            </a:r>
          </a:p>
          <a:p>
            <a:pPr marL="0" indent="0">
              <a:lnSpc>
                <a:spcPct val="100000"/>
              </a:lnSpc>
              <a:buNone/>
            </a:pPr>
            <a:r>
              <a:rPr lang="ja-JP" altLang="en-US" dirty="0">
                <a:latin typeface="HGP明朝E" panose="02020900000000000000" pitchFamily="18" charset="-128"/>
                <a:ea typeface="HGP明朝E" panose="02020900000000000000" pitchFamily="18" charset="-128"/>
              </a:rPr>
              <a:t>　フロリダ州選出の下院議員　トランプ氏への強い忠誠心しめす</a:t>
            </a:r>
          </a:p>
          <a:p>
            <a:pPr marL="0" indent="0">
              <a:lnSpc>
                <a:spcPct val="100000"/>
              </a:lnSpc>
              <a:buNone/>
            </a:pPr>
            <a:endParaRPr lang="ja-JP" altLang="en-US"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36458817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4" name="Rectangle 1030">
            <a:extLst>
              <a:ext uri="{FF2B5EF4-FFF2-40B4-BE49-F238E27FC236}">
                <a16:creationId xmlns:a16="http://schemas.microsoft.com/office/drawing/2014/main" id="{32BC26D8-82FB-445E-AA49-62A77D7C1E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5C4E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3" name="Rectangle 1032">
            <a:extLst>
              <a:ext uri="{FF2B5EF4-FFF2-40B4-BE49-F238E27FC236}">
                <a16:creationId xmlns:a16="http://schemas.microsoft.com/office/drawing/2014/main" id="{CB44330D-EA18-4254-AA95-EB49948539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首席補佐官に初の女性】トランプ氏…大統領選の選対本部長を起用へ - YouTube">
            <a:extLst>
              <a:ext uri="{FF2B5EF4-FFF2-40B4-BE49-F238E27FC236}">
                <a16:creationId xmlns:a16="http://schemas.microsoft.com/office/drawing/2014/main" id="{567D3974-23EC-1DC9-CF71-658C205E981D}"/>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2381956" y="643467"/>
            <a:ext cx="7428088" cy="55710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906278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8B061368-C44C-6840-5E8C-062DE2AD4D69}"/>
              </a:ext>
            </a:extLst>
          </p:cNvPr>
          <p:cNvSpPr>
            <a:spLocks noGrp="1"/>
          </p:cNvSpPr>
          <p:nvPr>
            <p:ph idx="1"/>
          </p:nvPr>
        </p:nvSpPr>
        <p:spPr>
          <a:xfrm>
            <a:off x="838200" y="468086"/>
            <a:ext cx="10515600" cy="5708877"/>
          </a:xfrm>
        </p:spPr>
        <p:txBody>
          <a:bodyPr>
            <a:normAutofit lnSpcReduction="10000"/>
          </a:bodyPr>
          <a:lstStyle/>
          <a:p>
            <a:pPr>
              <a:lnSpc>
                <a:spcPct val="100000"/>
              </a:lnSpc>
            </a:pPr>
            <a:r>
              <a:rPr lang="ja-JP" altLang="en-US" sz="2800" b="1" dirty="0">
                <a:latin typeface="HGP明朝E" panose="02020900000000000000" pitchFamily="18" charset="-128"/>
                <a:ea typeface="HGP明朝E" panose="02020900000000000000" pitchFamily="18" charset="-128"/>
              </a:rPr>
              <a:t>内務長官　ダグ・バーガム　６８</a:t>
            </a:r>
          </a:p>
          <a:p>
            <a:pPr marL="0" indent="0">
              <a:lnSpc>
                <a:spcPct val="100000"/>
              </a:lnSpc>
              <a:buNone/>
            </a:pPr>
            <a:r>
              <a:rPr lang="ja-JP" altLang="en-US" sz="2800" dirty="0">
                <a:latin typeface="HGP明朝E" panose="02020900000000000000" pitchFamily="18" charset="-128"/>
                <a:ea typeface="HGP明朝E" panose="02020900000000000000" pitchFamily="18" charset="-128"/>
              </a:rPr>
              <a:t>　ノースダコタ州知事。ソフトウエア会社の元幹部</a:t>
            </a:r>
          </a:p>
          <a:p>
            <a:pPr marL="0" indent="0">
              <a:lnSpc>
                <a:spcPct val="100000"/>
              </a:lnSpc>
              <a:buNone/>
            </a:pPr>
            <a:r>
              <a:rPr lang="ja-JP" altLang="en-US" sz="2800" dirty="0">
                <a:latin typeface="HGP明朝E" panose="02020900000000000000" pitchFamily="18" charset="-128"/>
                <a:ea typeface="HGP明朝E" panose="02020900000000000000" pitchFamily="18" charset="-128"/>
              </a:rPr>
              <a:t>・</a:t>
            </a:r>
            <a:r>
              <a:rPr lang="ja-JP" altLang="en-US" sz="2800" b="1" dirty="0">
                <a:highlight>
                  <a:srgbClr val="FFFF00"/>
                </a:highlight>
                <a:latin typeface="HGP明朝E" panose="02020900000000000000" pitchFamily="18" charset="-128"/>
                <a:ea typeface="HGP明朝E" panose="02020900000000000000" pitchFamily="18" charset="-128"/>
              </a:rPr>
              <a:t>厚生長官　ロバート・ケネディ・ジュニア　７０</a:t>
            </a:r>
          </a:p>
          <a:p>
            <a:pPr marL="0" indent="0">
              <a:lnSpc>
                <a:spcPct val="100000"/>
              </a:lnSpc>
              <a:buNone/>
            </a:pPr>
            <a:r>
              <a:rPr lang="ja-JP" altLang="en-US" sz="2800" dirty="0">
                <a:latin typeface="HGP明朝E" panose="02020900000000000000" pitchFamily="18" charset="-128"/>
                <a:ea typeface="HGP明朝E" panose="02020900000000000000" pitchFamily="18" charset="-128"/>
              </a:rPr>
              <a:t>　無所属大統領選出馬、撤退後にトランプ氏支持。ワクチンに懐疑的</a:t>
            </a:r>
          </a:p>
          <a:p>
            <a:pPr marL="0" indent="0">
              <a:lnSpc>
                <a:spcPct val="100000"/>
              </a:lnSpc>
              <a:buNone/>
            </a:pPr>
            <a:r>
              <a:rPr lang="ja-JP" altLang="en-US" sz="2800" dirty="0">
                <a:latin typeface="HGP明朝E" panose="02020900000000000000" pitchFamily="18" charset="-128"/>
                <a:ea typeface="HGP明朝E" panose="02020900000000000000" pitchFamily="18" charset="-128"/>
              </a:rPr>
              <a:t>・</a:t>
            </a:r>
            <a:r>
              <a:rPr lang="ja-JP" altLang="en-US" sz="2800" b="1" dirty="0">
                <a:latin typeface="HGP明朝E" panose="02020900000000000000" pitchFamily="18" charset="-128"/>
                <a:ea typeface="HGP明朝E" panose="02020900000000000000" pitchFamily="18" charset="-128"/>
              </a:rPr>
              <a:t>国土安全保障長官　クリスティ・ノーム　６３</a:t>
            </a:r>
          </a:p>
          <a:p>
            <a:pPr marL="0" indent="0">
              <a:lnSpc>
                <a:spcPct val="100000"/>
              </a:lnSpc>
              <a:buNone/>
            </a:pPr>
            <a:r>
              <a:rPr lang="ja-JP" altLang="en-US" sz="2800" dirty="0">
                <a:latin typeface="HGP明朝E" panose="02020900000000000000" pitchFamily="18" charset="-128"/>
                <a:ea typeface="HGP明朝E" panose="02020900000000000000" pitchFamily="18" charset="-128"/>
              </a:rPr>
              <a:t>　サウスダコタ州知事。熱烈なトランプ支持者</a:t>
            </a:r>
            <a:endParaRPr lang="en-US" altLang="ja-JP" sz="2800" dirty="0">
              <a:latin typeface="HGP明朝E" panose="02020900000000000000" pitchFamily="18" charset="-128"/>
              <a:ea typeface="HGP明朝E" panose="02020900000000000000" pitchFamily="18" charset="-128"/>
            </a:endParaRPr>
          </a:p>
          <a:p>
            <a:pPr marL="0" indent="0">
              <a:lnSpc>
                <a:spcPct val="100000"/>
              </a:lnSpc>
              <a:buNone/>
            </a:pPr>
            <a:r>
              <a:rPr kumimoji="1" lang="ja-JP" altLang="en-US" b="1" dirty="0">
                <a:latin typeface="HGP明朝E" panose="02020900000000000000" pitchFamily="18" charset="-128"/>
                <a:ea typeface="HGP明朝E" panose="02020900000000000000" pitchFamily="18" charset="-128"/>
              </a:rPr>
              <a:t>・エネルギー長官　クリス・ライト　</a:t>
            </a:r>
          </a:p>
          <a:p>
            <a:pPr marL="0" indent="0">
              <a:lnSpc>
                <a:spcPct val="100000"/>
              </a:lnSpc>
              <a:buNone/>
            </a:pPr>
            <a:r>
              <a:rPr kumimoji="1" lang="ja-JP" altLang="en-US" dirty="0">
                <a:latin typeface="HGP明朝E" panose="02020900000000000000" pitchFamily="18" charset="-128"/>
                <a:ea typeface="HGP明朝E" panose="02020900000000000000" pitchFamily="18" charset="-128"/>
              </a:rPr>
              <a:t>　</a:t>
            </a:r>
            <a:r>
              <a:rPr kumimoji="1" lang="ja-JP" altLang="en-US" sz="2400" dirty="0">
                <a:latin typeface="HGP明朝E" panose="02020900000000000000" pitchFamily="18" charset="-128"/>
                <a:ea typeface="HGP明朝E" panose="02020900000000000000" pitchFamily="18" charset="-128"/>
              </a:rPr>
              <a:t>米石油サービス会社リバティー・エナジーの創業者、最高経営責任者兼会長</a:t>
            </a:r>
            <a:endParaRPr kumimoji="1" lang="ja-JP" altLang="en-US" dirty="0">
              <a:latin typeface="HGP明朝E" panose="02020900000000000000" pitchFamily="18" charset="-128"/>
              <a:ea typeface="HGP明朝E" panose="02020900000000000000" pitchFamily="18" charset="-128"/>
            </a:endParaRPr>
          </a:p>
          <a:p>
            <a:pPr marL="0" indent="0">
              <a:lnSpc>
                <a:spcPct val="100000"/>
              </a:lnSpc>
              <a:buNone/>
            </a:pPr>
            <a:r>
              <a:rPr kumimoji="1" lang="ja-JP" altLang="en-US" dirty="0">
                <a:latin typeface="HGP明朝E" panose="02020900000000000000" pitchFamily="18" charset="-128"/>
                <a:ea typeface="HGP明朝E" panose="02020900000000000000" pitchFamily="18" charset="-128"/>
              </a:rPr>
              <a:t>・</a:t>
            </a:r>
            <a:r>
              <a:rPr kumimoji="1" lang="ja-JP" altLang="en-US" b="1" dirty="0">
                <a:highlight>
                  <a:srgbClr val="FFFF00"/>
                </a:highlight>
                <a:latin typeface="HGP明朝E" panose="02020900000000000000" pitchFamily="18" charset="-128"/>
                <a:ea typeface="HGP明朝E" panose="02020900000000000000" pitchFamily="18" charset="-128"/>
              </a:rPr>
              <a:t>政府効率化省トップ　イーロン・マスク　５３</a:t>
            </a:r>
          </a:p>
          <a:p>
            <a:pPr marL="0" indent="0">
              <a:lnSpc>
                <a:spcPct val="100000"/>
              </a:lnSpc>
              <a:buNone/>
            </a:pPr>
            <a:r>
              <a:rPr kumimoji="1" lang="ja-JP" altLang="en-US" dirty="0">
                <a:latin typeface="HGP明朝E" panose="02020900000000000000" pitchFamily="18" charset="-128"/>
                <a:ea typeface="HGP明朝E" panose="02020900000000000000" pitchFamily="18" charset="-128"/>
              </a:rPr>
              <a:t>・</a:t>
            </a:r>
            <a:r>
              <a:rPr kumimoji="1" lang="ja-JP" altLang="en-US" b="1" dirty="0">
                <a:latin typeface="HGP明朝E" panose="02020900000000000000" pitchFamily="18" charset="-128"/>
                <a:ea typeface="HGP明朝E" panose="02020900000000000000" pitchFamily="18" charset="-128"/>
              </a:rPr>
              <a:t>環境保護局長官　リー・ゼルディン　</a:t>
            </a:r>
          </a:p>
          <a:p>
            <a:pPr marL="0" indent="0">
              <a:lnSpc>
                <a:spcPct val="100000"/>
              </a:lnSpc>
              <a:buNone/>
            </a:pPr>
            <a:r>
              <a:rPr kumimoji="1" lang="ja-JP" altLang="en-US" dirty="0">
                <a:latin typeface="HGP明朝E" panose="02020900000000000000" pitchFamily="18" charset="-128"/>
                <a:ea typeface="HGP明朝E" panose="02020900000000000000" pitchFamily="18" charset="-128"/>
              </a:rPr>
              <a:t>　ニューヨーク州選出の元下院議員。トランプ氏の長年の友人</a:t>
            </a:r>
          </a:p>
          <a:p>
            <a:pPr marL="0" indent="0">
              <a:lnSpc>
                <a:spcPct val="100000"/>
              </a:lnSpc>
              <a:buNone/>
            </a:pPr>
            <a:endParaRPr lang="ja-JP" altLang="en-US" sz="2800" dirty="0">
              <a:latin typeface="HGP明朝E" panose="02020900000000000000" pitchFamily="18" charset="-128"/>
              <a:ea typeface="HGP明朝E" panose="02020900000000000000" pitchFamily="18" charset="-128"/>
            </a:endParaRPr>
          </a:p>
          <a:p>
            <a:pPr>
              <a:lnSpc>
                <a:spcPct val="100000"/>
              </a:lnSpc>
            </a:pPr>
            <a:endParaRPr lang="ja-JP" altLang="en-US" dirty="0"/>
          </a:p>
        </p:txBody>
      </p:sp>
    </p:spTree>
    <p:extLst>
      <p:ext uri="{BB962C8B-B14F-4D97-AF65-F5344CB8AC3E}">
        <p14:creationId xmlns:p14="http://schemas.microsoft.com/office/powerpoint/2010/main" val="22662937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81A955B1-D727-1E8F-2404-3005424C9897}"/>
              </a:ext>
            </a:extLst>
          </p:cNvPr>
          <p:cNvSpPr>
            <a:spLocks noGrp="1"/>
          </p:cNvSpPr>
          <p:nvPr>
            <p:ph idx="1"/>
          </p:nvPr>
        </p:nvSpPr>
        <p:spPr>
          <a:xfrm>
            <a:off x="838200" y="620486"/>
            <a:ext cx="10515600" cy="5556477"/>
          </a:xfrm>
        </p:spPr>
        <p:txBody>
          <a:bodyPr>
            <a:normAutofit/>
          </a:bodyPr>
          <a:lstStyle/>
          <a:p>
            <a:pPr marL="0" indent="0">
              <a:lnSpc>
                <a:spcPct val="100000"/>
              </a:lnSpc>
              <a:buNone/>
            </a:pPr>
            <a:r>
              <a:rPr kumimoji="1" lang="ja-JP" altLang="en-US" dirty="0">
                <a:latin typeface="HGP明朝E" panose="02020900000000000000" pitchFamily="18" charset="-128"/>
                <a:ea typeface="HGP明朝E" panose="02020900000000000000" pitchFamily="18" charset="-128"/>
              </a:rPr>
              <a:t>・</a:t>
            </a:r>
            <a:r>
              <a:rPr kumimoji="1" lang="ja-JP" altLang="en-US" b="1" dirty="0">
                <a:latin typeface="HGP明朝E" panose="02020900000000000000" pitchFamily="18" charset="-128"/>
                <a:ea typeface="HGP明朝E" panose="02020900000000000000" pitchFamily="18" charset="-128"/>
              </a:rPr>
              <a:t>中央情報局（</a:t>
            </a:r>
            <a:r>
              <a:rPr kumimoji="1" lang="en-US" altLang="ja-JP" b="1" dirty="0">
                <a:latin typeface="HGP明朝E" panose="02020900000000000000" pitchFamily="18" charset="-128"/>
                <a:ea typeface="HGP明朝E" panose="02020900000000000000" pitchFamily="18" charset="-128"/>
              </a:rPr>
              <a:t>CIA</a:t>
            </a:r>
            <a:r>
              <a:rPr kumimoji="1" lang="ja-JP" altLang="en-US" b="1" dirty="0">
                <a:latin typeface="HGP明朝E" panose="02020900000000000000" pitchFamily="18" charset="-128"/>
                <a:ea typeface="HGP明朝E" panose="02020900000000000000" pitchFamily="18" charset="-128"/>
              </a:rPr>
              <a:t>）長官　ジョン・ラトクリフ　</a:t>
            </a:r>
          </a:p>
          <a:p>
            <a:pPr marL="0" indent="0">
              <a:lnSpc>
                <a:spcPct val="100000"/>
              </a:lnSpc>
              <a:buNone/>
            </a:pPr>
            <a:r>
              <a:rPr kumimoji="1" lang="ja-JP" altLang="en-US" dirty="0">
                <a:latin typeface="HGP明朝E" panose="02020900000000000000" pitchFamily="18" charset="-128"/>
                <a:ea typeface="HGP明朝E" panose="02020900000000000000" pitchFamily="18" charset="-128"/>
              </a:rPr>
              <a:t>　テキサス州選出の元下院議員。トランプ氏の弾劾裁判で同氏を擁護</a:t>
            </a:r>
          </a:p>
          <a:p>
            <a:pPr marL="0" indent="0">
              <a:lnSpc>
                <a:spcPct val="100000"/>
              </a:lnSpc>
              <a:buNone/>
            </a:pPr>
            <a:r>
              <a:rPr kumimoji="1" lang="ja-JP" altLang="en-US" dirty="0">
                <a:latin typeface="HGP明朝E" panose="02020900000000000000" pitchFamily="18" charset="-128"/>
                <a:ea typeface="HGP明朝E" panose="02020900000000000000" pitchFamily="18" charset="-128"/>
              </a:rPr>
              <a:t>　第一次政権で国家情報長官を</a:t>
            </a:r>
          </a:p>
          <a:p>
            <a:pPr marL="0" indent="0">
              <a:lnSpc>
                <a:spcPct val="100000"/>
              </a:lnSpc>
              <a:buNone/>
            </a:pPr>
            <a:r>
              <a:rPr kumimoji="1" lang="ja-JP" altLang="en-US" dirty="0">
                <a:latin typeface="HGP明朝E" panose="02020900000000000000" pitchFamily="18" charset="-128"/>
                <a:ea typeface="HGP明朝E" panose="02020900000000000000" pitchFamily="18" charset="-128"/>
              </a:rPr>
              <a:t>・</a:t>
            </a:r>
            <a:r>
              <a:rPr kumimoji="1" lang="ja-JP" altLang="en-US" b="1" dirty="0">
                <a:latin typeface="HGP明朝E" panose="02020900000000000000" pitchFamily="18" charset="-128"/>
                <a:ea typeface="HGP明朝E" panose="02020900000000000000" pitchFamily="18" charset="-128"/>
              </a:rPr>
              <a:t>国連大使　エリス・スティファニク　４０</a:t>
            </a:r>
          </a:p>
          <a:p>
            <a:pPr marL="0" indent="0">
              <a:lnSpc>
                <a:spcPct val="100000"/>
              </a:lnSpc>
              <a:buNone/>
            </a:pPr>
            <a:r>
              <a:rPr kumimoji="1" lang="ja-JP" altLang="en-US" dirty="0">
                <a:latin typeface="HGP明朝E" panose="02020900000000000000" pitchFamily="18" charset="-128"/>
                <a:ea typeface="HGP明朝E" panose="02020900000000000000" pitchFamily="18" charset="-128"/>
              </a:rPr>
              <a:t>　ニューヨーク州選出の下院議員。トランプ氏の熱烈な支持者</a:t>
            </a:r>
          </a:p>
          <a:p>
            <a:pPr marL="0" indent="0">
              <a:lnSpc>
                <a:spcPct val="100000"/>
              </a:lnSpc>
              <a:buNone/>
            </a:pPr>
            <a:r>
              <a:rPr kumimoji="1" lang="ja-JP" altLang="en-US" dirty="0">
                <a:latin typeface="HGP明朝E" panose="02020900000000000000" pitchFamily="18" charset="-128"/>
                <a:ea typeface="HGP明朝E" panose="02020900000000000000" pitchFamily="18" charset="-128"/>
              </a:rPr>
              <a:t>・</a:t>
            </a:r>
            <a:r>
              <a:rPr kumimoji="1" lang="ja-JP" altLang="en-US" b="1" dirty="0">
                <a:latin typeface="HGP明朝E" panose="02020900000000000000" pitchFamily="18" charset="-128"/>
                <a:ea typeface="HGP明朝E" panose="02020900000000000000" pitchFamily="18" charset="-128"/>
              </a:rPr>
              <a:t>報道官　カロライン・リービット　</a:t>
            </a:r>
            <a:r>
              <a:rPr kumimoji="1" lang="en-US" altLang="ja-JP" b="1" dirty="0">
                <a:latin typeface="HGP明朝E" panose="02020900000000000000" pitchFamily="18" charset="-128"/>
                <a:ea typeface="HGP明朝E" panose="02020900000000000000" pitchFamily="18" charset="-128"/>
              </a:rPr>
              <a:t>27</a:t>
            </a:r>
          </a:p>
          <a:p>
            <a:pPr marL="0" indent="0">
              <a:lnSpc>
                <a:spcPct val="100000"/>
              </a:lnSpc>
              <a:buNone/>
            </a:pPr>
            <a:r>
              <a:rPr kumimoji="1" lang="ja-JP" altLang="en-US" dirty="0">
                <a:latin typeface="HGP明朝E" panose="02020900000000000000" pitchFamily="18" charset="-128"/>
                <a:ea typeface="HGP明朝E" panose="02020900000000000000" pitchFamily="18" charset="-128"/>
              </a:rPr>
              <a:t>　陣営の報道担当　第一次政権報道官補佐</a:t>
            </a:r>
            <a:r>
              <a:rPr lang="ja-JP" altLang="en-US" dirty="0">
                <a:latin typeface="HGP明朝E" panose="02020900000000000000" pitchFamily="18" charset="-128"/>
                <a:ea typeface="HGP明朝E" panose="02020900000000000000" pitchFamily="18" charset="-128"/>
              </a:rPr>
              <a:t>・・・・・・</a:t>
            </a:r>
            <a:endParaRPr kumimoji="1" lang="ja-JP" altLang="en-US" dirty="0">
              <a:latin typeface="HGP明朝E" panose="02020900000000000000" pitchFamily="18" charset="-128"/>
              <a:ea typeface="HGP明朝E" panose="02020900000000000000" pitchFamily="18" charset="-128"/>
            </a:endParaRPr>
          </a:p>
          <a:p>
            <a:pPr>
              <a:lnSpc>
                <a:spcPct val="100000"/>
              </a:lnSpc>
            </a:pPr>
            <a:endParaRPr kumimoji="1" lang="ja-JP" altLang="en-US"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21297194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755AA3BD-3C34-29AC-F2F1-20480BE14B5E}"/>
              </a:ext>
            </a:extLst>
          </p:cNvPr>
          <p:cNvSpPr>
            <a:spLocks noGrp="1"/>
          </p:cNvSpPr>
          <p:nvPr>
            <p:ph type="title"/>
          </p:nvPr>
        </p:nvSpPr>
        <p:spPr/>
        <p:txBody>
          <a:bodyPr>
            <a:normAutofit/>
          </a:bodyPr>
          <a:lstStyle/>
          <a:p>
            <a:r>
              <a:rPr lang="ja-JP" altLang="en-US" sz="5400" dirty="0">
                <a:latin typeface="HGP明朝E" panose="02020900000000000000" pitchFamily="18" charset="-128"/>
                <a:ea typeface="HGP明朝E" panose="02020900000000000000" pitchFamily="18" charset="-128"/>
              </a:rPr>
              <a:t>トランプ再登場</a:t>
            </a:r>
            <a:br>
              <a:rPr lang="en-US" altLang="ja-JP" sz="5400" dirty="0">
                <a:latin typeface="HGP明朝E" panose="02020900000000000000" pitchFamily="18" charset="-128"/>
                <a:ea typeface="HGP明朝E" panose="02020900000000000000" pitchFamily="18" charset="-128"/>
              </a:rPr>
            </a:br>
            <a:br>
              <a:rPr lang="en-US" altLang="ja-JP" sz="5400" dirty="0">
                <a:latin typeface="HGP明朝E" panose="02020900000000000000" pitchFamily="18" charset="-128"/>
                <a:ea typeface="HGP明朝E" panose="02020900000000000000" pitchFamily="18" charset="-128"/>
              </a:rPr>
            </a:br>
            <a:r>
              <a:rPr lang="ja-JP" altLang="en-US" sz="5400" dirty="0">
                <a:latin typeface="HGP明朝E" panose="02020900000000000000" pitchFamily="18" charset="-128"/>
                <a:ea typeface="HGP明朝E" panose="02020900000000000000" pitchFamily="18" charset="-128"/>
              </a:rPr>
              <a:t>世界は変わる　文化戦争も変わる</a:t>
            </a:r>
          </a:p>
        </p:txBody>
      </p:sp>
      <p:sp>
        <p:nvSpPr>
          <p:cNvPr id="5" name="テキスト プレースホルダー 4">
            <a:extLst>
              <a:ext uri="{FF2B5EF4-FFF2-40B4-BE49-F238E27FC236}">
                <a16:creationId xmlns:a16="http://schemas.microsoft.com/office/drawing/2014/main" id="{203E3A0A-493E-54DC-239C-6DA8A18BA440}"/>
              </a:ext>
            </a:extLst>
          </p:cNvPr>
          <p:cNvSpPr>
            <a:spLocks noGrp="1"/>
          </p:cNvSpPr>
          <p:nvPr>
            <p:ph type="body" idx="1"/>
          </p:nvPr>
        </p:nvSpPr>
        <p:spPr/>
        <p:txBody>
          <a:bodyPr/>
          <a:lstStyle/>
          <a:p>
            <a:r>
              <a:rPr lang="ja-JP" altLang="en-US" dirty="0">
                <a:latin typeface="HGP明朝E" panose="02020900000000000000" pitchFamily="18" charset="-128"/>
                <a:ea typeface="HGP明朝E" panose="02020900000000000000" pitchFamily="18" charset="-128"/>
              </a:rPr>
              <a:t>ロシア、中国、北朝鮮・・・激変する可能性</a:t>
            </a:r>
            <a:endParaRPr lang="en-US" altLang="ja-JP" dirty="0">
              <a:latin typeface="HGP明朝E" panose="02020900000000000000" pitchFamily="18" charset="-128"/>
              <a:ea typeface="HGP明朝E" panose="02020900000000000000" pitchFamily="18" charset="-128"/>
            </a:endParaRPr>
          </a:p>
          <a:p>
            <a:endParaRPr lang="en-US" altLang="ja-JP" dirty="0">
              <a:latin typeface="HGP明朝E" panose="02020900000000000000" pitchFamily="18" charset="-128"/>
              <a:ea typeface="HGP明朝E" panose="02020900000000000000" pitchFamily="18" charset="-128"/>
            </a:endParaRPr>
          </a:p>
          <a:p>
            <a:r>
              <a:rPr lang="ja-JP" altLang="en-US" dirty="0">
                <a:latin typeface="HGP明朝E" panose="02020900000000000000" pitchFamily="18" charset="-128"/>
                <a:ea typeface="HGP明朝E" panose="02020900000000000000" pitchFamily="18" charset="-128"/>
              </a:rPr>
              <a:t>日本も　</a:t>
            </a:r>
          </a:p>
        </p:txBody>
      </p:sp>
    </p:spTree>
    <p:extLst>
      <p:ext uri="{BB962C8B-B14F-4D97-AF65-F5344CB8AC3E}">
        <p14:creationId xmlns:p14="http://schemas.microsoft.com/office/powerpoint/2010/main" val="28834378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sz="1800" b="0" i="0" u="none" strike="noStrike" kern="1200" cap="none" spc="0" normalizeH="0" baseline="0" noProof="0">
              <a:ln>
                <a:noFill/>
              </a:ln>
              <a:solidFill>
                <a:prstClr val="white"/>
              </a:solidFill>
              <a:effectLst/>
              <a:uLnTx/>
              <a:uFillTx/>
              <a:latin typeface="游ゴシック" panose="02110004020202020204"/>
              <a:ea typeface="+mn-ea"/>
              <a:cs typeface="+mn-cs"/>
            </a:endParaRPr>
          </a:p>
        </p:txBody>
      </p:sp>
      <p:pic>
        <p:nvPicPr>
          <p:cNvPr id="4" name="図 3" descr="スーツを着た男性と文字の加工写真&#10;&#10;中程度の精度で自動的に生成された説明">
            <a:extLst>
              <a:ext uri="{FF2B5EF4-FFF2-40B4-BE49-F238E27FC236}">
                <a16:creationId xmlns:a16="http://schemas.microsoft.com/office/drawing/2014/main" id="{D33B0105-F66E-CC72-46A1-29F2469B6AD6}"/>
              </a:ext>
            </a:extLst>
          </p:cNvPr>
          <p:cNvPicPr>
            <a:picLocks noChangeAspect="1"/>
          </p:cNvPicPr>
          <p:nvPr/>
        </p:nvPicPr>
        <p:blipFill>
          <a:blip r:embed="rId2"/>
          <a:srcRect b="9291"/>
          <a:stretch/>
        </p:blipFill>
        <p:spPr>
          <a:xfrm>
            <a:off x="20" y="1282"/>
            <a:ext cx="12191980" cy="6856718"/>
          </a:xfrm>
          <a:prstGeom prst="rect">
            <a:avLst/>
          </a:prstGeom>
        </p:spPr>
      </p:pic>
    </p:spTree>
    <p:extLst>
      <p:ext uri="{BB962C8B-B14F-4D97-AF65-F5344CB8AC3E}">
        <p14:creationId xmlns:p14="http://schemas.microsoft.com/office/powerpoint/2010/main" val="24756117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5B79DED-A117-09DC-8A47-76AC36CCF5D6}"/>
              </a:ext>
            </a:extLst>
          </p:cNvPr>
          <p:cNvSpPr>
            <a:spLocks noGrp="1"/>
          </p:cNvSpPr>
          <p:nvPr>
            <p:ph type="title"/>
          </p:nvPr>
        </p:nvSpPr>
        <p:spPr>
          <a:xfrm>
            <a:off x="838200" y="365125"/>
            <a:ext cx="10515600" cy="1420281"/>
          </a:xfrm>
        </p:spPr>
        <p:txBody>
          <a:bodyPr/>
          <a:lstStyle/>
          <a:p>
            <a:r>
              <a:rPr lang="ja-JP" altLang="en-US" dirty="0">
                <a:latin typeface="HGP明朝E" panose="02020900000000000000" pitchFamily="18" charset="-128"/>
                <a:ea typeface="HGP明朝E" panose="02020900000000000000" pitchFamily="18" charset="-128"/>
              </a:rPr>
              <a:t>最終結果９日「トリプルレッド」が確定</a:t>
            </a:r>
          </a:p>
        </p:txBody>
      </p:sp>
      <p:sp>
        <p:nvSpPr>
          <p:cNvPr id="3" name="コンテンツ プレースホルダー 2">
            <a:extLst>
              <a:ext uri="{FF2B5EF4-FFF2-40B4-BE49-F238E27FC236}">
                <a16:creationId xmlns:a16="http://schemas.microsoft.com/office/drawing/2014/main" id="{256F047C-78F6-D76F-EE35-B05BEEC719DE}"/>
              </a:ext>
            </a:extLst>
          </p:cNvPr>
          <p:cNvSpPr>
            <a:spLocks noGrp="1"/>
          </p:cNvSpPr>
          <p:nvPr>
            <p:ph idx="1"/>
          </p:nvPr>
        </p:nvSpPr>
        <p:spPr>
          <a:xfrm>
            <a:off x="838200" y="1825624"/>
            <a:ext cx="10515600" cy="4662261"/>
          </a:xfrm>
        </p:spPr>
        <p:txBody>
          <a:bodyPr>
            <a:normAutofit lnSpcReduction="10000"/>
          </a:bodyPr>
          <a:lstStyle/>
          <a:p>
            <a:r>
              <a:rPr lang="ja-JP" altLang="en-US" sz="3200" dirty="0">
                <a:latin typeface="HGP明朝E" panose="02020900000000000000" pitchFamily="18" charset="-128"/>
                <a:ea typeface="HGP明朝E" panose="02020900000000000000" pitchFamily="18" charset="-128"/>
              </a:rPr>
              <a:t>選挙人獲得数</a:t>
            </a:r>
            <a:endParaRPr lang="en-US" altLang="ja-JP" sz="3200" dirty="0">
              <a:latin typeface="HGP明朝E" panose="02020900000000000000" pitchFamily="18" charset="-128"/>
              <a:ea typeface="HGP明朝E" panose="02020900000000000000" pitchFamily="18" charset="-128"/>
            </a:endParaRPr>
          </a:p>
          <a:p>
            <a:pPr lvl="1"/>
            <a:r>
              <a:rPr lang="ja-JP" altLang="en-US" sz="2800" dirty="0">
                <a:latin typeface="HGP明朝E" panose="02020900000000000000" pitchFamily="18" charset="-128"/>
                <a:ea typeface="HGP明朝E" panose="02020900000000000000" pitchFamily="18" charset="-128"/>
              </a:rPr>
              <a:t>トランプ氏　３１２人　</a:t>
            </a:r>
            <a:endParaRPr lang="en-US" altLang="ja-JP" sz="2800" dirty="0">
              <a:latin typeface="HGP明朝E" panose="02020900000000000000" pitchFamily="18" charset="-128"/>
              <a:ea typeface="HGP明朝E" panose="02020900000000000000" pitchFamily="18" charset="-128"/>
            </a:endParaRPr>
          </a:p>
          <a:p>
            <a:pPr lvl="1"/>
            <a:r>
              <a:rPr lang="ja-JP" altLang="en-US" sz="2800" dirty="0">
                <a:latin typeface="HGP明朝E" panose="02020900000000000000" pitchFamily="18" charset="-128"/>
                <a:ea typeface="HGP明朝E" panose="02020900000000000000" pitchFamily="18" charset="-128"/>
              </a:rPr>
              <a:t>ハリス氏　２２６人</a:t>
            </a:r>
            <a:endParaRPr lang="en-US" altLang="ja-JP" sz="2800" dirty="0">
              <a:latin typeface="HGP明朝E" panose="02020900000000000000" pitchFamily="18" charset="-128"/>
              <a:ea typeface="HGP明朝E" panose="02020900000000000000" pitchFamily="18" charset="-128"/>
            </a:endParaRPr>
          </a:p>
          <a:p>
            <a:pPr lvl="1"/>
            <a:r>
              <a:rPr lang="ja-JP" altLang="en-US" sz="2800" dirty="0">
                <a:latin typeface="HGP明朝E" panose="02020900000000000000" pitchFamily="18" charset="-128"/>
                <a:ea typeface="HGP明朝E" panose="02020900000000000000" pitchFamily="18" charset="-128"/>
              </a:rPr>
              <a:t>全米５０州と首都ワシントンに割り当てられた選挙人５３８人の獲得を競う</a:t>
            </a:r>
            <a:endParaRPr lang="en-US" altLang="ja-JP" sz="2800" dirty="0">
              <a:latin typeface="HGP明朝E" panose="02020900000000000000" pitchFamily="18" charset="-128"/>
              <a:ea typeface="HGP明朝E" panose="02020900000000000000" pitchFamily="18" charset="-128"/>
            </a:endParaRPr>
          </a:p>
          <a:p>
            <a:r>
              <a:rPr lang="ja-JP" altLang="en-US" sz="3200" dirty="0">
                <a:latin typeface="HGP明朝E" panose="02020900000000000000" pitchFamily="18" charset="-128"/>
                <a:ea typeface="HGP明朝E" panose="02020900000000000000" pitchFamily="18" charset="-128"/>
              </a:rPr>
              <a:t>獲得票数</a:t>
            </a:r>
            <a:endParaRPr lang="en-US" altLang="ja-JP" sz="3200" dirty="0">
              <a:latin typeface="HGP明朝E" panose="02020900000000000000" pitchFamily="18" charset="-128"/>
              <a:ea typeface="HGP明朝E" panose="02020900000000000000" pitchFamily="18" charset="-128"/>
            </a:endParaRPr>
          </a:p>
          <a:p>
            <a:pPr lvl="1"/>
            <a:r>
              <a:rPr lang="ja-JP" altLang="en-US" sz="2800" dirty="0">
                <a:latin typeface="HGP明朝E" panose="02020900000000000000" pitchFamily="18" charset="-128"/>
                <a:ea typeface="HGP明朝E" panose="02020900000000000000" pitchFamily="18" charset="-128"/>
              </a:rPr>
              <a:t>トランプ氏　約７４６４万人</a:t>
            </a:r>
            <a:endParaRPr lang="en-US" altLang="ja-JP" sz="2800" dirty="0">
              <a:latin typeface="HGP明朝E" panose="02020900000000000000" pitchFamily="18" charset="-128"/>
              <a:ea typeface="HGP明朝E" panose="02020900000000000000" pitchFamily="18" charset="-128"/>
            </a:endParaRPr>
          </a:p>
          <a:p>
            <a:pPr lvl="1"/>
            <a:r>
              <a:rPr lang="ja-JP" altLang="en-US" sz="2800" dirty="0">
                <a:latin typeface="HGP明朝E" panose="02020900000000000000" pitchFamily="18" charset="-128"/>
                <a:ea typeface="HGP明朝E" panose="02020900000000000000" pitchFamily="18" charset="-128"/>
              </a:rPr>
              <a:t>ハリス氏　約７０９１万人</a:t>
            </a:r>
            <a:endParaRPr lang="en-US" altLang="ja-JP" sz="2800" dirty="0">
              <a:latin typeface="HGP明朝E" panose="02020900000000000000" pitchFamily="18" charset="-128"/>
              <a:ea typeface="HGP明朝E" panose="02020900000000000000" pitchFamily="18" charset="-128"/>
            </a:endParaRPr>
          </a:p>
          <a:p>
            <a:r>
              <a:rPr lang="ja-JP" altLang="en-US" sz="3200" dirty="0">
                <a:latin typeface="HGP明朝E" panose="02020900000000000000" pitchFamily="18" charset="-128"/>
                <a:ea typeface="HGP明朝E" panose="02020900000000000000" pitchFamily="18" charset="-128"/>
              </a:rPr>
              <a:t>上院議員選挙　共和党が過半数（</a:t>
            </a:r>
            <a:r>
              <a:rPr lang="en-US" altLang="ja-JP" sz="3200" dirty="0">
                <a:latin typeface="HGP明朝E" panose="02020900000000000000" pitchFamily="18" charset="-128"/>
                <a:ea typeface="HGP明朝E" panose="02020900000000000000" pitchFamily="18" charset="-128"/>
              </a:rPr>
              <a:t>5</a:t>
            </a:r>
            <a:r>
              <a:rPr lang="ja-JP" altLang="en-US" sz="3200" dirty="0">
                <a:latin typeface="HGP明朝E" panose="02020900000000000000" pitchFamily="18" charset="-128"/>
                <a:ea typeface="HGP明朝E" panose="02020900000000000000" pitchFamily="18" charset="-128"/>
              </a:rPr>
              <a:t>１議席以上に）</a:t>
            </a:r>
            <a:endParaRPr lang="en-US" altLang="ja-JP" sz="3200" dirty="0">
              <a:latin typeface="HGP明朝E" panose="02020900000000000000" pitchFamily="18" charset="-128"/>
              <a:ea typeface="HGP明朝E" panose="02020900000000000000" pitchFamily="18" charset="-128"/>
            </a:endParaRPr>
          </a:p>
          <a:p>
            <a:r>
              <a:rPr lang="ja-JP" altLang="en-US" sz="3200" dirty="0">
                <a:latin typeface="HGP明朝E" panose="02020900000000000000" pitchFamily="18" charset="-128"/>
                <a:ea typeface="HGP明朝E" panose="02020900000000000000" pitchFamily="18" charset="-128"/>
              </a:rPr>
              <a:t>下院議員選挙　共和党が過半数（</a:t>
            </a:r>
            <a:r>
              <a:rPr lang="en-US" altLang="ja-JP" sz="3200" dirty="0">
                <a:latin typeface="HGP明朝E" panose="02020900000000000000" pitchFamily="18" charset="-128"/>
                <a:ea typeface="HGP明朝E" panose="02020900000000000000" pitchFamily="18" charset="-128"/>
              </a:rPr>
              <a:t>218</a:t>
            </a:r>
            <a:r>
              <a:rPr lang="ja-JP" altLang="en-US" sz="3200" dirty="0">
                <a:latin typeface="HGP明朝E" panose="02020900000000000000" pitchFamily="18" charset="-128"/>
                <a:ea typeface="HGP明朝E" panose="02020900000000000000" pitchFamily="18" charset="-128"/>
              </a:rPr>
              <a:t>議席以上に）</a:t>
            </a:r>
            <a:endParaRPr lang="en-US" altLang="ja-JP" sz="3200" dirty="0">
              <a:latin typeface="HGP明朝E" panose="02020900000000000000" pitchFamily="18" charset="-128"/>
              <a:ea typeface="HGP明朝E" panose="02020900000000000000" pitchFamily="18" charset="-128"/>
            </a:endParaRPr>
          </a:p>
          <a:p>
            <a:endParaRPr lang="ja-JP" altLang="en-US" sz="3200"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39900331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6" name="Rectangle 1035">
            <a:extLst>
              <a:ext uri="{FF2B5EF4-FFF2-40B4-BE49-F238E27FC236}">
                <a16:creationId xmlns:a16="http://schemas.microsoft.com/office/drawing/2014/main" id="{AB8C311F-7253-4AED-9701-7FC0708C41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sz="1800" b="0" i="0" u="none" strike="noStrike" kern="1200" cap="none" spc="0" normalizeH="0" baseline="0" noProof="0">
              <a:ln>
                <a:noFill/>
              </a:ln>
              <a:solidFill>
                <a:prstClr val="white"/>
              </a:solidFill>
              <a:effectLst/>
              <a:uLnTx/>
              <a:uFillTx/>
              <a:latin typeface="游ゴシック" panose="020F0502020204030204"/>
              <a:ea typeface="+mn-ea"/>
              <a:cs typeface="+mn-cs"/>
            </a:endParaRPr>
          </a:p>
        </p:txBody>
      </p:sp>
      <p:sp>
        <p:nvSpPr>
          <p:cNvPr id="1038" name="Rectangle 1037">
            <a:extLst>
              <a:ext uri="{FF2B5EF4-FFF2-40B4-BE49-F238E27FC236}">
                <a16:creationId xmlns:a16="http://schemas.microsoft.com/office/drawing/2014/main" id="{FD073016-B734-483B-8953-5BADEE14511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38600" y="0"/>
            <a:ext cx="8157458" cy="6858000"/>
          </a:xfrm>
          <a:prstGeom prst="rect">
            <a:avLst/>
          </a:prstGeom>
          <a:gradFill>
            <a:gsLst>
              <a:gs pos="2000">
                <a:schemeClr val="accent1"/>
              </a:gs>
              <a:gs pos="78000">
                <a:schemeClr val="accent1">
                  <a:lumMod val="50000"/>
                </a:schemeClr>
              </a:gs>
              <a:gs pos="100000">
                <a:srgbClr val="000000">
                  <a:alpha val="85000"/>
                </a:srgbClr>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sz="1800" b="0" i="0" u="none" strike="noStrike" kern="1200" cap="none" spc="0" normalizeH="0" baseline="0" noProof="0">
              <a:ln>
                <a:noFill/>
              </a:ln>
              <a:solidFill>
                <a:prstClr val="white"/>
              </a:solidFill>
              <a:effectLst/>
              <a:uLnTx/>
              <a:uFillTx/>
              <a:latin typeface="游ゴシック" panose="020F0502020204030204"/>
              <a:ea typeface="+mn-ea"/>
              <a:cs typeface="+mn-cs"/>
            </a:endParaRPr>
          </a:p>
        </p:txBody>
      </p:sp>
      <p:sp>
        <p:nvSpPr>
          <p:cNvPr id="1040" name="Rectangle 1039">
            <a:extLst>
              <a:ext uri="{FF2B5EF4-FFF2-40B4-BE49-F238E27FC236}">
                <a16:creationId xmlns:a16="http://schemas.microsoft.com/office/drawing/2014/main" id="{90A7EAB6-59D3-4325-8DE6-E0CA4009CE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4537" y="1839884"/>
            <a:ext cx="8157460" cy="5017687"/>
          </a:xfrm>
          <a:prstGeom prst="rect">
            <a:avLst/>
          </a:prstGeom>
          <a:gradFill>
            <a:gsLst>
              <a:gs pos="0">
                <a:schemeClr val="accent1">
                  <a:lumMod val="60000"/>
                  <a:lumOff val="40000"/>
                  <a:alpha val="30000"/>
                </a:schemeClr>
              </a:gs>
              <a:gs pos="100000">
                <a:srgbClr val="000000">
                  <a:alpha val="44000"/>
                </a:srgbClr>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sz="1800" b="0" i="0" u="none" strike="noStrike" kern="1200" cap="none" spc="0" normalizeH="0" baseline="0" noProof="0">
              <a:ln>
                <a:noFill/>
              </a:ln>
              <a:solidFill>
                <a:prstClr val="white"/>
              </a:solidFill>
              <a:effectLst/>
              <a:uLnTx/>
              <a:uFillTx/>
              <a:latin typeface="游ゴシック" panose="020F0502020204030204"/>
              <a:ea typeface="+mn-ea"/>
              <a:cs typeface="+mn-cs"/>
            </a:endParaRPr>
          </a:p>
        </p:txBody>
      </p:sp>
      <p:sp>
        <p:nvSpPr>
          <p:cNvPr id="1042" name="Rectangle 1041">
            <a:extLst>
              <a:ext uri="{FF2B5EF4-FFF2-40B4-BE49-F238E27FC236}">
                <a16:creationId xmlns:a16="http://schemas.microsoft.com/office/drawing/2014/main" id="{A8D57A06-A426-446D-B02C-A2DC6B62E4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4063179" y="-33131"/>
            <a:ext cx="6857999" cy="6923403"/>
          </a:xfrm>
          <a:prstGeom prst="rect">
            <a:avLst/>
          </a:prstGeom>
          <a:gradFill>
            <a:gsLst>
              <a:gs pos="56000">
                <a:schemeClr val="accent1">
                  <a:lumMod val="60000"/>
                  <a:lumOff val="40000"/>
                  <a:alpha val="0"/>
                </a:schemeClr>
              </a:gs>
              <a:gs pos="100000">
                <a:schemeClr val="accent1"/>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sz="1800" b="0" i="0" u="none" strike="noStrike" kern="1200" cap="none" spc="0" normalizeH="0" baseline="0" noProof="0">
              <a:ln>
                <a:noFill/>
              </a:ln>
              <a:solidFill>
                <a:prstClr val="white"/>
              </a:solidFill>
              <a:effectLst/>
              <a:uLnTx/>
              <a:uFillTx/>
              <a:latin typeface="游ゴシック" panose="020F0502020204030204"/>
              <a:ea typeface="+mn-ea"/>
              <a:cs typeface="+mn-cs"/>
            </a:endParaRPr>
          </a:p>
        </p:txBody>
      </p:sp>
      <p:pic>
        <p:nvPicPr>
          <p:cNvPr id="1026" name="Picture 2" descr="専門家「襲撃でトランプ氏に“同情票”が流れる」に疑義 大統領選への影響は？（ABEMA TIMES） - Yahoo!ニュース">
            <a:extLst>
              <a:ext uri="{FF2B5EF4-FFF2-40B4-BE49-F238E27FC236}">
                <a16:creationId xmlns:a16="http://schemas.microsoft.com/office/drawing/2014/main" id="{2E6A61C0-0384-A08B-78E1-F6EB834701D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t="3163" b="3144"/>
          <a:stretch/>
        </p:blipFill>
        <p:spPr bwMode="auto">
          <a:xfrm>
            <a:off x="457200" y="457200"/>
            <a:ext cx="11277600" cy="5943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349995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7" name="Rectangle 2056">
            <a:extLst>
              <a:ext uri="{FF2B5EF4-FFF2-40B4-BE49-F238E27FC236}">
                <a16:creationId xmlns:a16="http://schemas.microsoft.com/office/drawing/2014/main" id="{9E90EB45-EEE9-4563-8179-65EF62AE09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4E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sz="1800" b="0" i="0" u="none" strike="noStrike" kern="1200" cap="none" spc="0" normalizeH="0" baseline="0" noProof="0">
              <a:ln>
                <a:noFill/>
              </a:ln>
              <a:solidFill>
                <a:prstClr val="white"/>
              </a:solidFill>
              <a:effectLst/>
              <a:uLnTx/>
              <a:uFillTx/>
              <a:latin typeface="游ゴシック" panose="020F0502020204030204"/>
              <a:ea typeface="+mn-ea"/>
              <a:cs typeface="+mn-cs"/>
            </a:endParaRPr>
          </a:p>
        </p:txBody>
      </p:sp>
      <p:pic>
        <p:nvPicPr>
          <p:cNvPr id="2052" name="Picture 4" descr="🇺🇸アメリカ副大統領の書籍📚も紹介 トランプ大統領はキエフへの援助に反対する人物を副大統領候補に選んだ。 D.J.バンス上院議員は極めて反ウクライナの政治家だ。  彼はウクライナへの軍事・財政援助に断固反｜投資家のナゾを解く、株式投資の科学』投資家オススメの ...">
            <a:extLst>
              <a:ext uri="{FF2B5EF4-FFF2-40B4-BE49-F238E27FC236}">
                <a16:creationId xmlns:a16="http://schemas.microsoft.com/office/drawing/2014/main" id="{9DC858BE-960D-C01D-BF95-D170AAFA1CD5}"/>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176433" y="2021062"/>
            <a:ext cx="5372100" cy="2815875"/>
          </a:xfrm>
          <a:prstGeom prst="rect">
            <a:avLst/>
          </a:prstGeom>
          <a:noFill/>
          <a:extLst>
            <a:ext uri="{909E8E84-426E-40DD-AFC4-6F175D3DCCD1}">
              <a14:hiddenFill xmlns:a14="http://schemas.microsoft.com/office/drawing/2010/main">
                <a:solidFill>
                  <a:srgbClr val="FFFFFF"/>
                </a:solidFill>
              </a14:hiddenFill>
            </a:ext>
          </a:extLst>
        </p:spPr>
      </p:pic>
      <p:sp>
        <p:nvSpPr>
          <p:cNvPr id="2059" name="Rectangle 2058">
            <a:extLst>
              <a:ext uri="{FF2B5EF4-FFF2-40B4-BE49-F238E27FC236}">
                <a16:creationId xmlns:a16="http://schemas.microsoft.com/office/drawing/2014/main" id="{23D0EF74-AD1E-4FD9-914D-8EC9058EBB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no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sz="1800" b="0" i="0" u="none" strike="noStrike" kern="1200" cap="none" spc="0" normalizeH="0" baseline="0" noProof="0">
              <a:ln>
                <a:noFill/>
              </a:ln>
              <a:solidFill>
                <a:prstClr val="white"/>
              </a:solidFill>
              <a:effectLst/>
              <a:uLnTx/>
              <a:uFillTx/>
              <a:latin typeface="游ゴシック" panose="020F0502020204030204"/>
              <a:ea typeface="+mn-ea"/>
              <a:cs typeface="+mn-cs"/>
            </a:endParaRPr>
          </a:p>
        </p:txBody>
      </p:sp>
      <p:pic>
        <p:nvPicPr>
          <p:cNvPr id="2050" name="Picture 2" descr="ヒルビリー・エレジー (光文社未来ライブラリー)">
            <a:extLst>
              <a:ext uri="{FF2B5EF4-FFF2-40B4-BE49-F238E27FC236}">
                <a16:creationId xmlns:a16="http://schemas.microsoft.com/office/drawing/2014/main" id="{9F695531-A0D2-EB3D-8D6E-1C1EBFC3BD7B}"/>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1407498" y="643467"/>
            <a:ext cx="3844035" cy="55710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170662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E1AA30B-96EA-8A8A-0A9A-35301F966424}"/>
              </a:ext>
            </a:extLst>
          </p:cNvPr>
          <p:cNvSpPr>
            <a:spLocks noGrp="1"/>
          </p:cNvSpPr>
          <p:nvPr>
            <p:ph type="title"/>
          </p:nvPr>
        </p:nvSpPr>
        <p:spPr>
          <a:xfrm>
            <a:off x="838200" y="261216"/>
            <a:ext cx="10515600" cy="1409085"/>
          </a:xfrm>
        </p:spPr>
        <p:txBody>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ja-JP" sz="4000" kern="1200" dirty="0">
                <a:solidFill>
                  <a:schemeClr val="tx1"/>
                </a:solidFill>
                <a:effectLst/>
                <a:latin typeface="HGP明朝E" panose="02020900000000000000" pitchFamily="18" charset="-128"/>
                <a:ea typeface="HGP明朝E" panose="02020900000000000000" pitchFamily="18" charset="-128"/>
              </a:rPr>
              <a:t>副大統領候補　</a:t>
            </a:r>
            <a:r>
              <a:rPr kumimoji="1" lang="en-US" altLang="ja-JP" sz="4000" kern="1200" dirty="0">
                <a:solidFill>
                  <a:schemeClr val="tx1"/>
                </a:solidFill>
                <a:effectLst/>
                <a:latin typeface="HGP明朝E" panose="02020900000000000000" pitchFamily="18" charset="-128"/>
                <a:ea typeface="HGP明朝E" panose="02020900000000000000" pitchFamily="18" charset="-128"/>
              </a:rPr>
              <a:t>J</a:t>
            </a:r>
            <a:r>
              <a:rPr kumimoji="1" lang="ja-JP" altLang="ja-JP" sz="4000" kern="1200" dirty="0">
                <a:solidFill>
                  <a:schemeClr val="tx1"/>
                </a:solidFill>
                <a:effectLst/>
                <a:latin typeface="HGP明朝E" panose="02020900000000000000" pitchFamily="18" charset="-128"/>
                <a:ea typeface="HGP明朝E" panose="02020900000000000000" pitchFamily="18" charset="-128"/>
              </a:rPr>
              <a:t>・</a:t>
            </a:r>
            <a:r>
              <a:rPr kumimoji="1" lang="en-US" altLang="ja-JP" sz="4000" kern="1200" dirty="0">
                <a:solidFill>
                  <a:schemeClr val="tx1"/>
                </a:solidFill>
                <a:effectLst/>
                <a:latin typeface="HGP明朝E" panose="02020900000000000000" pitchFamily="18" charset="-128"/>
                <a:ea typeface="HGP明朝E" panose="02020900000000000000" pitchFamily="18" charset="-128"/>
              </a:rPr>
              <a:t>D</a:t>
            </a:r>
            <a:r>
              <a:rPr kumimoji="1" lang="ja-JP" altLang="ja-JP" sz="4000" kern="1200" dirty="0">
                <a:solidFill>
                  <a:schemeClr val="tx1"/>
                </a:solidFill>
                <a:effectLst/>
                <a:latin typeface="HGP明朝E" panose="02020900000000000000" pitchFamily="18" charset="-128"/>
                <a:ea typeface="HGP明朝E" panose="02020900000000000000" pitchFamily="18" charset="-128"/>
              </a:rPr>
              <a:t>・バンス上院議員（</a:t>
            </a:r>
            <a:r>
              <a:rPr kumimoji="1" lang="en-US" altLang="ja-JP" sz="4000" kern="1200" dirty="0">
                <a:solidFill>
                  <a:schemeClr val="tx1"/>
                </a:solidFill>
                <a:effectLst/>
                <a:latin typeface="HGP明朝E" panose="02020900000000000000" pitchFamily="18" charset="-128"/>
                <a:ea typeface="HGP明朝E" panose="02020900000000000000" pitchFamily="18" charset="-128"/>
              </a:rPr>
              <a:t>39</a:t>
            </a:r>
            <a:r>
              <a:rPr kumimoji="1" lang="ja-JP" altLang="ja-JP" sz="4000" kern="1200" dirty="0">
                <a:solidFill>
                  <a:schemeClr val="tx1"/>
                </a:solidFill>
                <a:effectLst/>
                <a:latin typeface="HGP明朝E" panose="02020900000000000000" pitchFamily="18" charset="-128"/>
                <a:ea typeface="HGP明朝E" panose="02020900000000000000" pitchFamily="18" charset="-128"/>
              </a:rPr>
              <a:t>）2020年初当選</a:t>
            </a:r>
            <a:endParaRPr kumimoji="1" lang="ja-JP" altLang="en-US" dirty="0">
              <a:latin typeface="HGP明朝E" panose="02020900000000000000" pitchFamily="18" charset="-128"/>
              <a:ea typeface="HGP明朝E" panose="02020900000000000000" pitchFamily="18" charset="-128"/>
            </a:endParaRPr>
          </a:p>
        </p:txBody>
      </p:sp>
      <p:sp>
        <p:nvSpPr>
          <p:cNvPr id="3" name="コンテンツ プレースホルダー 2">
            <a:extLst>
              <a:ext uri="{FF2B5EF4-FFF2-40B4-BE49-F238E27FC236}">
                <a16:creationId xmlns:a16="http://schemas.microsoft.com/office/drawing/2014/main" id="{198B1394-7712-6F32-8C5F-105690558305}"/>
              </a:ext>
            </a:extLst>
          </p:cNvPr>
          <p:cNvSpPr>
            <a:spLocks noGrp="1"/>
          </p:cNvSpPr>
          <p:nvPr>
            <p:ph idx="1"/>
          </p:nvPr>
        </p:nvSpPr>
        <p:spPr>
          <a:xfrm>
            <a:off x="838200" y="1825624"/>
            <a:ext cx="10515600" cy="4625509"/>
          </a:xfrm>
        </p:spPr>
        <p:txBody>
          <a:bodyPr>
            <a:normAutofit/>
          </a:bodyPr>
          <a:lstStyle/>
          <a:p>
            <a:pPr>
              <a:lnSpc>
                <a:spcPct val="110000"/>
              </a:lnSpc>
            </a:pPr>
            <a:r>
              <a:rPr lang="ja-JP" altLang="en-US" dirty="0">
                <a:latin typeface="HGP明朝E" panose="02020900000000000000" pitchFamily="18" charset="-128"/>
                <a:ea typeface="HGP明朝E" panose="02020900000000000000" pitchFamily="18" charset="-128"/>
              </a:rPr>
              <a:t>バンス氏　オハイオ州の貧困家庭の出身</a:t>
            </a:r>
          </a:p>
          <a:p>
            <a:pPr lvl="1">
              <a:lnSpc>
                <a:spcPct val="110000"/>
              </a:lnSpc>
            </a:pPr>
            <a:r>
              <a:rPr lang="ja-JP" altLang="en-US" dirty="0">
                <a:latin typeface="HGP明朝E" panose="02020900000000000000" pitchFamily="18" charset="-128"/>
                <a:ea typeface="HGP明朝E" panose="02020900000000000000" pitchFamily="18" charset="-128"/>
              </a:rPr>
              <a:t>高校卒業後、海兵隊に。イラクに派兵された経験がある。</a:t>
            </a:r>
          </a:p>
          <a:p>
            <a:pPr lvl="1">
              <a:lnSpc>
                <a:spcPct val="110000"/>
              </a:lnSpc>
            </a:pPr>
            <a:r>
              <a:rPr lang="ja-JP" altLang="en-US" dirty="0">
                <a:latin typeface="HGP明朝E" panose="02020900000000000000" pitchFamily="18" charset="-128"/>
                <a:ea typeface="HGP明朝E" panose="02020900000000000000" pitchFamily="18" charset="-128"/>
              </a:rPr>
              <a:t>その後、エール法科大学院を修了し、投資家・作家として活躍</a:t>
            </a:r>
            <a:endParaRPr lang="en-US" altLang="ja-JP" dirty="0">
              <a:latin typeface="HGP明朝E" panose="02020900000000000000" pitchFamily="18" charset="-128"/>
              <a:ea typeface="HGP明朝E" panose="02020900000000000000" pitchFamily="18" charset="-128"/>
            </a:endParaRPr>
          </a:p>
          <a:p>
            <a:pPr lvl="1">
              <a:lnSpc>
                <a:spcPct val="110000"/>
              </a:lnSpc>
            </a:pPr>
            <a:endParaRPr lang="ja-JP" altLang="en-US" dirty="0">
              <a:latin typeface="HGP明朝E" panose="02020900000000000000" pitchFamily="18" charset="-128"/>
              <a:ea typeface="HGP明朝E" panose="02020900000000000000" pitchFamily="18" charset="-128"/>
            </a:endParaRPr>
          </a:p>
          <a:p>
            <a:pPr>
              <a:lnSpc>
                <a:spcPct val="110000"/>
              </a:lnSpc>
            </a:pPr>
            <a:r>
              <a:rPr lang="en-US" altLang="ja-JP" dirty="0">
                <a:latin typeface="HGP明朝E" panose="02020900000000000000" pitchFamily="18" charset="-128"/>
                <a:ea typeface="HGP明朝E" panose="02020900000000000000" pitchFamily="18" charset="-128"/>
              </a:rPr>
              <a:t>IT</a:t>
            </a:r>
            <a:r>
              <a:rPr lang="ja-JP" altLang="en-US" dirty="0">
                <a:latin typeface="HGP明朝E" panose="02020900000000000000" pitchFamily="18" charset="-128"/>
                <a:ea typeface="HGP明朝E" panose="02020900000000000000" pitchFamily="18" charset="-128"/>
              </a:rPr>
              <a:t>大手との人脈も。米電気自動車大手テスラなどを率いるイーロン・マスク氏と関係が深い</a:t>
            </a:r>
          </a:p>
          <a:p>
            <a:pPr>
              <a:lnSpc>
                <a:spcPct val="110000"/>
              </a:lnSpc>
            </a:pPr>
            <a:r>
              <a:rPr lang="ja-JP" altLang="en-US" dirty="0">
                <a:latin typeface="HGP明朝E" panose="02020900000000000000" pitchFamily="18" charset="-128"/>
                <a:ea typeface="HGP明朝E" panose="02020900000000000000" pitchFamily="18" charset="-128"/>
              </a:rPr>
              <a:t>ウーシャ夫人　弁護士　大学院で知り合った　</a:t>
            </a:r>
            <a:r>
              <a:rPr lang="en-US" altLang="ja-JP" dirty="0">
                <a:latin typeface="HGP明朝E" panose="02020900000000000000" pitchFamily="18" charset="-128"/>
                <a:ea typeface="HGP明朝E" panose="02020900000000000000" pitchFamily="18" charset="-128"/>
              </a:rPr>
              <a:t>2014</a:t>
            </a:r>
            <a:r>
              <a:rPr lang="ja-JP" altLang="en-US" dirty="0">
                <a:latin typeface="HGP明朝E" panose="02020900000000000000" pitchFamily="18" charset="-128"/>
                <a:ea typeface="HGP明朝E" panose="02020900000000000000" pitchFamily="18" charset="-128"/>
              </a:rPr>
              <a:t>年にバンス氏と結婚　子供</a:t>
            </a:r>
            <a:r>
              <a:rPr lang="en-US" altLang="ja-JP" dirty="0">
                <a:latin typeface="HGP明朝E" panose="02020900000000000000" pitchFamily="18" charset="-128"/>
                <a:ea typeface="HGP明朝E" panose="02020900000000000000" pitchFamily="18" charset="-128"/>
              </a:rPr>
              <a:t>3</a:t>
            </a:r>
            <a:r>
              <a:rPr lang="ja-JP" altLang="en-US" dirty="0">
                <a:latin typeface="HGP明朝E" panose="02020900000000000000" pitchFamily="18" charset="-128"/>
                <a:ea typeface="HGP明朝E" panose="02020900000000000000" pitchFamily="18" charset="-128"/>
              </a:rPr>
              <a:t>人</a:t>
            </a:r>
            <a:endParaRPr lang="en-US" altLang="ja-JP"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31280776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バイデン政権の2期目は」表記が20か所残ったまま…ハリス氏の独自色薄い民主党綱領をトランプ陣営が攻撃：東京新聞 TOKYO Web">
            <a:extLst>
              <a:ext uri="{FF2B5EF4-FFF2-40B4-BE49-F238E27FC236}">
                <a16:creationId xmlns:a16="http://schemas.microsoft.com/office/drawing/2014/main" id="{161F355F-8136-08BD-0A4D-4135EB504D2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2588" y="0"/>
            <a:ext cx="8886825"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733865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F18EDDE2-614C-EF65-FBFB-CC6CC3EF1F1D}"/>
              </a:ext>
            </a:extLst>
          </p:cNvPr>
          <p:cNvSpPr>
            <a:spLocks noGrp="1"/>
          </p:cNvSpPr>
          <p:nvPr>
            <p:ph type="title"/>
          </p:nvPr>
        </p:nvSpPr>
        <p:spPr>
          <a:xfrm>
            <a:off x="831850" y="1246908"/>
            <a:ext cx="10515600" cy="4631377"/>
          </a:xfrm>
        </p:spPr>
        <p:txBody>
          <a:bodyPr>
            <a:normAutofit fontScale="90000"/>
          </a:bodyPr>
          <a:lstStyle/>
          <a:p>
            <a:r>
              <a:rPr lang="ja-JP" altLang="en-US" sz="4800" dirty="0">
                <a:highlight>
                  <a:srgbClr val="FFFF00"/>
                </a:highlight>
                <a:latin typeface="HGP明朝E" panose="02020900000000000000" pitchFamily="18" charset="-128"/>
                <a:ea typeface="HGP明朝E" panose="02020900000000000000" pitchFamily="18" charset="-128"/>
              </a:rPr>
              <a:t>オクトーバーサプライズ</a:t>
            </a:r>
            <a:br>
              <a:rPr lang="en-US" altLang="ja-JP" sz="4800" dirty="0">
                <a:latin typeface="HGP明朝E" panose="02020900000000000000" pitchFamily="18" charset="-128"/>
                <a:ea typeface="HGP明朝E" panose="02020900000000000000" pitchFamily="18" charset="-128"/>
              </a:rPr>
            </a:br>
            <a:r>
              <a:rPr lang="ja-JP" altLang="en-US" sz="4800" dirty="0">
                <a:latin typeface="HGP明朝E" panose="02020900000000000000" pitchFamily="18" charset="-128"/>
                <a:ea typeface="HGP明朝E" panose="02020900000000000000" pitchFamily="18" charset="-128"/>
              </a:rPr>
              <a:t>　</a:t>
            </a:r>
            <a:r>
              <a:rPr lang="ja-JP" altLang="en-US" sz="4400" dirty="0">
                <a:latin typeface="HGP明朝E" panose="02020900000000000000" pitchFamily="18" charset="-128"/>
                <a:ea typeface="HGP明朝E" panose="02020900000000000000" pitchFamily="18" charset="-128"/>
              </a:rPr>
              <a:t>中東危機　</a:t>
            </a:r>
            <a:r>
              <a:rPr lang="en-US" altLang="ja-JP" sz="4400" dirty="0">
                <a:latin typeface="HGP明朝E" panose="02020900000000000000" pitchFamily="18" charset="-128"/>
                <a:ea typeface="HGP明朝E" panose="02020900000000000000" pitchFamily="18" charset="-128"/>
              </a:rPr>
              <a:t>10</a:t>
            </a:r>
            <a:r>
              <a:rPr lang="ja-JP" altLang="en-US" sz="4400" dirty="0">
                <a:latin typeface="HGP明朝E" panose="02020900000000000000" pitchFamily="18" charset="-128"/>
                <a:ea typeface="HGP明朝E" panose="02020900000000000000" pitchFamily="18" charset="-128"/>
              </a:rPr>
              <a:t>月１日　</a:t>
            </a:r>
            <a:br>
              <a:rPr lang="en-US" altLang="ja-JP" sz="4400" dirty="0">
                <a:latin typeface="HGP明朝E" panose="02020900000000000000" pitchFamily="18" charset="-128"/>
                <a:ea typeface="HGP明朝E" panose="02020900000000000000" pitchFamily="18" charset="-128"/>
              </a:rPr>
            </a:br>
            <a:r>
              <a:rPr lang="en-US" altLang="ja-JP" sz="4400" dirty="0">
                <a:latin typeface="HGP明朝E" panose="02020900000000000000" pitchFamily="18" charset="-128"/>
                <a:ea typeface="HGP明朝E" panose="02020900000000000000" pitchFamily="18" charset="-128"/>
              </a:rPr>
              <a:t>   </a:t>
            </a:r>
            <a:r>
              <a:rPr lang="ja-JP" altLang="en-US" sz="3600" dirty="0">
                <a:latin typeface="HGP明朝E" panose="02020900000000000000" pitchFamily="18" charset="-128"/>
                <a:ea typeface="HGP明朝E" panose="02020900000000000000" pitchFamily="18" charset="-128"/>
              </a:rPr>
              <a:t>イランがイスラエルをミサイル攻撃</a:t>
            </a:r>
            <a:br>
              <a:rPr lang="en-US" altLang="ja-JP" sz="4400" dirty="0">
                <a:latin typeface="HGP明朝E" panose="02020900000000000000" pitchFamily="18" charset="-128"/>
                <a:ea typeface="HGP明朝E" panose="02020900000000000000" pitchFamily="18" charset="-128"/>
              </a:rPr>
            </a:br>
            <a:r>
              <a:rPr lang="en-US" altLang="ja-JP" sz="4400" dirty="0">
                <a:latin typeface="HGP明朝E" panose="02020900000000000000" pitchFamily="18" charset="-128"/>
                <a:ea typeface="HGP明朝E" panose="02020900000000000000" pitchFamily="18" charset="-128"/>
              </a:rPr>
              <a:t>    </a:t>
            </a:r>
            <a:r>
              <a:rPr lang="ja-JP" altLang="en-US" sz="3600" dirty="0">
                <a:latin typeface="HGP明朝E" panose="02020900000000000000" pitchFamily="18" charset="-128"/>
                <a:ea typeface="HGP明朝E" panose="02020900000000000000" pitchFamily="18" charset="-128"/>
              </a:rPr>
              <a:t>トランプ支持が広がる</a:t>
            </a:r>
            <a:br>
              <a:rPr lang="en-US" altLang="ja-JP" sz="4400" dirty="0">
                <a:latin typeface="HGP明朝E" panose="02020900000000000000" pitchFamily="18" charset="-128"/>
                <a:ea typeface="HGP明朝E" panose="02020900000000000000" pitchFamily="18" charset="-128"/>
              </a:rPr>
            </a:br>
            <a:r>
              <a:rPr lang="ja-JP" altLang="en-US" sz="4400" dirty="0">
                <a:latin typeface="HGP明朝E" panose="02020900000000000000" pitchFamily="18" charset="-128"/>
                <a:ea typeface="HGP明朝E" panose="02020900000000000000" pitchFamily="18" charset="-128"/>
              </a:rPr>
              <a:t>　激戦</a:t>
            </a:r>
            <a:r>
              <a:rPr lang="en-US" altLang="ja-JP" sz="4400" dirty="0">
                <a:latin typeface="HGP明朝E" panose="02020900000000000000" pitchFamily="18" charset="-128"/>
                <a:ea typeface="HGP明朝E" panose="02020900000000000000" pitchFamily="18" charset="-128"/>
              </a:rPr>
              <a:t>7</a:t>
            </a:r>
            <a:r>
              <a:rPr lang="ja-JP" altLang="en-US" sz="4400" dirty="0">
                <a:latin typeface="HGP明朝E" panose="02020900000000000000" pitchFamily="18" charset="-128"/>
                <a:ea typeface="HGP明朝E" panose="02020900000000000000" pitchFamily="18" charset="-128"/>
              </a:rPr>
              <a:t>州</a:t>
            </a:r>
            <a:br>
              <a:rPr lang="en-US" altLang="ja-JP" sz="4400" dirty="0">
                <a:latin typeface="HGP明朝E" panose="02020900000000000000" pitchFamily="18" charset="-128"/>
                <a:ea typeface="HGP明朝E" panose="02020900000000000000" pitchFamily="18" charset="-128"/>
              </a:rPr>
            </a:br>
            <a:r>
              <a:rPr lang="ja-JP" altLang="en-US" sz="3600" dirty="0">
                <a:latin typeface="HGP明朝E" panose="02020900000000000000" pitchFamily="18" charset="-128"/>
                <a:ea typeface="HGP明朝E" panose="02020900000000000000" pitchFamily="18" charset="-128"/>
              </a:rPr>
              <a:t>（ネバダ、アリゾナ、ウィスコンシン、ミシガン、ペンシルベニア、ノースカロライナ、ジョージア）</a:t>
            </a:r>
            <a:br>
              <a:rPr lang="en-US" altLang="ja-JP" sz="4000" dirty="0">
                <a:latin typeface="HGP明朝E" panose="02020900000000000000" pitchFamily="18" charset="-128"/>
                <a:ea typeface="HGP明朝E" panose="02020900000000000000" pitchFamily="18" charset="-128"/>
              </a:rPr>
            </a:br>
            <a:r>
              <a:rPr lang="ja-JP" altLang="en-US" sz="4800" dirty="0">
                <a:solidFill>
                  <a:srgbClr val="FF0000"/>
                </a:solidFill>
                <a:latin typeface="HGP明朝E" panose="02020900000000000000" pitchFamily="18" charset="-128"/>
                <a:ea typeface="HGP明朝E" panose="02020900000000000000" pitchFamily="18" charset="-128"/>
              </a:rPr>
              <a:t>トランプ暗殺計画（イラン）</a:t>
            </a:r>
            <a:br>
              <a:rPr lang="en-US" altLang="ja-JP" sz="4800" dirty="0">
                <a:solidFill>
                  <a:srgbClr val="FF0000"/>
                </a:solidFill>
                <a:latin typeface="HGP明朝E" panose="02020900000000000000" pitchFamily="18" charset="-128"/>
                <a:ea typeface="HGP明朝E" panose="02020900000000000000" pitchFamily="18" charset="-128"/>
              </a:rPr>
            </a:br>
            <a:r>
              <a:rPr lang="ja-JP" altLang="en-US" sz="4000" dirty="0">
                <a:latin typeface="HGP明朝E" panose="02020900000000000000" pitchFamily="18" charset="-128"/>
                <a:ea typeface="HGP明朝E" panose="02020900000000000000" pitchFamily="18" charset="-128"/>
              </a:rPr>
              <a:t>　</a:t>
            </a:r>
            <a:r>
              <a:rPr lang="ja-JP" altLang="en-US" sz="3600" dirty="0">
                <a:latin typeface="HGP明朝E" panose="02020900000000000000" pitchFamily="18" charset="-128"/>
                <a:ea typeface="HGP明朝E" panose="02020900000000000000" pitchFamily="18" charset="-128"/>
              </a:rPr>
              <a:t>トランプ陣営が軍用機を要請</a:t>
            </a:r>
            <a:endParaRPr lang="ja-JP" altLang="en-US" sz="4800"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36334396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2BC26D8-82FB-445E-AA49-62A77D7C1E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564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sz="1800" b="0" i="0" u="none" strike="noStrike" kern="1200" cap="none" spc="0" normalizeH="0" baseline="0" noProof="0">
              <a:ln>
                <a:noFill/>
              </a:ln>
              <a:solidFill>
                <a:prstClr val="white"/>
              </a:solidFill>
              <a:effectLst/>
              <a:uLnTx/>
              <a:uFillTx/>
              <a:latin typeface="游ゴシック" panose="020F0502020204030204"/>
              <a:ea typeface="+mn-ea"/>
              <a:cs typeface="+mn-cs"/>
            </a:endParaRPr>
          </a:p>
        </p:txBody>
      </p:sp>
      <p:sp>
        <p:nvSpPr>
          <p:cNvPr id="11" name="Rectangle 10">
            <a:extLst>
              <a:ext uri="{FF2B5EF4-FFF2-40B4-BE49-F238E27FC236}">
                <a16:creationId xmlns:a16="http://schemas.microsoft.com/office/drawing/2014/main" id="{CB44330D-EA18-4254-AA95-EB49948539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sz="1800" b="0" i="0" u="none" strike="noStrike" kern="1200" cap="none" spc="0" normalizeH="0" baseline="0" noProof="0">
              <a:ln>
                <a:noFill/>
              </a:ln>
              <a:solidFill>
                <a:prstClr val="white"/>
              </a:solidFill>
              <a:effectLst/>
              <a:uLnTx/>
              <a:uFillTx/>
              <a:latin typeface="游ゴシック" panose="020F0502020204030204"/>
              <a:ea typeface="+mn-ea"/>
              <a:cs typeface="+mn-cs"/>
            </a:endParaRPr>
          </a:p>
        </p:txBody>
      </p:sp>
      <p:pic>
        <p:nvPicPr>
          <p:cNvPr id="4" name="図 3" descr="テキスト, マップ, ホワイトボード&#10;&#10;自動的に生成された説明">
            <a:extLst>
              <a:ext uri="{FF2B5EF4-FFF2-40B4-BE49-F238E27FC236}">
                <a16:creationId xmlns:a16="http://schemas.microsoft.com/office/drawing/2014/main" id="{64E507DD-AE87-69AC-FEC9-B59AE824A774}"/>
              </a:ext>
            </a:extLst>
          </p:cNvPr>
          <p:cNvPicPr>
            <a:picLocks noChangeAspect="1"/>
          </p:cNvPicPr>
          <p:nvPr/>
        </p:nvPicPr>
        <p:blipFill>
          <a:blip r:embed="rId2"/>
          <a:stretch>
            <a:fillRect/>
          </a:stretch>
        </p:blipFill>
        <p:spPr>
          <a:xfrm>
            <a:off x="1394678" y="643467"/>
            <a:ext cx="9402643" cy="5571066"/>
          </a:xfrm>
          <a:prstGeom prst="rect">
            <a:avLst/>
          </a:prstGeom>
        </p:spPr>
      </p:pic>
    </p:spTree>
    <p:extLst>
      <p:ext uri="{BB962C8B-B14F-4D97-AF65-F5344CB8AC3E}">
        <p14:creationId xmlns:p14="http://schemas.microsoft.com/office/powerpoint/2010/main" val="2510783742"/>
      </p:ext>
    </p:extLst>
  </p:cSld>
  <p:clrMapOvr>
    <a:masterClrMapping/>
  </p:clrMapOvr>
</p:sld>
</file>

<file path=ppt/theme/theme1.xml><?xml version="1.0" encoding="utf-8"?>
<a:theme xmlns:a="http://schemas.openxmlformats.org/drawingml/2006/main" name="1_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2_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56</TotalTime>
  <Words>543</Words>
  <Application>Microsoft Office PowerPoint</Application>
  <PresentationFormat>ワイド画面</PresentationFormat>
  <Paragraphs>55</Paragraphs>
  <Slides>14</Slides>
  <Notes>1</Notes>
  <HiddenSlides>0</HiddenSlides>
  <MMClips>0</MMClips>
  <ScaleCrop>false</ScaleCrop>
  <HeadingPairs>
    <vt:vector size="6" baseType="variant">
      <vt:variant>
        <vt:lpstr>使用されているフォント</vt:lpstr>
      </vt:variant>
      <vt:variant>
        <vt:i4>4</vt:i4>
      </vt:variant>
      <vt:variant>
        <vt:lpstr>テーマ</vt:lpstr>
      </vt:variant>
      <vt:variant>
        <vt:i4>2</vt:i4>
      </vt:variant>
      <vt:variant>
        <vt:lpstr>スライド タイトル</vt:lpstr>
      </vt:variant>
      <vt:variant>
        <vt:i4>14</vt:i4>
      </vt:variant>
    </vt:vector>
  </HeadingPairs>
  <TitlesOfParts>
    <vt:vector size="20" baseType="lpstr">
      <vt:lpstr>HGP明朝E</vt:lpstr>
      <vt:lpstr>游ゴシック</vt:lpstr>
      <vt:lpstr>游ゴシック Light</vt:lpstr>
      <vt:lpstr>Arial</vt:lpstr>
      <vt:lpstr>1_Office テーマ</vt:lpstr>
      <vt:lpstr>2_Office テーマ</vt:lpstr>
      <vt:lpstr>米国大統領選挙の結果</vt:lpstr>
      <vt:lpstr>PowerPoint プレゼンテーション</vt:lpstr>
      <vt:lpstr>最終結果９日「トリプルレッド」が確定</vt:lpstr>
      <vt:lpstr>PowerPoint プレゼンテーション</vt:lpstr>
      <vt:lpstr>PowerPoint プレゼンテーション</vt:lpstr>
      <vt:lpstr>副大統領候補　J・D・バンス上院議員（39）2020年初当選</vt:lpstr>
      <vt:lpstr>PowerPoint プレゼンテーション</vt:lpstr>
      <vt:lpstr>オクトーバーサプライズ 　中東危機　10月１日　    イランがイスラエルをミサイル攻撃     トランプ支持が広がる 　激戦7州 （ネバダ、アリゾナ、ウィスコンシン、ミシガン、ペンシルベニア、ノースカロライナ、ジョージア） トランプ暗殺計画（イラン） 　トランプ陣営が軍用機を要請</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トランプ再登場  世界は変わる　文化戦争も変わる</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yoshio watanabe</dc:creator>
  <cp:lastModifiedBy>yoshio watanabe</cp:lastModifiedBy>
  <cp:revision>1</cp:revision>
  <dcterms:created xsi:type="dcterms:W3CDTF">2024-11-19T04:16:50Z</dcterms:created>
  <dcterms:modified xsi:type="dcterms:W3CDTF">2024-11-19T05:13:21Z</dcterms:modified>
</cp:coreProperties>
</file>