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0" r:id="rId7"/>
    <p:sldId id="262" r:id="rId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15" autoAdjust="0"/>
    <p:restoredTop sz="94660"/>
  </p:normalViewPr>
  <p:slideViewPr>
    <p:cSldViewPr snapToGrid="0">
      <p:cViewPr varScale="1">
        <p:scale>
          <a:sx n="90" d="100"/>
          <a:sy n="90" d="100"/>
        </p:scale>
        <p:origin x="87"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705A9EC-DE89-1885-147D-3585A7C10A71}"/>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7965DC57-AD85-A05E-4123-644F14DDDF6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2A408C09-0B83-6340-292B-394288BA4DC0}"/>
              </a:ext>
            </a:extLst>
          </p:cNvPr>
          <p:cNvSpPr>
            <a:spLocks noGrp="1"/>
          </p:cNvSpPr>
          <p:nvPr>
            <p:ph type="dt" sz="half" idx="10"/>
          </p:nvPr>
        </p:nvSpPr>
        <p:spPr/>
        <p:txBody>
          <a:bodyPr/>
          <a:lstStyle/>
          <a:p>
            <a:fld id="{FEB30FDB-33CF-415E-83DE-E1931565F69C}" type="datetimeFigureOut">
              <a:rPr kumimoji="1" lang="ja-JP" altLang="en-US" smtClean="0"/>
              <a:t>2024/12/19</a:t>
            </a:fld>
            <a:endParaRPr kumimoji="1" lang="ja-JP" altLang="en-US"/>
          </a:p>
        </p:txBody>
      </p:sp>
      <p:sp>
        <p:nvSpPr>
          <p:cNvPr id="5" name="フッター プレースホルダー 4">
            <a:extLst>
              <a:ext uri="{FF2B5EF4-FFF2-40B4-BE49-F238E27FC236}">
                <a16:creationId xmlns:a16="http://schemas.microsoft.com/office/drawing/2014/main" id="{562FFB80-2C76-A659-B983-36887B0FDE1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CA4DFE7-E7AD-9086-0777-8F72339FAB6B}"/>
              </a:ext>
            </a:extLst>
          </p:cNvPr>
          <p:cNvSpPr>
            <a:spLocks noGrp="1"/>
          </p:cNvSpPr>
          <p:nvPr>
            <p:ph type="sldNum" sz="quarter" idx="12"/>
          </p:nvPr>
        </p:nvSpPr>
        <p:spPr/>
        <p:txBody>
          <a:bodyPr/>
          <a:lstStyle/>
          <a:p>
            <a:fld id="{F526075D-946C-40E6-AD48-C8C73FE4C882}" type="slidenum">
              <a:rPr kumimoji="1" lang="ja-JP" altLang="en-US" smtClean="0"/>
              <a:t>‹#›</a:t>
            </a:fld>
            <a:endParaRPr kumimoji="1" lang="ja-JP" altLang="en-US"/>
          </a:p>
        </p:txBody>
      </p:sp>
    </p:spTree>
    <p:extLst>
      <p:ext uri="{BB962C8B-B14F-4D97-AF65-F5344CB8AC3E}">
        <p14:creationId xmlns:p14="http://schemas.microsoft.com/office/powerpoint/2010/main" val="36686564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7A981A7-D1B1-56D5-0364-DA8D784CAFFA}"/>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1BD3FF6-6D30-DD7E-6760-AD85B2CE4294}"/>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AB87E92-931D-C8F6-7110-462056437894}"/>
              </a:ext>
            </a:extLst>
          </p:cNvPr>
          <p:cNvSpPr>
            <a:spLocks noGrp="1"/>
          </p:cNvSpPr>
          <p:nvPr>
            <p:ph type="dt" sz="half" idx="10"/>
          </p:nvPr>
        </p:nvSpPr>
        <p:spPr/>
        <p:txBody>
          <a:bodyPr/>
          <a:lstStyle/>
          <a:p>
            <a:fld id="{FEB30FDB-33CF-415E-83DE-E1931565F69C}" type="datetimeFigureOut">
              <a:rPr kumimoji="1" lang="ja-JP" altLang="en-US" smtClean="0"/>
              <a:t>2024/12/19</a:t>
            </a:fld>
            <a:endParaRPr kumimoji="1" lang="ja-JP" altLang="en-US"/>
          </a:p>
        </p:txBody>
      </p:sp>
      <p:sp>
        <p:nvSpPr>
          <p:cNvPr id="5" name="フッター プレースホルダー 4">
            <a:extLst>
              <a:ext uri="{FF2B5EF4-FFF2-40B4-BE49-F238E27FC236}">
                <a16:creationId xmlns:a16="http://schemas.microsoft.com/office/drawing/2014/main" id="{DD6CD89C-1CEE-F35F-694D-B2E56F5DC25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E3765A2-E27B-0C81-49E0-E337C5EE8AF2}"/>
              </a:ext>
            </a:extLst>
          </p:cNvPr>
          <p:cNvSpPr>
            <a:spLocks noGrp="1"/>
          </p:cNvSpPr>
          <p:nvPr>
            <p:ph type="sldNum" sz="quarter" idx="12"/>
          </p:nvPr>
        </p:nvSpPr>
        <p:spPr/>
        <p:txBody>
          <a:bodyPr/>
          <a:lstStyle/>
          <a:p>
            <a:fld id="{F526075D-946C-40E6-AD48-C8C73FE4C882}" type="slidenum">
              <a:rPr kumimoji="1" lang="ja-JP" altLang="en-US" smtClean="0"/>
              <a:t>‹#›</a:t>
            </a:fld>
            <a:endParaRPr kumimoji="1" lang="ja-JP" altLang="en-US"/>
          </a:p>
        </p:txBody>
      </p:sp>
    </p:spTree>
    <p:extLst>
      <p:ext uri="{BB962C8B-B14F-4D97-AF65-F5344CB8AC3E}">
        <p14:creationId xmlns:p14="http://schemas.microsoft.com/office/powerpoint/2010/main" val="34940463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A2AE04BC-531E-5F38-F455-BCCACA71C23A}"/>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CF10771-3929-CB35-23DA-B7B0FBA4B057}"/>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6D8F78F-48B0-A60D-46D9-18DE87CD076E}"/>
              </a:ext>
            </a:extLst>
          </p:cNvPr>
          <p:cNvSpPr>
            <a:spLocks noGrp="1"/>
          </p:cNvSpPr>
          <p:nvPr>
            <p:ph type="dt" sz="half" idx="10"/>
          </p:nvPr>
        </p:nvSpPr>
        <p:spPr/>
        <p:txBody>
          <a:bodyPr/>
          <a:lstStyle/>
          <a:p>
            <a:fld id="{FEB30FDB-33CF-415E-83DE-E1931565F69C}" type="datetimeFigureOut">
              <a:rPr kumimoji="1" lang="ja-JP" altLang="en-US" smtClean="0"/>
              <a:t>2024/12/19</a:t>
            </a:fld>
            <a:endParaRPr kumimoji="1" lang="ja-JP" altLang="en-US"/>
          </a:p>
        </p:txBody>
      </p:sp>
      <p:sp>
        <p:nvSpPr>
          <p:cNvPr id="5" name="フッター プレースホルダー 4">
            <a:extLst>
              <a:ext uri="{FF2B5EF4-FFF2-40B4-BE49-F238E27FC236}">
                <a16:creationId xmlns:a16="http://schemas.microsoft.com/office/drawing/2014/main" id="{7312F832-C17D-9E8B-7FFC-BDF117789B9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2EED3AA-AF71-F325-647F-339D51DFB44B}"/>
              </a:ext>
            </a:extLst>
          </p:cNvPr>
          <p:cNvSpPr>
            <a:spLocks noGrp="1"/>
          </p:cNvSpPr>
          <p:nvPr>
            <p:ph type="sldNum" sz="quarter" idx="12"/>
          </p:nvPr>
        </p:nvSpPr>
        <p:spPr/>
        <p:txBody>
          <a:bodyPr/>
          <a:lstStyle/>
          <a:p>
            <a:fld id="{F526075D-946C-40E6-AD48-C8C73FE4C882}" type="slidenum">
              <a:rPr kumimoji="1" lang="ja-JP" altLang="en-US" smtClean="0"/>
              <a:t>‹#›</a:t>
            </a:fld>
            <a:endParaRPr kumimoji="1" lang="ja-JP" altLang="en-US"/>
          </a:p>
        </p:txBody>
      </p:sp>
    </p:spTree>
    <p:extLst>
      <p:ext uri="{BB962C8B-B14F-4D97-AF65-F5344CB8AC3E}">
        <p14:creationId xmlns:p14="http://schemas.microsoft.com/office/powerpoint/2010/main" val="3174776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D9ABF71-73C9-CE0E-E38A-54100BDB5CA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CBC7C8D-5515-DF6B-331F-A224BA2601D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7ABC463-5FC8-372C-514B-7FC1B716F813}"/>
              </a:ext>
            </a:extLst>
          </p:cNvPr>
          <p:cNvSpPr>
            <a:spLocks noGrp="1"/>
          </p:cNvSpPr>
          <p:nvPr>
            <p:ph type="dt" sz="half" idx="10"/>
          </p:nvPr>
        </p:nvSpPr>
        <p:spPr/>
        <p:txBody>
          <a:bodyPr/>
          <a:lstStyle/>
          <a:p>
            <a:fld id="{FEB30FDB-33CF-415E-83DE-E1931565F69C}" type="datetimeFigureOut">
              <a:rPr kumimoji="1" lang="ja-JP" altLang="en-US" smtClean="0"/>
              <a:t>2024/12/19</a:t>
            </a:fld>
            <a:endParaRPr kumimoji="1" lang="ja-JP" altLang="en-US"/>
          </a:p>
        </p:txBody>
      </p:sp>
      <p:sp>
        <p:nvSpPr>
          <p:cNvPr id="5" name="フッター プレースホルダー 4">
            <a:extLst>
              <a:ext uri="{FF2B5EF4-FFF2-40B4-BE49-F238E27FC236}">
                <a16:creationId xmlns:a16="http://schemas.microsoft.com/office/drawing/2014/main" id="{0955615C-2246-5CE3-1A9A-CEE65F46E73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2EC0126-5F5C-BAFD-81B6-D308CB36D61E}"/>
              </a:ext>
            </a:extLst>
          </p:cNvPr>
          <p:cNvSpPr>
            <a:spLocks noGrp="1"/>
          </p:cNvSpPr>
          <p:nvPr>
            <p:ph type="sldNum" sz="quarter" idx="12"/>
          </p:nvPr>
        </p:nvSpPr>
        <p:spPr/>
        <p:txBody>
          <a:bodyPr/>
          <a:lstStyle/>
          <a:p>
            <a:fld id="{F526075D-946C-40E6-AD48-C8C73FE4C882}" type="slidenum">
              <a:rPr kumimoji="1" lang="ja-JP" altLang="en-US" smtClean="0"/>
              <a:t>‹#›</a:t>
            </a:fld>
            <a:endParaRPr kumimoji="1" lang="ja-JP" altLang="en-US"/>
          </a:p>
        </p:txBody>
      </p:sp>
    </p:spTree>
    <p:extLst>
      <p:ext uri="{BB962C8B-B14F-4D97-AF65-F5344CB8AC3E}">
        <p14:creationId xmlns:p14="http://schemas.microsoft.com/office/powerpoint/2010/main" val="2521512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F6583FD-36A5-080E-2127-FF12EAA69C90}"/>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AB2BD63-78DF-D8F4-87A9-9C65D3902C8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44BC166F-5F4A-25C0-2551-F49FAE76D2A9}"/>
              </a:ext>
            </a:extLst>
          </p:cNvPr>
          <p:cNvSpPr>
            <a:spLocks noGrp="1"/>
          </p:cNvSpPr>
          <p:nvPr>
            <p:ph type="dt" sz="half" idx="10"/>
          </p:nvPr>
        </p:nvSpPr>
        <p:spPr/>
        <p:txBody>
          <a:bodyPr/>
          <a:lstStyle/>
          <a:p>
            <a:fld id="{FEB30FDB-33CF-415E-83DE-E1931565F69C}" type="datetimeFigureOut">
              <a:rPr kumimoji="1" lang="ja-JP" altLang="en-US" smtClean="0"/>
              <a:t>2024/12/19</a:t>
            </a:fld>
            <a:endParaRPr kumimoji="1" lang="ja-JP" altLang="en-US"/>
          </a:p>
        </p:txBody>
      </p:sp>
      <p:sp>
        <p:nvSpPr>
          <p:cNvPr id="5" name="フッター プレースホルダー 4">
            <a:extLst>
              <a:ext uri="{FF2B5EF4-FFF2-40B4-BE49-F238E27FC236}">
                <a16:creationId xmlns:a16="http://schemas.microsoft.com/office/drawing/2014/main" id="{D1897C09-2208-35FD-F0DC-6BD5346E964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B8E31CB-FF13-C5B2-885A-1AA7ED736154}"/>
              </a:ext>
            </a:extLst>
          </p:cNvPr>
          <p:cNvSpPr>
            <a:spLocks noGrp="1"/>
          </p:cNvSpPr>
          <p:nvPr>
            <p:ph type="sldNum" sz="quarter" idx="12"/>
          </p:nvPr>
        </p:nvSpPr>
        <p:spPr/>
        <p:txBody>
          <a:bodyPr/>
          <a:lstStyle/>
          <a:p>
            <a:fld id="{F526075D-946C-40E6-AD48-C8C73FE4C882}" type="slidenum">
              <a:rPr kumimoji="1" lang="ja-JP" altLang="en-US" smtClean="0"/>
              <a:t>‹#›</a:t>
            </a:fld>
            <a:endParaRPr kumimoji="1" lang="ja-JP" altLang="en-US"/>
          </a:p>
        </p:txBody>
      </p:sp>
    </p:spTree>
    <p:extLst>
      <p:ext uri="{BB962C8B-B14F-4D97-AF65-F5344CB8AC3E}">
        <p14:creationId xmlns:p14="http://schemas.microsoft.com/office/powerpoint/2010/main" val="1647367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5ECEE52-EB1C-32B3-0F9A-B14FB013AA5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4311BB8-DE2C-D6D9-0DC2-64DFAD154EEE}"/>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9AD721D4-274F-51E2-79E6-BC2FD53E6179}"/>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D7DCF8A8-1AB8-8C05-5D26-511F20190618}"/>
              </a:ext>
            </a:extLst>
          </p:cNvPr>
          <p:cNvSpPr>
            <a:spLocks noGrp="1"/>
          </p:cNvSpPr>
          <p:nvPr>
            <p:ph type="dt" sz="half" idx="10"/>
          </p:nvPr>
        </p:nvSpPr>
        <p:spPr/>
        <p:txBody>
          <a:bodyPr/>
          <a:lstStyle/>
          <a:p>
            <a:fld id="{FEB30FDB-33CF-415E-83DE-E1931565F69C}" type="datetimeFigureOut">
              <a:rPr kumimoji="1" lang="ja-JP" altLang="en-US" smtClean="0"/>
              <a:t>2024/12/19</a:t>
            </a:fld>
            <a:endParaRPr kumimoji="1" lang="ja-JP" altLang="en-US"/>
          </a:p>
        </p:txBody>
      </p:sp>
      <p:sp>
        <p:nvSpPr>
          <p:cNvPr id="6" name="フッター プレースホルダー 5">
            <a:extLst>
              <a:ext uri="{FF2B5EF4-FFF2-40B4-BE49-F238E27FC236}">
                <a16:creationId xmlns:a16="http://schemas.microsoft.com/office/drawing/2014/main" id="{60462333-3186-091E-B15E-BA2E47C3DD9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31468E9-2DFB-9E69-9F1E-A1D7FA12627C}"/>
              </a:ext>
            </a:extLst>
          </p:cNvPr>
          <p:cNvSpPr>
            <a:spLocks noGrp="1"/>
          </p:cNvSpPr>
          <p:nvPr>
            <p:ph type="sldNum" sz="quarter" idx="12"/>
          </p:nvPr>
        </p:nvSpPr>
        <p:spPr/>
        <p:txBody>
          <a:bodyPr/>
          <a:lstStyle/>
          <a:p>
            <a:fld id="{F526075D-946C-40E6-AD48-C8C73FE4C882}" type="slidenum">
              <a:rPr kumimoji="1" lang="ja-JP" altLang="en-US" smtClean="0"/>
              <a:t>‹#›</a:t>
            </a:fld>
            <a:endParaRPr kumimoji="1" lang="ja-JP" altLang="en-US"/>
          </a:p>
        </p:txBody>
      </p:sp>
    </p:spTree>
    <p:extLst>
      <p:ext uri="{BB962C8B-B14F-4D97-AF65-F5344CB8AC3E}">
        <p14:creationId xmlns:p14="http://schemas.microsoft.com/office/powerpoint/2010/main" val="20429758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BECB180-9DB4-0891-51A4-5E5DB5D4F722}"/>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992D6F2-2AC0-4571-3FF3-7885724C04E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45C0472F-F0AF-9A51-1929-153F854C8935}"/>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68088E30-E232-2CF3-6590-5C394FBB060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A021C144-5825-5059-3E1D-B4673BAB0316}"/>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CD4CACAD-1108-DA06-5A0A-1D454D4983F9}"/>
              </a:ext>
            </a:extLst>
          </p:cNvPr>
          <p:cNvSpPr>
            <a:spLocks noGrp="1"/>
          </p:cNvSpPr>
          <p:nvPr>
            <p:ph type="dt" sz="half" idx="10"/>
          </p:nvPr>
        </p:nvSpPr>
        <p:spPr/>
        <p:txBody>
          <a:bodyPr/>
          <a:lstStyle/>
          <a:p>
            <a:fld id="{FEB30FDB-33CF-415E-83DE-E1931565F69C}" type="datetimeFigureOut">
              <a:rPr kumimoji="1" lang="ja-JP" altLang="en-US" smtClean="0"/>
              <a:t>2024/12/19</a:t>
            </a:fld>
            <a:endParaRPr kumimoji="1" lang="ja-JP" altLang="en-US"/>
          </a:p>
        </p:txBody>
      </p:sp>
      <p:sp>
        <p:nvSpPr>
          <p:cNvPr id="8" name="フッター プレースホルダー 7">
            <a:extLst>
              <a:ext uri="{FF2B5EF4-FFF2-40B4-BE49-F238E27FC236}">
                <a16:creationId xmlns:a16="http://schemas.microsoft.com/office/drawing/2014/main" id="{C206A480-D6E3-273C-67A9-A18ED7B49B0D}"/>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0B14BB48-6A92-F1D5-2E6F-2AD3658DEAEA}"/>
              </a:ext>
            </a:extLst>
          </p:cNvPr>
          <p:cNvSpPr>
            <a:spLocks noGrp="1"/>
          </p:cNvSpPr>
          <p:nvPr>
            <p:ph type="sldNum" sz="quarter" idx="12"/>
          </p:nvPr>
        </p:nvSpPr>
        <p:spPr/>
        <p:txBody>
          <a:bodyPr/>
          <a:lstStyle/>
          <a:p>
            <a:fld id="{F526075D-946C-40E6-AD48-C8C73FE4C882}" type="slidenum">
              <a:rPr kumimoji="1" lang="ja-JP" altLang="en-US" smtClean="0"/>
              <a:t>‹#›</a:t>
            </a:fld>
            <a:endParaRPr kumimoji="1" lang="ja-JP" altLang="en-US"/>
          </a:p>
        </p:txBody>
      </p:sp>
    </p:spTree>
    <p:extLst>
      <p:ext uri="{BB962C8B-B14F-4D97-AF65-F5344CB8AC3E}">
        <p14:creationId xmlns:p14="http://schemas.microsoft.com/office/powerpoint/2010/main" val="2286336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D24E52D-B344-B6AC-064E-C7C3C2DB5994}"/>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91C5FC6-2208-C249-AA16-EB850287DEE7}"/>
              </a:ext>
            </a:extLst>
          </p:cNvPr>
          <p:cNvSpPr>
            <a:spLocks noGrp="1"/>
          </p:cNvSpPr>
          <p:nvPr>
            <p:ph type="dt" sz="half" idx="10"/>
          </p:nvPr>
        </p:nvSpPr>
        <p:spPr/>
        <p:txBody>
          <a:bodyPr/>
          <a:lstStyle/>
          <a:p>
            <a:fld id="{FEB30FDB-33CF-415E-83DE-E1931565F69C}" type="datetimeFigureOut">
              <a:rPr kumimoji="1" lang="ja-JP" altLang="en-US" smtClean="0"/>
              <a:t>2024/12/19</a:t>
            </a:fld>
            <a:endParaRPr kumimoji="1" lang="ja-JP" altLang="en-US"/>
          </a:p>
        </p:txBody>
      </p:sp>
      <p:sp>
        <p:nvSpPr>
          <p:cNvPr id="4" name="フッター プレースホルダー 3">
            <a:extLst>
              <a:ext uri="{FF2B5EF4-FFF2-40B4-BE49-F238E27FC236}">
                <a16:creationId xmlns:a16="http://schemas.microsoft.com/office/drawing/2014/main" id="{BBD22D10-CE4C-DA5D-6982-10D12958B31D}"/>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36B518C1-5A3F-C48D-CFD4-44228200946C}"/>
              </a:ext>
            </a:extLst>
          </p:cNvPr>
          <p:cNvSpPr>
            <a:spLocks noGrp="1"/>
          </p:cNvSpPr>
          <p:nvPr>
            <p:ph type="sldNum" sz="quarter" idx="12"/>
          </p:nvPr>
        </p:nvSpPr>
        <p:spPr/>
        <p:txBody>
          <a:bodyPr/>
          <a:lstStyle/>
          <a:p>
            <a:fld id="{F526075D-946C-40E6-AD48-C8C73FE4C882}" type="slidenum">
              <a:rPr kumimoji="1" lang="ja-JP" altLang="en-US" smtClean="0"/>
              <a:t>‹#›</a:t>
            </a:fld>
            <a:endParaRPr kumimoji="1" lang="ja-JP" altLang="en-US"/>
          </a:p>
        </p:txBody>
      </p:sp>
    </p:spTree>
    <p:extLst>
      <p:ext uri="{BB962C8B-B14F-4D97-AF65-F5344CB8AC3E}">
        <p14:creationId xmlns:p14="http://schemas.microsoft.com/office/powerpoint/2010/main" val="3790556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A64556FC-3016-25DE-720B-0D1B3DCFFB30}"/>
              </a:ext>
            </a:extLst>
          </p:cNvPr>
          <p:cNvSpPr>
            <a:spLocks noGrp="1"/>
          </p:cNvSpPr>
          <p:nvPr>
            <p:ph type="dt" sz="half" idx="10"/>
          </p:nvPr>
        </p:nvSpPr>
        <p:spPr/>
        <p:txBody>
          <a:bodyPr/>
          <a:lstStyle/>
          <a:p>
            <a:fld id="{FEB30FDB-33CF-415E-83DE-E1931565F69C}" type="datetimeFigureOut">
              <a:rPr kumimoji="1" lang="ja-JP" altLang="en-US" smtClean="0"/>
              <a:t>2024/12/19</a:t>
            </a:fld>
            <a:endParaRPr kumimoji="1" lang="ja-JP" altLang="en-US"/>
          </a:p>
        </p:txBody>
      </p:sp>
      <p:sp>
        <p:nvSpPr>
          <p:cNvPr id="3" name="フッター プレースホルダー 2">
            <a:extLst>
              <a:ext uri="{FF2B5EF4-FFF2-40B4-BE49-F238E27FC236}">
                <a16:creationId xmlns:a16="http://schemas.microsoft.com/office/drawing/2014/main" id="{5568C3C5-F5D4-519B-70B8-CEF6A53D4C33}"/>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B7E0B64F-4724-AA97-6B97-8B09AAEF4B37}"/>
              </a:ext>
            </a:extLst>
          </p:cNvPr>
          <p:cNvSpPr>
            <a:spLocks noGrp="1"/>
          </p:cNvSpPr>
          <p:nvPr>
            <p:ph type="sldNum" sz="quarter" idx="12"/>
          </p:nvPr>
        </p:nvSpPr>
        <p:spPr/>
        <p:txBody>
          <a:bodyPr/>
          <a:lstStyle/>
          <a:p>
            <a:fld id="{F526075D-946C-40E6-AD48-C8C73FE4C882}" type="slidenum">
              <a:rPr kumimoji="1" lang="ja-JP" altLang="en-US" smtClean="0"/>
              <a:t>‹#›</a:t>
            </a:fld>
            <a:endParaRPr kumimoji="1" lang="ja-JP" altLang="en-US"/>
          </a:p>
        </p:txBody>
      </p:sp>
    </p:spTree>
    <p:extLst>
      <p:ext uri="{BB962C8B-B14F-4D97-AF65-F5344CB8AC3E}">
        <p14:creationId xmlns:p14="http://schemas.microsoft.com/office/powerpoint/2010/main" val="913027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AAEDA3-3159-0526-7420-48AB72679AA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9351AC0-9792-555B-FE96-A09E2DB73B0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43916FBD-4F46-68B3-50BC-35791BB136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16AC9E9-53EA-86FE-A361-8E9CF7D7127E}"/>
              </a:ext>
            </a:extLst>
          </p:cNvPr>
          <p:cNvSpPr>
            <a:spLocks noGrp="1"/>
          </p:cNvSpPr>
          <p:nvPr>
            <p:ph type="dt" sz="half" idx="10"/>
          </p:nvPr>
        </p:nvSpPr>
        <p:spPr/>
        <p:txBody>
          <a:bodyPr/>
          <a:lstStyle/>
          <a:p>
            <a:fld id="{FEB30FDB-33CF-415E-83DE-E1931565F69C}" type="datetimeFigureOut">
              <a:rPr kumimoji="1" lang="ja-JP" altLang="en-US" smtClean="0"/>
              <a:t>2024/12/19</a:t>
            </a:fld>
            <a:endParaRPr kumimoji="1" lang="ja-JP" altLang="en-US"/>
          </a:p>
        </p:txBody>
      </p:sp>
      <p:sp>
        <p:nvSpPr>
          <p:cNvPr id="6" name="フッター プレースホルダー 5">
            <a:extLst>
              <a:ext uri="{FF2B5EF4-FFF2-40B4-BE49-F238E27FC236}">
                <a16:creationId xmlns:a16="http://schemas.microsoft.com/office/drawing/2014/main" id="{8EC201CF-73C4-7C9E-0118-5B77E4F6D08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2BEB28C-22F5-8B1F-8055-8411BAC17A0B}"/>
              </a:ext>
            </a:extLst>
          </p:cNvPr>
          <p:cNvSpPr>
            <a:spLocks noGrp="1"/>
          </p:cNvSpPr>
          <p:nvPr>
            <p:ph type="sldNum" sz="quarter" idx="12"/>
          </p:nvPr>
        </p:nvSpPr>
        <p:spPr/>
        <p:txBody>
          <a:bodyPr/>
          <a:lstStyle/>
          <a:p>
            <a:fld id="{F526075D-946C-40E6-AD48-C8C73FE4C882}" type="slidenum">
              <a:rPr kumimoji="1" lang="ja-JP" altLang="en-US" smtClean="0"/>
              <a:t>‹#›</a:t>
            </a:fld>
            <a:endParaRPr kumimoji="1" lang="ja-JP" altLang="en-US"/>
          </a:p>
        </p:txBody>
      </p:sp>
    </p:spTree>
    <p:extLst>
      <p:ext uri="{BB962C8B-B14F-4D97-AF65-F5344CB8AC3E}">
        <p14:creationId xmlns:p14="http://schemas.microsoft.com/office/powerpoint/2010/main" val="9243164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8C7D5A9-19E4-66AB-5BE5-EAAB5ACD0A3C}"/>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DF418013-6FCC-FDC4-666F-F2968D1F53D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3FFF1441-F184-4C61-F8C6-F45D4F9801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B5E7C67-F4A4-1CAD-2523-CD627F702254}"/>
              </a:ext>
            </a:extLst>
          </p:cNvPr>
          <p:cNvSpPr>
            <a:spLocks noGrp="1"/>
          </p:cNvSpPr>
          <p:nvPr>
            <p:ph type="dt" sz="half" idx="10"/>
          </p:nvPr>
        </p:nvSpPr>
        <p:spPr/>
        <p:txBody>
          <a:bodyPr/>
          <a:lstStyle/>
          <a:p>
            <a:fld id="{FEB30FDB-33CF-415E-83DE-E1931565F69C}" type="datetimeFigureOut">
              <a:rPr kumimoji="1" lang="ja-JP" altLang="en-US" smtClean="0"/>
              <a:t>2024/12/19</a:t>
            </a:fld>
            <a:endParaRPr kumimoji="1" lang="ja-JP" altLang="en-US"/>
          </a:p>
        </p:txBody>
      </p:sp>
      <p:sp>
        <p:nvSpPr>
          <p:cNvPr id="6" name="フッター プレースホルダー 5">
            <a:extLst>
              <a:ext uri="{FF2B5EF4-FFF2-40B4-BE49-F238E27FC236}">
                <a16:creationId xmlns:a16="http://schemas.microsoft.com/office/drawing/2014/main" id="{4074945F-A4D4-FB0F-E74F-3FEC1095C06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2EB9CB2-C009-E7F1-D47C-8C943464930F}"/>
              </a:ext>
            </a:extLst>
          </p:cNvPr>
          <p:cNvSpPr>
            <a:spLocks noGrp="1"/>
          </p:cNvSpPr>
          <p:nvPr>
            <p:ph type="sldNum" sz="quarter" idx="12"/>
          </p:nvPr>
        </p:nvSpPr>
        <p:spPr/>
        <p:txBody>
          <a:bodyPr/>
          <a:lstStyle/>
          <a:p>
            <a:fld id="{F526075D-946C-40E6-AD48-C8C73FE4C882}" type="slidenum">
              <a:rPr kumimoji="1" lang="ja-JP" altLang="en-US" smtClean="0"/>
              <a:t>‹#›</a:t>
            </a:fld>
            <a:endParaRPr kumimoji="1" lang="ja-JP" altLang="en-US"/>
          </a:p>
        </p:txBody>
      </p:sp>
    </p:spTree>
    <p:extLst>
      <p:ext uri="{BB962C8B-B14F-4D97-AF65-F5344CB8AC3E}">
        <p14:creationId xmlns:p14="http://schemas.microsoft.com/office/powerpoint/2010/main" val="3391200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E894C62A-1A23-81A0-EE20-36E7915FF21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007C857-F09C-BF6F-E3CA-85526077BE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5D0F2E5-A837-23CA-E3A4-C809792E182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EB30FDB-33CF-415E-83DE-E1931565F69C}" type="datetimeFigureOut">
              <a:rPr kumimoji="1" lang="ja-JP" altLang="en-US" smtClean="0"/>
              <a:t>2024/12/19</a:t>
            </a:fld>
            <a:endParaRPr kumimoji="1" lang="ja-JP" altLang="en-US"/>
          </a:p>
        </p:txBody>
      </p:sp>
      <p:sp>
        <p:nvSpPr>
          <p:cNvPr id="5" name="フッター プレースホルダー 4">
            <a:extLst>
              <a:ext uri="{FF2B5EF4-FFF2-40B4-BE49-F238E27FC236}">
                <a16:creationId xmlns:a16="http://schemas.microsoft.com/office/drawing/2014/main" id="{9FF24CA8-7EAE-89EE-1D77-7E5317868E0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D666437B-587D-1063-0048-9FFD7DEE7FA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526075D-946C-40E6-AD48-C8C73FE4C882}" type="slidenum">
              <a:rPr kumimoji="1" lang="ja-JP" altLang="en-US" smtClean="0"/>
              <a:t>‹#›</a:t>
            </a:fld>
            <a:endParaRPr kumimoji="1" lang="ja-JP" altLang="en-US"/>
          </a:p>
        </p:txBody>
      </p:sp>
    </p:spTree>
    <p:extLst>
      <p:ext uri="{BB962C8B-B14F-4D97-AF65-F5344CB8AC3E}">
        <p14:creationId xmlns:p14="http://schemas.microsoft.com/office/powerpoint/2010/main" val="28551740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AD76F3E-3A97-486B-B402-44400A8B91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a:extLst>
              <a:ext uri="{FF2B5EF4-FFF2-40B4-BE49-F238E27FC236}">
                <a16:creationId xmlns:a16="http://schemas.microsoft.com/office/drawing/2014/main" id="{2C6BABE8-CDB7-991E-5889-2B7ABF2A8698}"/>
              </a:ext>
            </a:extLst>
          </p:cNvPr>
          <p:cNvSpPr>
            <a:spLocks noGrp="1"/>
          </p:cNvSpPr>
          <p:nvPr>
            <p:ph type="ctrTitle"/>
          </p:nvPr>
        </p:nvSpPr>
        <p:spPr>
          <a:xfrm>
            <a:off x="838199" y="1093788"/>
            <a:ext cx="10506455" cy="2967208"/>
          </a:xfrm>
        </p:spPr>
        <p:txBody>
          <a:bodyPr>
            <a:normAutofit/>
          </a:bodyPr>
          <a:lstStyle/>
          <a:p>
            <a:pPr algn="l"/>
            <a:r>
              <a:rPr kumimoji="1" lang="ja-JP" altLang="en-US" sz="8000">
                <a:latin typeface="HGP明朝E" panose="02020900000000000000" pitchFamily="18" charset="-128"/>
                <a:ea typeface="HGP明朝E" panose="02020900000000000000" pitchFamily="18" charset="-128"/>
              </a:rPr>
              <a:t>今年の振り返り</a:t>
            </a:r>
            <a:br>
              <a:rPr kumimoji="1" lang="en-US" altLang="ja-JP" sz="8000">
                <a:latin typeface="HGP明朝E" panose="02020900000000000000" pitchFamily="18" charset="-128"/>
                <a:ea typeface="HGP明朝E" panose="02020900000000000000" pitchFamily="18" charset="-128"/>
              </a:rPr>
            </a:br>
            <a:r>
              <a:rPr kumimoji="1" lang="ja-JP" altLang="en-US" sz="8000">
                <a:latin typeface="HGP明朝E" panose="02020900000000000000" pitchFamily="18" charset="-128"/>
                <a:ea typeface="HGP明朝E" panose="02020900000000000000" pitchFamily="18" charset="-128"/>
              </a:rPr>
              <a:t>来年の展望</a:t>
            </a:r>
          </a:p>
        </p:txBody>
      </p:sp>
      <p:sp>
        <p:nvSpPr>
          <p:cNvPr id="3" name="字幕 2">
            <a:extLst>
              <a:ext uri="{FF2B5EF4-FFF2-40B4-BE49-F238E27FC236}">
                <a16:creationId xmlns:a16="http://schemas.microsoft.com/office/drawing/2014/main" id="{917C0545-1D95-5C97-65CC-EA46E41AB57B}"/>
              </a:ext>
            </a:extLst>
          </p:cNvPr>
          <p:cNvSpPr>
            <a:spLocks noGrp="1"/>
          </p:cNvSpPr>
          <p:nvPr>
            <p:ph type="subTitle" idx="1"/>
          </p:nvPr>
        </p:nvSpPr>
        <p:spPr>
          <a:xfrm>
            <a:off x="7400924" y="4619624"/>
            <a:ext cx="3946779" cy="1038225"/>
          </a:xfrm>
        </p:spPr>
        <p:txBody>
          <a:bodyPr>
            <a:normAutofit/>
          </a:bodyPr>
          <a:lstStyle/>
          <a:p>
            <a:pPr algn="r"/>
            <a:r>
              <a:rPr kumimoji="1" lang="ja-JP" altLang="en-US" dirty="0">
                <a:latin typeface="HGP明朝E" panose="02020900000000000000" pitchFamily="18" charset="-128"/>
                <a:ea typeface="HGP明朝E" panose="02020900000000000000" pitchFamily="18" charset="-128"/>
              </a:rPr>
              <a:t>情報パック</a:t>
            </a:r>
            <a:endParaRPr kumimoji="1" lang="en-US" altLang="ja-JP">
              <a:latin typeface="HGP明朝E" panose="02020900000000000000" pitchFamily="18" charset="-128"/>
              <a:ea typeface="HGP明朝E" panose="02020900000000000000" pitchFamily="18" charset="-128"/>
            </a:endParaRPr>
          </a:p>
          <a:p>
            <a:pPr algn="r"/>
            <a:r>
              <a:rPr lang="ja-JP" altLang="en-US" dirty="0">
                <a:latin typeface="HGP明朝E" panose="02020900000000000000" pitchFamily="18" charset="-128"/>
                <a:ea typeface="HGP明朝E" panose="02020900000000000000" pitchFamily="18" charset="-128"/>
              </a:rPr>
              <a:t>１２月号</a:t>
            </a:r>
            <a:endParaRPr kumimoji="1" lang="en-US" altLang="ja-JP">
              <a:latin typeface="HGP明朝E" panose="02020900000000000000" pitchFamily="18" charset="-128"/>
              <a:ea typeface="HGP明朝E" panose="02020900000000000000" pitchFamily="18" charset="-128"/>
            </a:endParaRPr>
          </a:p>
        </p:txBody>
      </p:sp>
      <p:sp>
        <p:nvSpPr>
          <p:cNvPr id="10" name="Rectangle 9">
            <a:extLst>
              <a:ext uri="{FF2B5EF4-FFF2-40B4-BE49-F238E27FC236}">
                <a16:creationId xmlns:a16="http://schemas.microsoft.com/office/drawing/2014/main" id="{391F6B52-91F4-4AEB-B6DB-29FEBCF28C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4331166"/>
            <a:ext cx="10506456"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2" name="Rectangle 11">
            <a:extLst>
              <a:ext uri="{FF2B5EF4-FFF2-40B4-BE49-F238E27FC236}">
                <a16:creationId xmlns:a16="http://schemas.microsoft.com/office/drawing/2014/main" id="{2CD6F061-7C53-44F4-9794-953DB70A45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9346882" y="2348839"/>
            <a:ext cx="54864" cy="394677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15741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9">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3" name="Freeform: Shape 12">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HGP明朝E" panose="02020900000000000000" pitchFamily="18" charset="-128"/>
                <a:ea typeface="HGP明朝E" panose="02020900000000000000" pitchFamily="18" charset="-128"/>
              </a:endParaRPr>
            </a:p>
          </p:txBody>
        </p:sp>
        <p:sp>
          <p:nvSpPr>
            <p:cNvPr id="14" name="Freeform: Shape 13">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HGP明朝E" panose="02020900000000000000" pitchFamily="18" charset="-128"/>
                <a:ea typeface="HGP明朝E" panose="02020900000000000000" pitchFamily="18" charset="-128"/>
              </a:endParaRPr>
            </a:p>
          </p:txBody>
        </p:sp>
        <p:sp>
          <p:nvSpPr>
            <p:cNvPr id="15" name="Freeform: Shape 14">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HGP明朝E" panose="02020900000000000000" pitchFamily="18" charset="-128"/>
                <a:ea typeface="HGP明朝E" panose="02020900000000000000" pitchFamily="18" charset="-128"/>
              </a:endParaRPr>
            </a:p>
          </p:txBody>
        </p:sp>
        <p:sp>
          <p:nvSpPr>
            <p:cNvPr id="16" name="Freeform: Shape 15">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HGP明朝E" panose="02020900000000000000" pitchFamily="18" charset="-128"/>
                <a:ea typeface="HGP明朝E" panose="02020900000000000000" pitchFamily="18" charset="-128"/>
              </a:endParaRPr>
            </a:p>
          </p:txBody>
        </p:sp>
      </p:grpSp>
      <p:sp>
        <p:nvSpPr>
          <p:cNvPr id="2" name="タイトル 1">
            <a:extLst>
              <a:ext uri="{FF2B5EF4-FFF2-40B4-BE49-F238E27FC236}">
                <a16:creationId xmlns:a16="http://schemas.microsoft.com/office/drawing/2014/main" id="{0E331E75-82D3-0AB8-DD9C-B3F6E22DF89F}"/>
              </a:ext>
            </a:extLst>
          </p:cNvPr>
          <p:cNvSpPr>
            <a:spLocks noGrp="1"/>
          </p:cNvSpPr>
          <p:nvPr>
            <p:ph type="title"/>
          </p:nvPr>
        </p:nvSpPr>
        <p:spPr>
          <a:xfrm>
            <a:off x="640080" y="1243013"/>
            <a:ext cx="3855720" cy="4371974"/>
          </a:xfrm>
        </p:spPr>
        <p:txBody>
          <a:bodyPr>
            <a:normAutofit/>
          </a:bodyPr>
          <a:lstStyle/>
          <a:p>
            <a:r>
              <a:rPr kumimoji="1" lang="ja-JP" altLang="en-US" sz="3600">
                <a:solidFill>
                  <a:schemeClr val="tx2"/>
                </a:solidFill>
                <a:latin typeface="HGP明朝E" panose="02020900000000000000" pitchFamily="18" charset="-128"/>
                <a:ea typeface="HGP明朝E" panose="02020900000000000000" pitchFamily="18" charset="-128"/>
              </a:rPr>
              <a:t>韓国　尹錫悦大統領が非常戒厳宣布</a:t>
            </a:r>
          </a:p>
        </p:txBody>
      </p:sp>
      <p:sp>
        <p:nvSpPr>
          <p:cNvPr id="3" name="コンテンツ プレースホルダー 2">
            <a:extLst>
              <a:ext uri="{FF2B5EF4-FFF2-40B4-BE49-F238E27FC236}">
                <a16:creationId xmlns:a16="http://schemas.microsoft.com/office/drawing/2014/main" id="{E72DB686-D7F4-0AEA-BC62-9A5687DB293F}"/>
              </a:ext>
            </a:extLst>
          </p:cNvPr>
          <p:cNvSpPr>
            <a:spLocks noGrp="1"/>
          </p:cNvSpPr>
          <p:nvPr>
            <p:ph idx="1"/>
          </p:nvPr>
        </p:nvSpPr>
        <p:spPr>
          <a:xfrm>
            <a:off x="5507502" y="308851"/>
            <a:ext cx="5885922" cy="6239660"/>
          </a:xfrm>
        </p:spPr>
        <p:txBody>
          <a:bodyPr anchor="ctr">
            <a:normAutofit/>
          </a:bodyPr>
          <a:lstStyle/>
          <a:p>
            <a:r>
              <a:rPr kumimoji="1" lang="ja-JP" altLang="en-US" sz="2400" dirty="0">
                <a:solidFill>
                  <a:schemeClr val="tx2"/>
                </a:solidFill>
                <a:latin typeface="HGP明朝E" panose="02020900000000000000" pitchFamily="18" charset="-128"/>
                <a:ea typeface="HGP明朝E" panose="02020900000000000000" pitchFamily="18" charset="-128"/>
              </a:rPr>
              <a:t>１２月３日　夜１０時過ぎ　非常戒厳</a:t>
            </a:r>
            <a:endParaRPr kumimoji="1" lang="en-US" altLang="ja-JP" sz="2400" dirty="0">
              <a:solidFill>
                <a:schemeClr val="tx2"/>
              </a:solidFill>
              <a:latin typeface="HGP明朝E" panose="02020900000000000000" pitchFamily="18" charset="-128"/>
              <a:ea typeface="HGP明朝E" panose="02020900000000000000" pitchFamily="18" charset="-128"/>
            </a:endParaRPr>
          </a:p>
          <a:p>
            <a:pPr lvl="1"/>
            <a:r>
              <a:rPr lang="ja-JP" altLang="en-US" dirty="0">
                <a:solidFill>
                  <a:schemeClr val="tx2"/>
                </a:solidFill>
                <a:latin typeface="HGP明朝E" panose="02020900000000000000" pitchFamily="18" charset="-128"/>
                <a:ea typeface="HGP明朝E" panose="02020900000000000000" pitchFamily="18" charset="-128"/>
              </a:rPr>
              <a:t>６時間後の解除</a:t>
            </a:r>
            <a:endParaRPr lang="en-US" altLang="ja-JP" dirty="0">
              <a:solidFill>
                <a:schemeClr val="tx2"/>
              </a:solidFill>
              <a:latin typeface="HGP明朝E" panose="02020900000000000000" pitchFamily="18" charset="-128"/>
              <a:ea typeface="HGP明朝E" panose="02020900000000000000" pitchFamily="18" charset="-128"/>
            </a:endParaRPr>
          </a:p>
          <a:p>
            <a:pPr lvl="1"/>
            <a:r>
              <a:rPr kumimoji="1" lang="ja-JP" altLang="en-US" dirty="0">
                <a:solidFill>
                  <a:schemeClr val="tx2"/>
                </a:solidFill>
                <a:latin typeface="HGP明朝E" panose="02020900000000000000" pitchFamily="18" charset="-128"/>
                <a:ea typeface="HGP明朝E" panose="02020900000000000000" pitchFamily="18" charset="-128"/>
              </a:rPr>
              <a:t>「歴史的失敗」「未熟」「悪手」「精神的な行き詰まり」・・</a:t>
            </a:r>
            <a:endParaRPr kumimoji="1" lang="en-US" altLang="ja-JP" dirty="0">
              <a:solidFill>
                <a:schemeClr val="tx2"/>
              </a:solidFill>
              <a:latin typeface="HGP明朝E" panose="02020900000000000000" pitchFamily="18" charset="-128"/>
              <a:ea typeface="HGP明朝E" panose="02020900000000000000" pitchFamily="18" charset="-128"/>
            </a:endParaRPr>
          </a:p>
          <a:p>
            <a:r>
              <a:rPr lang="ja-JP" altLang="en-US" sz="2400" dirty="0">
                <a:solidFill>
                  <a:schemeClr val="tx2"/>
                </a:solidFill>
                <a:latin typeface="HGP明朝E" panose="02020900000000000000" pitchFamily="18" charset="-128"/>
                <a:ea typeface="HGP明朝E" panose="02020900000000000000" pitchFamily="18" charset="-128"/>
              </a:rPr>
              <a:t>建議は金竜顕氏（国防長官）　多くの閣僚が反対</a:t>
            </a:r>
            <a:endParaRPr lang="en-US" altLang="ja-JP" sz="2400" dirty="0">
              <a:solidFill>
                <a:schemeClr val="tx2"/>
              </a:solidFill>
              <a:latin typeface="HGP明朝E" panose="02020900000000000000" pitchFamily="18" charset="-128"/>
              <a:ea typeface="HGP明朝E" panose="02020900000000000000" pitchFamily="18" charset="-128"/>
            </a:endParaRPr>
          </a:p>
          <a:p>
            <a:endParaRPr lang="en-US" altLang="ja-JP" sz="2400" dirty="0">
              <a:solidFill>
                <a:schemeClr val="tx2"/>
              </a:solidFill>
              <a:latin typeface="HGP明朝E" panose="02020900000000000000" pitchFamily="18" charset="-128"/>
              <a:ea typeface="HGP明朝E" panose="02020900000000000000" pitchFamily="18" charset="-128"/>
            </a:endParaRPr>
          </a:p>
          <a:p>
            <a:r>
              <a:rPr kumimoji="1" lang="ja-JP" altLang="en-US" sz="2400" dirty="0">
                <a:solidFill>
                  <a:schemeClr val="tx2"/>
                </a:solidFill>
                <a:latin typeface="HGP明朝E" panose="02020900000000000000" pitchFamily="18" charset="-128"/>
                <a:ea typeface="HGP明朝E" panose="02020900000000000000" pitchFamily="18" charset="-128"/>
              </a:rPr>
              <a:t>内容</a:t>
            </a:r>
            <a:endParaRPr kumimoji="1" lang="en-US" altLang="ja-JP" sz="2400" dirty="0">
              <a:solidFill>
                <a:schemeClr val="tx2"/>
              </a:solidFill>
              <a:latin typeface="HGP明朝E" panose="02020900000000000000" pitchFamily="18" charset="-128"/>
              <a:ea typeface="HGP明朝E" panose="02020900000000000000" pitchFamily="18" charset="-128"/>
            </a:endParaRPr>
          </a:p>
          <a:p>
            <a:pPr lvl="1"/>
            <a:r>
              <a:rPr lang="ja-JP" altLang="en-US" dirty="0">
                <a:solidFill>
                  <a:schemeClr val="tx2"/>
                </a:solidFill>
                <a:latin typeface="HGP明朝E" panose="02020900000000000000" pitchFamily="18" charset="-128"/>
                <a:ea typeface="HGP明朝E" panose="02020900000000000000" pitchFamily="18" charset="-128"/>
              </a:rPr>
              <a:t>国会と地方議会、政党の活動と政治的結社、集会、デモなど一切の政治活動の禁止</a:t>
            </a:r>
            <a:endParaRPr lang="en-US" altLang="ja-JP" dirty="0">
              <a:solidFill>
                <a:schemeClr val="tx2"/>
              </a:solidFill>
              <a:latin typeface="HGP明朝E" panose="02020900000000000000" pitchFamily="18" charset="-128"/>
              <a:ea typeface="HGP明朝E" panose="02020900000000000000" pitchFamily="18" charset="-128"/>
            </a:endParaRPr>
          </a:p>
          <a:p>
            <a:pPr lvl="1"/>
            <a:r>
              <a:rPr kumimoji="1" lang="ja-JP" altLang="en-US" dirty="0">
                <a:solidFill>
                  <a:schemeClr val="tx2"/>
                </a:solidFill>
                <a:latin typeface="HGP明朝E" panose="02020900000000000000" pitchFamily="18" charset="-128"/>
                <a:ea typeface="HGP明朝E" panose="02020900000000000000" pitchFamily="18" charset="-128"/>
              </a:rPr>
              <a:t>報道と出版の統制・・・・</a:t>
            </a:r>
            <a:endParaRPr kumimoji="1" lang="en-US" altLang="ja-JP" dirty="0">
              <a:solidFill>
                <a:schemeClr val="tx2"/>
              </a:solidFill>
              <a:latin typeface="HGP明朝E" panose="02020900000000000000" pitchFamily="18" charset="-128"/>
              <a:ea typeface="HGP明朝E" panose="02020900000000000000" pitchFamily="18" charset="-128"/>
            </a:endParaRPr>
          </a:p>
          <a:p>
            <a:pPr lvl="1"/>
            <a:r>
              <a:rPr lang="ja-JP" altLang="en-US" dirty="0">
                <a:solidFill>
                  <a:schemeClr val="tx2"/>
                </a:solidFill>
                <a:latin typeface="HGP明朝E" panose="02020900000000000000" pitchFamily="18" charset="-128"/>
                <a:ea typeface="HGP明朝E" panose="02020900000000000000" pitchFamily="18" charset="-128"/>
              </a:rPr>
              <a:t>全く不徹底　杜撰・・・・</a:t>
            </a:r>
            <a:endParaRPr kumimoji="1" lang="ja-JP" altLang="en-US" dirty="0">
              <a:solidFill>
                <a:schemeClr val="tx2"/>
              </a:solidFill>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1363436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タイトル 3">
            <a:extLst>
              <a:ext uri="{FF2B5EF4-FFF2-40B4-BE49-F238E27FC236}">
                <a16:creationId xmlns:a16="http://schemas.microsoft.com/office/drawing/2014/main" id="{7A099AE5-2B06-1549-0D1C-7A461BB4AC18}"/>
              </a:ext>
            </a:extLst>
          </p:cNvPr>
          <p:cNvSpPr>
            <a:spLocks noGrp="1"/>
          </p:cNvSpPr>
          <p:nvPr>
            <p:ph type="title"/>
          </p:nvPr>
        </p:nvSpPr>
        <p:spPr>
          <a:xfrm>
            <a:off x="638882" y="639193"/>
            <a:ext cx="3571810" cy="3573516"/>
          </a:xfrm>
        </p:spPr>
        <p:txBody>
          <a:bodyPr vert="horz" lIns="91440" tIns="45720" rIns="91440" bIns="45720" rtlCol="0" anchor="b">
            <a:normAutofit/>
          </a:bodyPr>
          <a:lstStyle/>
          <a:p>
            <a:r>
              <a:rPr lang="ja-JP" altLang="en-US" sz="2600" kern="1200" dirty="0">
                <a:solidFill>
                  <a:schemeClr val="tx1"/>
                </a:solidFill>
                <a:highlight>
                  <a:srgbClr val="FFFF00"/>
                </a:highlight>
                <a:latin typeface="HGP明朝E" panose="02020900000000000000" pitchFamily="18" charset="-128"/>
                <a:ea typeface="HGP明朝E" panose="02020900000000000000" pitchFamily="18" charset="-128"/>
              </a:rPr>
              <a:t>進んでいた弾劾手続き</a:t>
            </a:r>
            <a:br>
              <a:rPr lang="en-US" altLang="ja-JP" sz="2600" kern="1200" dirty="0">
                <a:solidFill>
                  <a:schemeClr val="tx1"/>
                </a:solidFill>
                <a:latin typeface="HGP明朝E" panose="02020900000000000000" pitchFamily="18" charset="-128"/>
                <a:ea typeface="HGP明朝E" panose="02020900000000000000" pitchFamily="18" charset="-128"/>
              </a:rPr>
            </a:br>
            <a:r>
              <a:rPr lang="ja-JP" altLang="en-US" sz="2600" kern="1200" dirty="0">
                <a:solidFill>
                  <a:schemeClr val="tx1"/>
                </a:solidFill>
                <a:latin typeface="HGP明朝E" panose="02020900000000000000" pitchFamily="18" charset="-128"/>
                <a:ea typeface="HGP明朝E" panose="02020900000000000000" pitchFamily="18" charset="-128"/>
              </a:rPr>
              <a:t>閣僚、検察官など</a:t>
            </a:r>
            <a:br>
              <a:rPr lang="en-US" altLang="ja-JP" sz="2600" kern="1200" dirty="0">
                <a:solidFill>
                  <a:schemeClr val="tx1"/>
                </a:solidFill>
                <a:latin typeface="HGP明朝E" panose="02020900000000000000" pitchFamily="18" charset="-128"/>
                <a:ea typeface="HGP明朝E" panose="02020900000000000000" pitchFamily="18" charset="-128"/>
              </a:rPr>
            </a:br>
            <a:r>
              <a:rPr lang="ja-JP" altLang="en-US" sz="2600" kern="1200" dirty="0">
                <a:solidFill>
                  <a:schemeClr val="tx1"/>
                </a:solidFill>
                <a:latin typeface="HGP明朝E" panose="02020900000000000000" pitchFamily="18" charset="-128"/>
                <a:ea typeface="HGP明朝E" panose="02020900000000000000" pitchFamily="18" charset="-128"/>
              </a:rPr>
              <a:t>予算の削減・・・</a:t>
            </a:r>
            <a:br>
              <a:rPr lang="en-US" altLang="ja-JP" sz="2600" kern="1200" dirty="0">
                <a:solidFill>
                  <a:schemeClr val="tx1"/>
                </a:solidFill>
                <a:latin typeface="HGP明朝E" panose="02020900000000000000" pitchFamily="18" charset="-128"/>
                <a:ea typeface="HGP明朝E" panose="02020900000000000000" pitchFamily="18" charset="-128"/>
              </a:rPr>
            </a:br>
            <a:br>
              <a:rPr lang="en-US" altLang="ja-JP" sz="2600" kern="1200" dirty="0">
                <a:solidFill>
                  <a:schemeClr val="tx1"/>
                </a:solidFill>
                <a:latin typeface="HGP明朝E" panose="02020900000000000000" pitchFamily="18" charset="-128"/>
                <a:ea typeface="HGP明朝E" panose="02020900000000000000" pitchFamily="18" charset="-128"/>
              </a:rPr>
            </a:br>
            <a:r>
              <a:rPr lang="ja-JP" altLang="en-US" sz="2600" kern="1200" dirty="0">
                <a:solidFill>
                  <a:schemeClr val="tx1"/>
                </a:solidFill>
                <a:highlight>
                  <a:srgbClr val="FFFF00"/>
                </a:highlight>
                <a:latin typeface="HGP明朝E" panose="02020900000000000000" pitchFamily="18" charset="-128"/>
                <a:ea typeface="HGP明朝E" panose="02020900000000000000" pitchFamily="18" charset="-128"/>
              </a:rPr>
              <a:t>非常戒厳</a:t>
            </a:r>
            <a:br>
              <a:rPr lang="en-US" altLang="ja-JP" sz="2600" kern="1200" dirty="0">
                <a:solidFill>
                  <a:schemeClr val="tx1"/>
                </a:solidFill>
                <a:latin typeface="HGP明朝E" panose="02020900000000000000" pitchFamily="18" charset="-128"/>
                <a:ea typeface="HGP明朝E" panose="02020900000000000000" pitchFamily="18" charset="-128"/>
              </a:rPr>
            </a:br>
            <a:r>
              <a:rPr lang="ja-JP" altLang="en-US" sz="2600" kern="1200" dirty="0">
                <a:solidFill>
                  <a:schemeClr val="tx1"/>
                </a:solidFill>
                <a:latin typeface="HGP明朝E" panose="02020900000000000000" pitchFamily="18" charset="-128"/>
                <a:ea typeface="HGP明朝E" panose="02020900000000000000" pitchFamily="18" charset="-128"/>
              </a:rPr>
              <a:t>国会周辺に投入された戒厳軍より</a:t>
            </a:r>
            <a:r>
              <a:rPr lang="ja-JP" altLang="en-US" sz="2600" kern="1200" dirty="0">
                <a:solidFill>
                  <a:srgbClr val="FF0000"/>
                </a:solidFill>
                <a:latin typeface="HGP明朝E" panose="02020900000000000000" pitchFamily="18" charset="-128"/>
                <a:ea typeface="HGP明朝E" panose="02020900000000000000" pitchFamily="18" charset="-128"/>
              </a:rPr>
              <a:t>中央選挙管理委員会に進入</a:t>
            </a:r>
            <a:r>
              <a:rPr lang="ja-JP" altLang="en-US" sz="2600" kern="1200" dirty="0">
                <a:solidFill>
                  <a:schemeClr val="tx1"/>
                </a:solidFill>
                <a:latin typeface="HGP明朝E" panose="02020900000000000000" pitchFamily="18" charset="-128"/>
                <a:ea typeface="HGP明朝E" panose="02020900000000000000" pitchFamily="18" charset="-128"/>
              </a:rPr>
              <a:t>した戒厳軍の人数が多い</a:t>
            </a:r>
          </a:p>
        </p:txBody>
      </p:sp>
      <p:sp>
        <p:nvSpPr>
          <p:cNvPr id="2057"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4409267"/>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韓国で非常戒厳令 司令部「全ての政党活動、集会、デモ禁止」を布告（毎日新聞）｜dメニューニュース（NTTドコモ）">
            <a:extLst>
              <a:ext uri="{FF2B5EF4-FFF2-40B4-BE49-F238E27FC236}">
                <a16:creationId xmlns:a16="http://schemas.microsoft.com/office/drawing/2014/main" id="{A362F537-041B-8F4C-8507-E5A7A4FE6C96}"/>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654296" y="1007406"/>
            <a:ext cx="7214616" cy="48157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21161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タイトル 3">
            <a:extLst>
              <a:ext uri="{FF2B5EF4-FFF2-40B4-BE49-F238E27FC236}">
                <a16:creationId xmlns:a16="http://schemas.microsoft.com/office/drawing/2014/main" id="{05B9D74C-7223-B684-ABD4-83765C298AF7}"/>
              </a:ext>
            </a:extLst>
          </p:cNvPr>
          <p:cNvSpPr>
            <a:spLocks noGrp="1"/>
          </p:cNvSpPr>
          <p:nvPr>
            <p:ph type="title"/>
          </p:nvPr>
        </p:nvSpPr>
        <p:spPr>
          <a:xfrm>
            <a:off x="630936" y="639519"/>
            <a:ext cx="3429000" cy="1754977"/>
          </a:xfrm>
        </p:spPr>
        <p:txBody>
          <a:bodyPr anchor="b">
            <a:normAutofit/>
          </a:bodyPr>
          <a:lstStyle/>
          <a:p>
            <a:r>
              <a:rPr lang="ja-JP" altLang="en-US" sz="4200">
                <a:latin typeface="HGP明朝E" panose="02020900000000000000" pitchFamily="18" charset="-128"/>
                <a:ea typeface="HGP明朝E" panose="02020900000000000000" pitchFamily="18" charset="-128"/>
              </a:rPr>
              <a:t>シリア・アサド政権の崩壊</a:t>
            </a:r>
          </a:p>
        </p:txBody>
      </p:sp>
      <p:sp>
        <p:nvSpPr>
          <p:cNvPr id="1033"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コンテンツ プレースホルダー 4">
            <a:extLst>
              <a:ext uri="{FF2B5EF4-FFF2-40B4-BE49-F238E27FC236}">
                <a16:creationId xmlns:a16="http://schemas.microsoft.com/office/drawing/2014/main" id="{0F915999-D953-F0C7-C442-96F942E78AAF}"/>
              </a:ext>
            </a:extLst>
          </p:cNvPr>
          <p:cNvSpPr>
            <a:spLocks noGrp="1"/>
          </p:cNvSpPr>
          <p:nvPr>
            <p:ph idx="1"/>
          </p:nvPr>
        </p:nvSpPr>
        <p:spPr>
          <a:xfrm>
            <a:off x="630936" y="2807208"/>
            <a:ext cx="3429000" cy="3854090"/>
          </a:xfrm>
        </p:spPr>
        <p:txBody>
          <a:bodyPr anchor="t">
            <a:normAutofit/>
          </a:bodyPr>
          <a:lstStyle/>
          <a:p>
            <a:r>
              <a:rPr lang="ja-JP" altLang="en-US" sz="2000" dirty="0">
                <a:latin typeface="HGP明朝E" panose="02020900000000000000" pitchFamily="18" charset="-128"/>
                <a:ea typeface="HGP明朝E" panose="02020900000000000000" pitchFamily="18" charset="-128"/>
              </a:rPr>
              <a:t>１２月８日　</a:t>
            </a:r>
            <a:endParaRPr lang="en-US" altLang="ja-JP" sz="2000" dirty="0">
              <a:latin typeface="HGP明朝E" panose="02020900000000000000" pitchFamily="18" charset="-128"/>
              <a:ea typeface="HGP明朝E" panose="02020900000000000000" pitchFamily="18" charset="-128"/>
            </a:endParaRPr>
          </a:p>
          <a:p>
            <a:r>
              <a:rPr lang="ja-JP" altLang="en-US" sz="2000" dirty="0">
                <a:latin typeface="HGP明朝E" panose="02020900000000000000" pitchFamily="18" charset="-128"/>
                <a:ea typeface="HGP明朝E" panose="02020900000000000000" pitchFamily="18" charset="-128"/>
              </a:rPr>
              <a:t>反政府軍がダマスカスに進入</a:t>
            </a:r>
            <a:endParaRPr lang="en-US" altLang="ja-JP" sz="2000" dirty="0">
              <a:latin typeface="HGP明朝E" panose="02020900000000000000" pitchFamily="18" charset="-128"/>
              <a:ea typeface="HGP明朝E" panose="02020900000000000000" pitchFamily="18" charset="-128"/>
            </a:endParaRPr>
          </a:p>
          <a:p>
            <a:r>
              <a:rPr lang="ja-JP" altLang="en-US" sz="2000" dirty="0">
                <a:latin typeface="HGP明朝E" panose="02020900000000000000" pitchFamily="18" charset="-128"/>
                <a:ea typeface="HGP明朝E" panose="02020900000000000000" pitchFamily="18" charset="-128"/>
              </a:rPr>
              <a:t>アサド大統領とその家族がロシアに亡命</a:t>
            </a:r>
            <a:endParaRPr lang="en-US" altLang="ja-JP" sz="2000" dirty="0">
              <a:latin typeface="HGP明朝E" panose="02020900000000000000" pitchFamily="18" charset="-128"/>
              <a:ea typeface="HGP明朝E" panose="02020900000000000000" pitchFamily="18" charset="-128"/>
            </a:endParaRPr>
          </a:p>
          <a:p>
            <a:endParaRPr lang="en-US" altLang="ja-JP" sz="2000" dirty="0">
              <a:latin typeface="HGP明朝E" panose="02020900000000000000" pitchFamily="18" charset="-128"/>
              <a:ea typeface="HGP明朝E" panose="02020900000000000000" pitchFamily="18" charset="-128"/>
            </a:endParaRPr>
          </a:p>
          <a:p>
            <a:r>
              <a:rPr lang="ja-JP" altLang="en-US" sz="2000" dirty="0">
                <a:latin typeface="HGP明朝E" panose="02020900000000000000" pitchFamily="18" charset="-128"/>
                <a:ea typeface="HGP明朝E" panose="02020900000000000000" pitchFamily="18" charset="-128"/>
              </a:rPr>
              <a:t>背景</a:t>
            </a:r>
            <a:endParaRPr lang="en-US" altLang="ja-JP" sz="2000" dirty="0">
              <a:latin typeface="HGP明朝E" panose="02020900000000000000" pitchFamily="18" charset="-128"/>
              <a:ea typeface="HGP明朝E" panose="02020900000000000000" pitchFamily="18" charset="-128"/>
            </a:endParaRPr>
          </a:p>
          <a:p>
            <a:r>
              <a:rPr lang="ja-JP" altLang="en-US" sz="2000" dirty="0">
                <a:latin typeface="HGP明朝E" panose="02020900000000000000" pitchFamily="18" charset="-128"/>
                <a:ea typeface="HGP明朝E" panose="02020900000000000000" pitchFamily="18" charset="-128"/>
              </a:rPr>
              <a:t>ロシアからの支援が手薄に</a:t>
            </a:r>
            <a:endParaRPr lang="en-US" altLang="ja-JP" sz="2000" dirty="0">
              <a:latin typeface="HGP明朝E" panose="02020900000000000000" pitchFamily="18" charset="-128"/>
              <a:ea typeface="HGP明朝E" panose="02020900000000000000" pitchFamily="18" charset="-128"/>
            </a:endParaRPr>
          </a:p>
          <a:p>
            <a:r>
              <a:rPr lang="ja-JP" altLang="en-US" sz="2000" dirty="0">
                <a:latin typeface="HGP明朝E" panose="02020900000000000000" pitchFamily="18" charset="-128"/>
                <a:ea typeface="HGP明朝E" panose="02020900000000000000" pitchFamily="18" charset="-128"/>
              </a:rPr>
              <a:t>イランからの支援が手薄に</a:t>
            </a:r>
          </a:p>
        </p:txBody>
      </p:sp>
      <p:pic>
        <p:nvPicPr>
          <p:cNvPr id="1026" name="Picture 2" descr="政権崩壊のシリア、市民から喜びの声 イスラエル軍、首都ダマスカスを空爆か ロシア国営メディア「アサド大統領がモスクワに到着、亡命を許可 ...">
            <a:extLst>
              <a:ext uri="{FF2B5EF4-FFF2-40B4-BE49-F238E27FC236}">
                <a16:creationId xmlns:a16="http://schemas.microsoft.com/office/drawing/2014/main" id="{C04C8585-0FBC-07E3-CA4D-88044F71F980}"/>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654296" y="1495958"/>
            <a:ext cx="6903720" cy="39468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74738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042F06C-E9E6-1DD9-0BB3-9D9CD7C28D87}"/>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中国の混乱</a:t>
            </a:r>
          </a:p>
        </p:txBody>
      </p:sp>
      <p:sp>
        <p:nvSpPr>
          <p:cNvPr id="3" name="コンテンツ プレースホルダー 2">
            <a:extLst>
              <a:ext uri="{FF2B5EF4-FFF2-40B4-BE49-F238E27FC236}">
                <a16:creationId xmlns:a16="http://schemas.microsoft.com/office/drawing/2014/main" id="{57026DF1-7D82-F22F-1478-BA1371DAA6EE}"/>
              </a:ext>
            </a:extLst>
          </p:cNvPr>
          <p:cNvSpPr>
            <a:spLocks noGrp="1"/>
          </p:cNvSpPr>
          <p:nvPr>
            <p:ph idx="1"/>
          </p:nvPr>
        </p:nvSpPr>
        <p:spPr/>
        <p:txBody>
          <a:bodyPr/>
          <a:lstStyle/>
          <a:p>
            <a:r>
              <a:rPr kumimoji="1" lang="ja-JP" altLang="en-US" dirty="0">
                <a:latin typeface="HGP明朝E" panose="02020900000000000000" pitchFamily="18" charset="-128"/>
                <a:ea typeface="HGP明朝E" panose="02020900000000000000" pitchFamily="18" charset="-128"/>
              </a:rPr>
              <a:t>経済停滞→米国に</a:t>
            </a:r>
            <a:r>
              <a:rPr lang="ja-JP" altLang="en-US" dirty="0">
                <a:latin typeface="HGP明朝E" panose="02020900000000000000" pitchFamily="18" charset="-128"/>
                <a:ea typeface="HGP明朝E" panose="02020900000000000000" pitchFamily="18" charset="-128"/>
              </a:rPr>
              <a:t>は追いつけない</a:t>
            </a:r>
            <a:endParaRPr kumimoji="1" lang="en-US" altLang="ja-JP" dirty="0">
              <a:latin typeface="HGP明朝E" panose="02020900000000000000" pitchFamily="18" charset="-128"/>
              <a:ea typeface="HGP明朝E" panose="02020900000000000000" pitchFamily="18" charset="-128"/>
            </a:endParaRPr>
          </a:p>
          <a:p>
            <a:r>
              <a:rPr lang="ja-JP" altLang="en-US" dirty="0">
                <a:latin typeface="HGP明朝E" panose="02020900000000000000" pitchFamily="18" charset="-128"/>
                <a:ea typeface="HGP明朝E" panose="02020900000000000000" pitchFamily="18" charset="-128"/>
              </a:rPr>
              <a:t>若者問題</a:t>
            </a:r>
            <a:endParaRPr lang="en-US" altLang="ja-JP" dirty="0">
              <a:latin typeface="HGP明朝E" panose="02020900000000000000" pitchFamily="18" charset="-128"/>
              <a:ea typeface="HGP明朝E" panose="02020900000000000000" pitchFamily="18" charset="-128"/>
            </a:endParaRPr>
          </a:p>
          <a:p>
            <a:pPr marL="0" indent="0">
              <a:buNone/>
            </a:pPr>
            <a:r>
              <a:rPr lang="ja-JP" altLang="en-US" dirty="0">
                <a:latin typeface="HGP明朝E" panose="02020900000000000000" pitchFamily="18" charset="-128"/>
                <a:ea typeface="HGP明朝E" panose="02020900000000000000" pitchFamily="18" charset="-128"/>
              </a:rPr>
              <a:t>　→高い失業率、寝そべり族、親のすねかじり族、青年養老院</a:t>
            </a:r>
            <a:endParaRPr lang="en-US" altLang="ja-JP" dirty="0">
              <a:latin typeface="HGP明朝E" panose="02020900000000000000" pitchFamily="18" charset="-128"/>
              <a:ea typeface="HGP明朝E" panose="02020900000000000000" pitchFamily="18" charset="-128"/>
            </a:endParaRPr>
          </a:p>
          <a:p>
            <a:r>
              <a:rPr lang="ja-JP" altLang="en-US" dirty="0">
                <a:latin typeface="HGP明朝E" panose="02020900000000000000" pitchFamily="18" charset="-128"/>
                <a:ea typeface="HGP明朝E" panose="02020900000000000000" pitchFamily="18" charset="-128"/>
              </a:rPr>
              <a:t>異常　軍幹部の「粛清」</a:t>
            </a:r>
            <a:endParaRPr lang="en-US" altLang="ja-JP" dirty="0">
              <a:latin typeface="HGP明朝E" panose="02020900000000000000" pitchFamily="18" charset="-128"/>
              <a:ea typeface="HGP明朝E" panose="02020900000000000000" pitchFamily="18" charset="-128"/>
            </a:endParaRPr>
          </a:p>
          <a:p>
            <a:pPr lvl="1"/>
            <a:r>
              <a:rPr lang="ja-JP" altLang="en-US" dirty="0">
                <a:latin typeface="HGP明朝E" panose="02020900000000000000" pitchFamily="18" charset="-128"/>
                <a:ea typeface="HGP明朝E" panose="02020900000000000000" pitchFamily="18" charset="-128"/>
              </a:rPr>
              <a:t>董軍（トウグン）国防相？　すでに李尚福、魏鳳和氏は処分</a:t>
            </a:r>
            <a:endParaRPr lang="en-US" altLang="ja-JP" dirty="0">
              <a:latin typeface="HGP明朝E" panose="02020900000000000000" pitchFamily="18" charset="-128"/>
              <a:ea typeface="HGP明朝E" panose="02020900000000000000" pitchFamily="18" charset="-128"/>
            </a:endParaRPr>
          </a:p>
          <a:p>
            <a:pPr lvl="1"/>
            <a:r>
              <a:rPr lang="ja-JP" altLang="en-US" dirty="0">
                <a:latin typeface="HGP明朝E" panose="02020900000000000000" pitchFamily="18" charset="-128"/>
                <a:ea typeface="HGP明朝E" panose="02020900000000000000" pitchFamily="18" charset="-128"/>
              </a:rPr>
              <a:t>苗華中央軍事委員会委員　発表</a:t>
            </a:r>
            <a:endParaRPr lang="en-US" altLang="ja-JP" dirty="0">
              <a:latin typeface="HGP明朝E" panose="02020900000000000000" pitchFamily="18" charset="-128"/>
              <a:ea typeface="HGP明朝E" panose="02020900000000000000" pitchFamily="18" charset="-128"/>
            </a:endParaRPr>
          </a:p>
          <a:p>
            <a:pPr lvl="1"/>
            <a:endParaRPr lang="en-US" altLang="ja-JP" dirty="0">
              <a:latin typeface="HGP明朝E" panose="02020900000000000000" pitchFamily="18" charset="-128"/>
              <a:ea typeface="HGP明朝E" panose="02020900000000000000" pitchFamily="18" charset="-128"/>
            </a:endParaRPr>
          </a:p>
          <a:p>
            <a:r>
              <a:rPr lang="ja-JP" altLang="en-US" sz="4000" dirty="0">
                <a:latin typeface="HGP明朝E" panose="02020900000000000000" pitchFamily="18" charset="-128"/>
                <a:ea typeface="HGP明朝E" panose="02020900000000000000" pitchFamily="18" charset="-128"/>
              </a:rPr>
              <a:t>習近平体制のゆるみ</a:t>
            </a:r>
            <a:endParaRPr lang="en-US" altLang="ja-JP" sz="4000" dirty="0">
              <a:latin typeface="HGP明朝E" panose="02020900000000000000" pitchFamily="18" charset="-128"/>
              <a:ea typeface="HGP明朝E" panose="02020900000000000000" pitchFamily="18" charset="-128"/>
            </a:endParaRPr>
          </a:p>
          <a:p>
            <a:endParaRPr lang="en-US" altLang="ja-JP" dirty="0">
              <a:latin typeface="HGP明朝E" panose="02020900000000000000" pitchFamily="18" charset="-128"/>
              <a:ea typeface="HGP明朝E" panose="02020900000000000000" pitchFamily="18" charset="-128"/>
            </a:endParaRPr>
          </a:p>
          <a:p>
            <a:pPr marL="0" indent="0">
              <a:buNone/>
            </a:pPr>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31931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a:extLst>
              <a:ext uri="{FF2B5EF4-FFF2-40B4-BE49-F238E27FC236}">
                <a16:creationId xmlns:a16="http://schemas.microsoft.com/office/drawing/2014/main" id="{C621F932-3318-587B-B0AD-69F1D338E574}"/>
              </a:ext>
            </a:extLst>
          </p:cNvPr>
          <p:cNvSpPr>
            <a:spLocks noGrp="1"/>
          </p:cNvSpPr>
          <p:nvPr>
            <p:ph type="title"/>
          </p:nvPr>
        </p:nvSpPr>
        <p:spPr>
          <a:xfrm>
            <a:off x="630936" y="639520"/>
            <a:ext cx="3429000" cy="1719072"/>
          </a:xfrm>
        </p:spPr>
        <p:txBody>
          <a:bodyPr anchor="b">
            <a:normAutofit/>
          </a:bodyPr>
          <a:lstStyle/>
          <a:p>
            <a:r>
              <a:rPr kumimoji="1" lang="ja-JP" altLang="en-US" sz="4200">
                <a:latin typeface="HGP明朝E" panose="02020900000000000000" pitchFamily="18" charset="-128"/>
                <a:ea typeface="HGP明朝E" panose="02020900000000000000" pitchFamily="18" charset="-128"/>
              </a:rPr>
              <a:t>日本　政治的混乱　深刻</a:t>
            </a:r>
            <a:r>
              <a:rPr kumimoji="1" lang="en-US" altLang="ja-JP" sz="4200">
                <a:latin typeface="HGP明朝E" panose="02020900000000000000" pitchFamily="18" charset="-128"/>
                <a:ea typeface="HGP明朝E" panose="02020900000000000000" pitchFamily="18" charset="-128"/>
              </a:rPr>
              <a:t>	</a:t>
            </a:r>
            <a:endParaRPr kumimoji="1" lang="ja-JP" altLang="en-US" sz="4200">
              <a:latin typeface="HGP明朝E" panose="02020900000000000000" pitchFamily="18" charset="-128"/>
              <a:ea typeface="HGP明朝E" panose="02020900000000000000" pitchFamily="18" charset="-128"/>
            </a:endParaRPr>
          </a:p>
        </p:txBody>
      </p:sp>
      <p:sp>
        <p:nvSpPr>
          <p:cNvPr id="3081"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コンテンツ プレースホルダー 2">
            <a:extLst>
              <a:ext uri="{FF2B5EF4-FFF2-40B4-BE49-F238E27FC236}">
                <a16:creationId xmlns:a16="http://schemas.microsoft.com/office/drawing/2014/main" id="{37A1D03B-19C5-7AF0-C669-AD40E63F569A}"/>
              </a:ext>
            </a:extLst>
          </p:cNvPr>
          <p:cNvSpPr>
            <a:spLocks noGrp="1"/>
          </p:cNvSpPr>
          <p:nvPr>
            <p:ph idx="1"/>
          </p:nvPr>
        </p:nvSpPr>
        <p:spPr>
          <a:xfrm>
            <a:off x="643277" y="2807768"/>
            <a:ext cx="3790499" cy="3410712"/>
          </a:xfrm>
        </p:spPr>
        <p:txBody>
          <a:bodyPr anchor="t">
            <a:normAutofit/>
          </a:bodyPr>
          <a:lstStyle/>
          <a:p>
            <a:r>
              <a:rPr kumimoji="1" lang="ja-JP" altLang="en-US">
                <a:latin typeface="HGP明朝E" panose="02020900000000000000" pitchFamily="18" charset="-128"/>
                <a:ea typeface="HGP明朝E" panose="02020900000000000000" pitchFamily="18" charset="-128"/>
              </a:rPr>
              <a:t>第５０回総選挙</a:t>
            </a:r>
            <a:endParaRPr kumimoji="1" lang="en-US" altLang="ja-JP">
              <a:latin typeface="HGP明朝E" panose="02020900000000000000" pitchFamily="18" charset="-128"/>
              <a:ea typeface="HGP明朝E" panose="02020900000000000000" pitchFamily="18" charset="-128"/>
            </a:endParaRPr>
          </a:p>
          <a:p>
            <a:pPr lvl="1"/>
            <a:r>
              <a:rPr lang="ja-JP" altLang="en-US" sz="2800">
                <a:latin typeface="HGP明朝E" panose="02020900000000000000" pitchFamily="18" charset="-128"/>
                <a:ea typeface="HGP明朝E" panose="02020900000000000000" pitchFamily="18" charset="-128"/>
              </a:rPr>
              <a:t>与党の過半数割れ</a:t>
            </a:r>
            <a:endParaRPr lang="en-US" altLang="ja-JP" sz="2800">
              <a:latin typeface="HGP明朝E" panose="02020900000000000000" pitchFamily="18" charset="-128"/>
              <a:ea typeface="HGP明朝E" panose="02020900000000000000" pitchFamily="18" charset="-128"/>
            </a:endParaRPr>
          </a:p>
          <a:p>
            <a:pPr lvl="1"/>
            <a:r>
              <a:rPr lang="ja-JP" altLang="en-US" sz="2800">
                <a:latin typeface="HGP明朝E" panose="02020900000000000000" pitchFamily="18" charset="-128"/>
                <a:ea typeface="HGP明朝E" panose="02020900000000000000" pitchFamily="18" charset="-128"/>
              </a:rPr>
              <a:t>深刻・・来夏の参院選が見えない</a:t>
            </a:r>
            <a:endParaRPr lang="en-US" altLang="ja-JP" sz="2800">
              <a:latin typeface="HGP明朝E" panose="02020900000000000000" pitchFamily="18" charset="-128"/>
              <a:ea typeface="HGP明朝E" panose="02020900000000000000" pitchFamily="18" charset="-128"/>
            </a:endParaRPr>
          </a:p>
          <a:p>
            <a:pPr lvl="1"/>
            <a:endParaRPr lang="en-US" altLang="ja-JP" sz="2800">
              <a:latin typeface="HGP明朝E" panose="02020900000000000000" pitchFamily="18" charset="-128"/>
              <a:ea typeface="HGP明朝E" panose="02020900000000000000" pitchFamily="18" charset="-128"/>
            </a:endParaRPr>
          </a:p>
          <a:p>
            <a:r>
              <a:rPr kumimoji="1" lang="ja-JP" altLang="en-US">
                <a:latin typeface="HGP明朝E" panose="02020900000000000000" pitchFamily="18" charset="-128"/>
                <a:ea typeface="HGP明朝E" panose="02020900000000000000" pitchFamily="18" charset="-128"/>
              </a:rPr>
              <a:t>共産　「新しい政治プロセス」が始まっている</a:t>
            </a:r>
          </a:p>
        </p:txBody>
      </p:sp>
      <p:pic>
        <p:nvPicPr>
          <p:cNvPr id="3074" name="Picture 2" descr="厳しい審判を謙虚に受け止める」第50回衆院総選挙 191議席を獲得 比較第一党を維持 | お知らせ | ニュース | 自由民主党">
            <a:extLst>
              <a:ext uri="{FF2B5EF4-FFF2-40B4-BE49-F238E27FC236}">
                <a16:creationId xmlns:a16="http://schemas.microsoft.com/office/drawing/2014/main" id="{0EB3113F-F1C4-63D4-812B-59A5D777F98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654296" y="1616773"/>
            <a:ext cx="6903720" cy="36244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6258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42887A-7ADB-5D6E-8073-7B3654AED79B}"/>
              </a:ext>
            </a:extLst>
          </p:cNvPr>
          <p:cNvSpPr>
            <a:spLocks noGrp="1"/>
          </p:cNvSpPr>
          <p:nvPr>
            <p:ph type="title"/>
          </p:nvPr>
        </p:nvSpPr>
        <p:spPr>
          <a:xfrm>
            <a:off x="831850" y="768350"/>
            <a:ext cx="10515600" cy="2852737"/>
          </a:xfrm>
        </p:spPr>
        <p:txBody>
          <a:bodyPr/>
          <a:lstStyle/>
          <a:p>
            <a:r>
              <a:rPr kumimoji="1" lang="ja-JP" altLang="en-US" dirty="0">
                <a:latin typeface="HGP明朝E" panose="02020900000000000000" pitchFamily="18" charset="-128"/>
                <a:ea typeface="HGP明朝E" panose="02020900000000000000" pitchFamily="18" charset="-128"/>
              </a:rPr>
              <a:t>希望はトランプ氏の再選</a:t>
            </a:r>
          </a:p>
        </p:txBody>
      </p:sp>
      <p:sp>
        <p:nvSpPr>
          <p:cNvPr id="4" name="テキスト プレースホルダー 3">
            <a:extLst>
              <a:ext uri="{FF2B5EF4-FFF2-40B4-BE49-F238E27FC236}">
                <a16:creationId xmlns:a16="http://schemas.microsoft.com/office/drawing/2014/main" id="{DF48F255-9DAD-2337-64F2-76DEF5ECE610}"/>
              </a:ext>
            </a:extLst>
          </p:cNvPr>
          <p:cNvSpPr>
            <a:spLocks noGrp="1"/>
          </p:cNvSpPr>
          <p:nvPr>
            <p:ph type="body" idx="1"/>
          </p:nvPr>
        </p:nvSpPr>
        <p:spPr/>
        <p:txBody>
          <a:bodyPr>
            <a:normAutofit/>
          </a:bodyPr>
          <a:lstStyle/>
          <a:p>
            <a:r>
              <a:rPr lang="ja-JP" altLang="en-US" sz="3200" dirty="0">
                <a:highlight>
                  <a:srgbClr val="FFFF00"/>
                </a:highlight>
                <a:latin typeface="HGP明朝E" panose="02020900000000000000" pitchFamily="18" charset="-128"/>
                <a:ea typeface="HGP明朝E" panose="02020900000000000000" pitchFamily="18" charset="-128"/>
              </a:rPr>
              <a:t>新たな「保守革命」へ</a:t>
            </a:r>
            <a:endParaRPr lang="en-US" altLang="ja-JP" sz="3200" dirty="0">
              <a:highlight>
                <a:srgbClr val="FFFF00"/>
              </a:highlight>
              <a:latin typeface="HGP明朝E" panose="02020900000000000000" pitchFamily="18" charset="-128"/>
              <a:ea typeface="HGP明朝E" panose="02020900000000000000" pitchFamily="18" charset="-128"/>
            </a:endParaRPr>
          </a:p>
          <a:p>
            <a:r>
              <a:rPr lang="ja-JP" altLang="en-US" sz="3200" dirty="0">
                <a:highlight>
                  <a:srgbClr val="FFFF00"/>
                </a:highlight>
                <a:latin typeface="HGP明朝E" panose="02020900000000000000" pitchFamily="18" charset="-128"/>
                <a:ea typeface="HGP明朝E" panose="02020900000000000000" pitchFamily="18" charset="-128"/>
              </a:rPr>
              <a:t>国際的な連携のもとで</a:t>
            </a:r>
            <a:r>
              <a:rPr lang="ja-JP" altLang="en-US" sz="3200" dirty="0">
                <a:latin typeface="HGP明朝E" panose="02020900000000000000" pitchFamily="18" charset="-128"/>
                <a:ea typeface="HGP明朝E" panose="02020900000000000000" pitchFamily="18" charset="-128"/>
              </a:rPr>
              <a:t>運動を展開していく</a:t>
            </a:r>
          </a:p>
        </p:txBody>
      </p:sp>
    </p:spTree>
    <p:extLst>
      <p:ext uri="{BB962C8B-B14F-4D97-AF65-F5344CB8AC3E}">
        <p14:creationId xmlns:p14="http://schemas.microsoft.com/office/powerpoint/2010/main" val="295163773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700" row="1">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19201347-4D2B-4C64-9F7A-EC93B4EDA9BD}">
  <we:reference id="wa200005566" version="3.0.0.2" store="ja-JP" storeType="OMEX"/>
  <we:alternateReferences>
    <we:reference id="WA200005566" version="3.0.0.2" store=""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51</TotalTime>
  <Words>295</Words>
  <Application>Microsoft Office PowerPoint</Application>
  <PresentationFormat>ワイド画面</PresentationFormat>
  <Paragraphs>40</Paragraphs>
  <Slides>7</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7</vt:i4>
      </vt:variant>
    </vt:vector>
  </HeadingPairs>
  <TitlesOfParts>
    <vt:vector size="13" baseType="lpstr">
      <vt:lpstr>HGP明朝E</vt:lpstr>
      <vt:lpstr>游ゴシック</vt:lpstr>
      <vt:lpstr>游ゴシック Light</vt:lpstr>
      <vt:lpstr>Arial</vt:lpstr>
      <vt:lpstr>Calibri</vt:lpstr>
      <vt:lpstr>Office テーマ</vt:lpstr>
      <vt:lpstr>今年の振り返り 来年の展望</vt:lpstr>
      <vt:lpstr>韓国　尹錫悦大統領が非常戒厳宣布</vt:lpstr>
      <vt:lpstr>進んでいた弾劾手続き 閣僚、検察官など 予算の削減・・・  非常戒厳 国会周辺に投入された戒厳軍より中央選挙管理委員会に進入した戒厳軍の人数が多い</vt:lpstr>
      <vt:lpstr>シリア・アサド政権の崩壊</vt:lpstr>
      <vt:lpstr>中国の混乱</vt:lpstr>
      <vt:lpstr>日本　政治的混乱　深刻 </vt:lpstr>
      <vt:lpstr>希望はトランプ氏の再選</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yoshio watanabe</dc:creator>
  <cp:lastModifiedBy>yoshio watanabe</cp:lastModifiedBy>
  <cp:revision>1</cp:revision>
  <dcterms:created xsi:type="dcterms:W3CDTF">2024-12-19T06:59:49Z</dcterms:created>
  <dcterms:modified xsi:type="dcterms:W3CDTF">2024-12-19T07:50:54Z</dcterms:modified>
</cp:coreProperties>
</file>