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2761" r:id="rId2"/>
    <p:sldId id="22762" r:id="rId3"/>
    <p:sldId id="22767" r:id="rId4"/>
  </p:sldIdLst>
  <p:sldSz cx="12192000" cy="6858000"/>
  <p:notesSz cx="9866313" cy="142954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52" autoAdjust="0"/>
    <p:restoredTop sz="78407" autoAdjust="0"/>
  </p:normalViewPr>
  <p:slideViewPr>
    <p:cSldViewPr snapToGrid="0">
      <p:cViewPr varScale="1">
        <p:scale>
          <a:sx n="65" d="100"/>
          <a:sy n="65" d="100"/>
        </p:scale>
        <p:origin x="3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717255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l">
              <a:defRPr sz="18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88628" y="0"/>
            <a:ext cx="4275402" cy="717255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r">
              <a:defRPr sz="1800"/>
            </a:lvl1pPr>
          </a:lstStyle>
          <a:p>
            <a:fld id="{F408673A-B53F-4B3B-A862-DDF80CC3306C}" type="datetimeFigureOut">
              <a:rPr kumimoji="1" lang="ja-JP" altLang="en-US" smtClean="0"/>
              <a:t>2025/1/14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1787525"/>
            <a:ext cx="8575675" cy="48244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065" tIns="69033" rIns="138065" bIns="6903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6632" y="6879679"/>
            <a:ext cx="7893050" cy="5628829"/>
          </a:xfrm>
          <a:prstGeom prst="rect">
            <a:avLst/>
          </a:prstGeom>
        </p:spPr>
        <p:txBody>
          <a:bodyPr vert="horz" lIns="138065" tIns="69033" rIns="138065" bIns="6903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3578186"/>
            <a:ext cx="4275402" cy="717253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l">
              <a:defRPr sz="18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88628" y="13578186"/>
            <a:ext cx="4275402" cy="717253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r">
              <a:defRPr sz="1800"/>
            </a:lvl1pPr>
          </a:lstStyle>
          <a:p>
            <a:fld id="{F3E59D16-4E23-4B3D-A737-86B39C0F41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377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C519D-4EFE-4BBD-AB52-C5A22A3AC8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CC0F8CF-C142-38DE-BCD6-9A02FE9FB1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D42F175-49F9-027D-218F-5305CD7DDC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4C2388A-F194-BBC6-CD1C-67ACC006F3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59D16-4E23-4B3D-A737-86B39C0F415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82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4B9F62-9CE4-8E0A-8C1F-11FCC145DA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6691548-2536-6BE7-D49A-575C7332B5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5BBBCE-6B59-1B4D-9F3C-6C9CBE5A4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B144B4-A21B-43E3-6610-BB947B92C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BEA74B-59B2-BED5-D736-026BCB78D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351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38EF38-0CCA-DB65-F81C-C01B6C852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157527E-4D9B-AB9B-4A31-4AE9D6E45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84E720-B1F1-786E-C84B-83A8C3836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0F2D34-AAB2-464A-0922-6694DF8DF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C3A068-39B7-89C2-3266-CB39ED54C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72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618B770-429C-5F7C-44F3-F04A8E7409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E361316-8F63-F55D-C07E-F48212562B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F6269E-FE91-0EF4-1993-96075171C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9449AF-07EE-67A4-B3AC-AC9C49178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1EA78C-3C02-603E-E9E7-02DCCB75A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305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20B342-DAFB-1F3B-0F18-FE29AFBB1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2FE022-8CAE-583F-324A-4AD1224BE9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B8C1F9-CAEB-A7A0-FE43-ECD142A6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E62AFC-8FD7-5456-D8EB-0BDDB296C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E829A0-FFE7-2F68-37BA-E5B66FA9C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271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DE404A-37E1-607B-920C-243D0C478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58D5D7-EFD3-D3A2-4080-F2F86E2E8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183464-F5F8-71C4-8B93-E776B1CE8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2DD679-D23D-FB7D-048C-B1EB0744D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879EB5-6C51-8F8D-ED10-BEED746F7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014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45CF27-B4B5-E5CB-B508-0125B1667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5124CF-A545-7640-0816-43F595EFB1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B4DC37-B847-199F-FC85-77E9C22BC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5B02860-99EE-6091-3B29-74E3C4B17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FC00E7A-44D2-90A6-48C7-3F84093B4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8252BD-750A-2D1C-59EE-CEC83E78F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2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0BD3E5-B576-F539-61B7-1562D6524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9B4C40-88E7-12C0-C7CC-E69B716BF8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29F269B-A51E-7860-CBFC-D6356B0C79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33543D4-A55E-D59A-E767-8845AEFDB3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DC42158-3818-4EC9-FD10-6534A51F04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8D76E23-555A-BC32-885A-E5744EE9E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2025/1/14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B933779-1437-BA6B-A839-24467A166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7EF06C1-041A-00DB-6828-A3306AF13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320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C4A08C-54DC-B5D2-8335-08A96873C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A8A5E87-5873-661E-F2D2-ACEB43DDB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2025/1/14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8F9275D-36E9-516B-D48A-D7935B16C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42DD63-8B22-5DCD-E2BF-3E2CB9B39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8231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BE15E60-05AE-AB70-C8C9-B05166975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2025/1/14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436345-77E7-2B6A-8B50-7B1FB6651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595891-6E71-732A-CEA6-873CAEEEB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542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ABA918-F5F3-CCFC-A232-2AA129E8A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568653-C444-316D-B606-D84C9F8D76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A0185CF-EE3F-9E87-FBC8-E832741B6B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2D5B6A-7F6F-C5F2-F836-1A829CA82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1E6AA72-1A84-574A-E5DF-50736AECC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A0A690-EEFC-E55E-E974-270032832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023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97BFA5-2510-8AE1-9298-4B05FA92E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F13A36-4A77-390F-3EC8-77581445F6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7EC14E6-40EC-74AB-3D64-E7C4A00D5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38CB39-9399-98A9-4F36-FC93C329C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42D9383-B0A1-00E9-E9A0-0C5C77A82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F830C7-33C7-EE0F-F04F-CE284FF99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37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183B7AB-E840-244A-D58D-D8AAFA66D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63CA73-EBAD-6BE8-DA54-00871C07AE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804CEC-9931-DFEB-4C5D-E444DD80AA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3F4F4-1E0C-4BCC-A86B-335CA6D1A43F}" type="datetimeFigureOut">
              <a:rPr kumimoji="1" lang="ja-JP" altLang="en-US" smtClean="0"/>
              <a:t>2025/1/14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67BB05-02BD-6B80-1D3B-4AEACB848D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DF8433-609F-31D4-F4E1-4F79B564E8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078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E63249-3AE1-2F73-1068-411A1A3F1E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DB6CEA1-9C8E-7A90-CDA0-C47069C0B4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128227"/>
              </p:ext>
            </p:extLst>
          </p:nvPr>
        </p:nvGraphicFramePr>
        <p:xfrm>
          <a:off x="6096000" y="2052974"/>
          <a:ext cx="5699434" cy="394962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824166">
                  <a:extLst>
                    <a:ext uri="{9D8B030D-6E8A-4147-A177-3AD203B41FA5}">
                      <a16:colId xmlns:a16="http://schemas.microsoft.com/office/drawing/2014/main" val="1654319387"/>
                    </a:ext>
                  </a:extLst>
                </a:gridCol>
                <a:gridCol w="4875268">
                  <a:extLst>
                    <a:ext uri="{9D8B030D-6E8A-4147-A177-3AD203B41FA5}">
                      <a16:colId xmlns:a16="http://schemas.microsoft.com/office/drawing/2014/main" val="2447917859"/>
                    </a:ext>
                  </a:extLst>
                </a:gridCol>
              </a:tblGrid>
              <a:tr h="789924"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６</a:t>
                      </a:r>
                    </a:p>
                  </a:txBody>
                  <a:tcPr marT="108000" marB="0"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弱体化したイラン</a:t>
                      </a:r>
                    </a:p>
                  </a:txBody>
                  <a:tcPr marL="252000" marT="21600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23714693"/>
                  </a:ext>
                </a:extLst>
              </a:tr>
              <a:tr h="789924"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７</a:t>
                      </a:r>
                    </a:p>
                  </a:txBody>
                  <a:tcPr marT="108000" marB="0"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米中の貿易政策</a:t>
                      </a:r>
                    </a:p>
                  </a:txBody>
                  <a:tcPr marL="252000" marT="21600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42215869"/>
                  </a:ext>
                </a:extLst>
              </a:tr>
              <a:tr h="789924"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８</a:t>
                      </a:r>
                    </a:p>
                  </a:txBody>
                  <a:tcPr marT="108000" marB="0"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規制不十分な</a:t>
                      </a:r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AI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139700">
                            <a:srgbClr val="002060"/>
                          </a:glow>
                          <a:outerShdw blurRad="50800" dist="38100" dir="5400000" algn="t" rotWithShape="0">
                            <a:srgbClr val="002060"/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52000" marT="21600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78869802"/>
                  </a:ext>
                </a:extLst>
              </a:tr>
              <a:tr h="789924"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９</a:t>
                      </a:r>
                    </a:p>
                  </a:txBody>
                  <a:tcPr marT="108000" marB="0"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紛争で統治なき領域拡大</a:t>
                      </a:r>
                    </a:p>
                  </a:txBody>
                  <a:tcPr marL="252000" marT="21600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376795"/>
                  </a:ext>
                </a:extLst>
              </a:tr>
              <a:tr h="789924">
                <a:tc>
                  <a:txBody>
                    <a:bodyPr/>
                    <a:lstStyle/>
                    <a:p>
                      <a:r>
                        <a:rPr kumimoji="1" lang="en-US" altLang="ja-JP" sz="32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endParaRPr kumimoji="1" lang="ja-JP" altLang="en-US" sz="32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139700">
                            <a:srgbClr val="002060"/>
                          </a:glow>
                          <a:outerShdw blurRad="50800" dist="38100" dir="5400000" algn="t" rotWithShape="0">
                            <a:srgbClr val="002060"/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08000" marB="0"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米メキシコ対立</a:t>
                      </a:r>
                    </a:p>
                  </a:txBody>
                  <a:tcPr marL="252000" marT="21600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69122449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7F02B71-7896-3F73-58F3-AA31CF414DE0}"/>
              </a:ext>
            </a:extLst>
          </p:cNvPr>
          <p:cNvSpPr txBox="1"/>
          <p:nvPr/>
        </p:nvSpPr>
        <p:spPr>
          <a:xfrm>
            <a:off x="1369385" y="334902"/>
            <a:ext cx="9453229" cy="15125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0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chemeClr val="accent1"/>
                  </a:glow>
                  <a:outerShdw blurRad="50800" dist="38100" dir="5400000" algn="t" rotWithShape="0">
                    <a:schemeClr val="tx1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</a:t>
            </a:r>
            <a:r>
              <a:rPr kumimoji="1" lang="ja-JP" altLang="en-US" sz="40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chemeClr val="accent1"/>
                  </a:glow>
                  <a:outerShdw blurRad="50800" dist="38100" dir="5400000" algn="t" rotWithShape="0">
                    <a:schemeClr val="tx1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　</a:t>
            </a: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chemeClr val="accent1"/>
                  </a:glow>
                  <a:outerShdw blurRad="50800" dist="38100" dir="5400000" algn="t" rotWithShape="0">
                    <a:schemeClr val="tx1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世界が直面する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chemeClr val="accent1"/>
                  </a:glow>
                  <a:outerShdw blurRad="50800" dist="38100" dir="5400000" algn="t" rotWithShape="0">
                    <a:schemeClr val="tx1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10</a:t>
            </a:r>
            <a:r>
              <a:rPr kumimoji="1" lang="ja-JP" altLang="en-US" sz="40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chemeClr val="accent1"/>
                  </a:glow>
                  <a:outerShdw blurRad="50800" dist="38100" dir="5400000" algn="t" rotWithShape="0">
                    <a:schemeClr val="tx1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大リスク　</a:t>
            </a:r>
            <a:endParaRPr kumimoji="1" lang="en-US" altLang="ja-JP" sz="40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139700">
                  <a:schemeClr val="accent1"/>
                </a:glow>
                <a:outerShdw blurRad="50800" dist="38100" dir="5400000" algn="t" rotWithShape="0">
                  <a:schemeClr val="tx1"/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chemeClr val="accent1"/>
                  </a:glow>
                  <a:outerShdw blurRad="50800" dist="38100" dir="5400000" algn="t" rotWithShape="0">
                    <a:schemeClr val="tx1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ユーラシアグループ　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D2022FFD-E097-D871-5A97-B3E244967D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990253"/>
              </p:ext>
            </p:extLst>
          </p:nvPr>
        </p:nvGraphicFramePr>
        <p:xfrm>
          <a:off x="396565" y="2052974"/>
          <a:ext cx="5699434" cy="394962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814870">
                  <a:extLst>
                    <a:ext uri="{9D8B030D-6E8A-4147-A177-3AD203B41FA5}">
                      <a16:colId xmlns:a16="http://schemas.microsoft.com/office/drawing/2014/main" val="497754032"/>
                    </a:ext>
                  </a:extLst>
                </a:gridCol>
                <a:gridCol w="4884564">
                  <a:extLst>
                    <a:ext uri="{9D8B030D-6E8A-4147-A177-3AD203B41FA5}">
                      <a16:colId xmlns:a16="http://schemas.microsoft.com/office/drawing/2014/main" val="2746277729"/>
                    </a:ext>
                  </a:extLst>
                </a:gridCol>
              </a:tblGrid>
              <a:tr h="789924"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</a:t>
                      </a:r>
                    </a:p>
                  </a:txBody>
                  <a:tcPr marT="108000" marB="0"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主要国が指導力を欠く「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G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ゼロ」</a:t>
                      </a:r>
                    </a:p>
                  </a:txBody>
                  <a:tcPr marL="252000" marT="21600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29100438"/>
                  </a:ext>
                </a:extLst>
              </a:tr>
              <a:tr h="789924"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</a:t>
                      </a:r>
                    </a:p>
                  </a:txBody>
                  <a:tcPr marT="108000" marB="0"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トランプ氏復権に伴う米国政治</a:t>
                      </a:r>
                    </a:p>
                  </a:txBody>
                  <a:tcPr marL="252000" marT="21600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62087682"/>
                  </a:ext>
                </a:extLst>
              </a:tr>
              <a:tr h="789924"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３</a:t>
                      </a:r>
                    </a:p>
                  </a:txBody>
                  <a:tcPr marT="108000" marB="0"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米中対立</a:t>
                      </a:r>
                    </a:p>
                  </a:txBody>
                  <a:tcPr marL="252000" marT="21600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31843363"/>
                  </a:ext>
                </a:extLst>
              </a:tr>
              <a:tr h="789924"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４</a:t>
                      </a:r>
                    </a:p>
                  </a:txBody>
                  <a:tcPr marT="108000" marB="0"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トランプ氏の経済政策</a:t>
                      </a:r>
                    </a:p>
                  </a:txBody>
                  <a:tcPr marL="252000" marT="21600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77637886"/>
                  </a:ext>
                </a:extLst>
              </a:tr>
              <a:tr h="789924"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５</a:t>
                      </a:r>
                    </a:p>
                  </a:txBody>
                  <a:tcPr marT="108000" marB="0"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39700">
                              <a:srgbClr val="002060"/>
                            </a:glow>
                            <a:outerShdw blurRad="50800" dist="38100" dir="5400000" algn="t" rotWithShape="0">
                              <a:srgbClr val="002060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欧米に対抗のロシア</a:t>
                      </a:r>
                    </a:p>
                  </a:txBody>
                  <a:tcPr marL="252000" marT="21600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547610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7012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4D0B78B-A4DB-E5FC-63D0-0C3A28DB21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182225"/>
              </p:ext>
            </p:extLst>
          </p:nvPr>
        </p:nvGraphicFramePr>
        <p:xfrm>
          <a:off x="218768" y="870156"/>
          <a:ext cx="11754464" cy="5840359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2052484">
                  <a:extLst>
                    <a:ext uri="{9D8B030D-6E8A-4147-A177-3AD203B41FA5}">
                      <a16:colId xmlns:a16="http://schemas.microsoft.com/office/drawing/2014/main" val="3011774638"/>
                    </a:ext>
                  </a:extLst>
                </a:gridCol>
                <a:gridCol w="9701980">
                  <a:extLst>
                    <a:ext uri="{9D8B030D-6E8A-4147-A177-3AD203B41FA5}">
                      <a16:colId xmlns:a16="http://schemas.microsoft.com/office/drawing/2014/main" val="356875067"/>
                    </a:ext>
                  </a:extLst>
                </a:gridCol>
              </a:tblGrid>
              <a:tr h="834337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日本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7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少数与党による不安定な政権運営</a:t>
                      </a:r>
                    </a:p>
                  </a:txBody>
                  <a:tcPr marL="180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59453742"/>
                  </a:ext>
                </a:extLst>
              </a:tr>
              <a:tr h="834337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カナダ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700" b="1" i="0" u="none" strike="noStrike" kern="1200" cap="none" spc="0" normalizeH="0" baseline="0" noProof="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prstClr val="white"/>
                          </a:solidFill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G7</a:t>
                      </a:r>
                      <a:r>
                        <a:rPr kumimoji="1" lang="ja-JP" altLang="en-US" sz="2700" b="1" i="0" u="none" strike="noStrike" kern="1200" cap="none" spc="0" normalizeH="0" baseline="0" noProof="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prstClr val="white"/>
                          </a:solidFill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議長国。少数与党による政権運営、支持率急落で首相退陣</a:t>
                      </a:r>
                    </a:p>
                  </a:txBody>
                  <a:tcPr marL="180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5811397"/>
                  </a:ext>
                </a:extLst>
              </a:tr>
              <a:tr h="834337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フランス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7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マクロン大統領指導力低下。財政再建が急務</a:t>
                      </a:r>
                    </a:p>
                  </a:txBody>
                  <a:tcPr marL="180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6419647"/>
                  </a:ext>
                </a:extLst>
              </a:tr>
              <a:tr h="834337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ドイツ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7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ショルツ首相の政党支持率</a:t>
                      </a:r>
                      <a:r>
                        <a:rPr kumimoji="1" lang="en-US" altLang="ja-JP" sz="27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  <a:r>
                        <a:rPr kumimoji="1" lang="ja-JP" altLang="en-US" sz="27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％、</a:t>
                      </a:r>
                      <a:r>
                        <a:rPr kumimoji="1" lang="en-US" altLang="ja-JP" sz="27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27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月総選挙で政権交代か</a:t>
                      </a:r>
                    </a:p>
                  </a:txBody>
                  <a:tcPr marL="180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63667691"/>
                  </a:ext>
                </a:extLst>
              </a:tr>
              <a:tr h="834337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イタリア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不法移民対策、司法判断により停滞。連立与党比較的安定</a:t>
                      </a:r>
                    </a:p>
                  </a:txBody>
                  <a:tcPr marL="180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49347350"/>
                  </a:ext>
                </a:extLst>
              </a:tr>
              <a:tr h="834337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英国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増税による批判もあるが、財政再建進め政権は比較的安定</a:t>
                      </a:r>
                    </a:p>
                  </a:txBody>
                  <a:tcPr marL="180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9891119"/>
                  </a:ext>
                </a:extLst>
              </a:tr>
              <a:tr h="834337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米国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共和党トリプルレッドにより</a:t>
                      </a:r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G7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152400">
                              <a:srgbClr val="002060"/>
                            </a:glow>
                            <a:outerShdw blurRad="50800" dist="38100" dir="5400000" algn="t" rotWithShape="0">
                              <a:prstClr val="black"/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で最も安定</a:t>
                      </a:r>
                    </a:p>
                  </a:txBody>
                  <a:tcPr marL="180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0966150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67AA18-C6F3-77E9-F79F-665CC1DE70EB}"/>
              </a:ext>
            </a:extLst>
          </p:cNvPr>
          <p:cNvSpPr txBox="1"/>
          <p:nvPr/>
        </p:nvSpPr>
        <p:spPr>
          <a:xfrm>
            <a:off x="2593278" y="147485"/>
            <a:ext cx="7005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G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52400">
                    <a:srgbClr val="002060"/>
                  </a:glow>
                  <a:outerShdw blurRad="50800" dist="38100" dir="5400000" algn="t" rotWithShape="0">
                    <a:prstClr val="black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７試練の年　目立つ政権弱体化</a:t>
            </a:r>
          </a:p>
        </p:txBody>
      </p:sp>
    </p:spTree>
    <p:extLst>
      <p:ext uri="{BB962C8B-B14F-4D97-AF65-F5344CB8AC3E}">
        <p14:creationId xmlns:p14="http://schemas.microsoft.com/office/powerpoint/2010/main" val="4159120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8321CF-58D0-1875-56D0-41163697A6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4E0ADF4-C49A-B0A8-E4E2-283C573067BD}"/>
              </a:ext>
            </a:extLst>
          </p:cNvPr>
          <p:cNvSpPr txBox="1"/>
          <p:nvPr/>
        </p:nvSpPr>
        <p:spPr>
          <a:xfrm>
            <a:off x="1312606" y="1671178"/>
            <a:ext cx="9240479" cy="31515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chemeClr val="accent1"/>
                  </a:glow>
                  <a:outerShdw blurRad="50800" dist="38100" dir="5400000" algn="t" rotWithShape="0">
                    <a:schemeClr val="tx1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節目の年</a:t>
            </a:r>
          </a:p>
          <a:p>
            <a:pPr marL="0" marR="0" lvl="0" indent="0" algn="ctr" defTabSz="914400" rtl="0" eaLnBrk="1" fontAlgn="auto" latinLnBrk="0" hangingPunct="1">
              <a:lnSpc>
                <a:spcPts val="1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chemeClr val="accent1"/>
                  </a:glow>
                  <a:outerShdw blurRad="50800" dist="38100" dir="5400000" algn="t" rotWithShape="0">
                    <a:schemeClr val="tx1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戦後</a:t>
            </a:r>
            <a:r>
              <a:rPr kumimoji="1" lang="en-US" altLang="ja-JP" sz="6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chemeClr val="accent1"/>
                  </a:glow>
                  <a:outerShdw blurRad="50800" dist="38100" dir="5400000" algn="t" rotWithShape="0">
                    <a:schemeClr val="tx1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80</a:t>
            </a:r>
            <a:r>
              <a:rPr kumimoji="1" lang="ja-JP" altLang="en-US" sz="6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chemeClr val="accent1"/>
                  </a:glow>
                  <a:outerShdw blurRad="50800" dist="38100" dir="5400000" algn="t" rotWithShape="0">
                    <a:schemeClr val="tx1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lang="en-US" altLang="ja-JP" sz="6600" b="1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chemeClr val="accent1"/>
                  </a:glow>
                  <a:outerShdw blurRad="50800" dist="38100" dir="5400000" algn="t" rotWithShape="0">
                    <a:schemeClr val="tx1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   </a:t>
            </a:r>
            <a:r>
              <a:rPr kumimoji="1" lang="ja-JP" altLang="en-US" sz="6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chemeClr val="accent1"/>
                  </a:glow>
                  <a:outerShdw blurRad="50800" dist="38100" dir="5400000" algn="t" rotWithShape="0">
                    <a:schemeClr val="tx1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昭和</a:t>
            </a:r>
            <a:r>
              <a:rPr kumimoji="1" lang="en-US" altLang="ja-JP" sz="6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chemeClr val="accent1"/>
                  </a:glow>
                  <a:outerShdw blurRad="50800" dist="38100" dir="5400000" algn="t" rotWithShape="0">
                    <a:schemeClr val="tx1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100</a:t>
            </a:r>
            <a:r>
              <a:rPr kumimoji="1" lang="ja-JP" altLang="en-US" sz="6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chemeClr val="accent1"/>
                  </a:glow>
                  <a:outerShdw blurRad="50800" dist="38100" dir="5400000" algn="t" rotWithShape="0">
                    <a:schemeClr val="tx1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endParaRPr kumimoji="1" lang="en-US" altLang="ja-JP" sz="66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139700">
                  <a:schemeClr val="accent1"/>
                </a:glow>
                <a:outerShdw blurRad="50800" dist="38100" dir="5400000" algn="t" rotWithShape="0">
                  <a:schemeClr val="tx1"/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4341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6273</TotalTime>
  <Words>178</Words>
  <Application>Microsoft Office PowerPoint</Application>
  <PresentationFormat>ワイド画面</PresentationFormat>
  <Paragraphs>40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梶栗　正義</dc:creator>
  <cp:lastModifiedBy>梶栗　正義</cp:lastModifiedBy>
  <cp:revision>72</cp:revision>
  <cp:lastPrinted>2024-04-11T07:35:08Z</cp:lastPrinted>
  <dcterms:created xsi:type="dcterms:W3CDTF">2023-12-22T11:58:12Z</dcterms:created>
  <dcterms:modified xsi:type="dcterms:W3CDTF">2025-01-14T10:40:55Z</dcterms:modified>
</cp:coreProperties>
</file>