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62" r:id="rId4"/>
    <p:sldId id="258" r:id="rId5"/>
    <p:sldId id="259" r:id="rId6"/>
    <p:sldId id="260" r:id="rId7"/>
    <p:sldId id="261" r:id="rId8"/>
    <p:sldId id="263" r:id="rId9"/>
    <p:sldId id="264" r:id="rId10"/>
  </p:sldIdLst>
  <p:sldSz cx="12192000" cy="6858000"/>
  <p:notesSz cx="9866313" cy="6735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5CF92CB-2B28-4568-B479-93C0A6933236}" v="3" dt="2025-02-20T06:47:17.3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90" autoAdjust="0"/>
    <p:restoredTop sz="94660"/>
  </p:normalViewPr>
  <p:slideViewPr>
    <p:cSldViewPr snapToGrid="0">
      <p:cViewPr varScale="1">
        <p:scale>
          <a:sx n="67" d="100"/>
          <a:sy n="67" d="100"/>
        </p:scale>
        <p:origin x="72" y="9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oshio watanabe" userId="4f88620549a6431d" providerId="LiveId" clId="{F5CF92CB-2B28-4568-B479-93C0A6933236}"/>
    <pc:docChg chg="custSel addSld modSld modNotesMaster">
      <pc:chgData name="yoshio watanabe" userId="4f88620549a6431d" providerId="LiveId" clId="{F5CF92CB-2B28-4568-B479-93C0A6933236}" dt="2025-02-20T06:47:17.386" v="4"/>
      <pc:docMkLst>
        <pc:docMk/>
      </pc:docMkLst>
      <pc:sldChg chg="addSp delSp modSp new mod setBg">
        <pc:chgData name="yoshio watanabe" userId="4f88620549a6431d" providerId="LiveId" clId="{F5CF92CB-2B28-4568-B479-93C0A6933236}" dt="2025-02-20T06:46:33.168" v="2" actId="26606"/>
        <pc:sldMkLst>
          <pc:docMk/>
          <pc:sldMk cId="3519996715" sldId="264"/>
        </pc:sldMkLst>
        <pc:spChg chg="del">
          <ac:chgData name="yoshio watanabe" userId="4f88620549a6431d" providerId="LiveId" clId="{F5CF92CB-2B28-4568-B479-93C0A6933236}" dt="2025-02-20T06:46:33.168" v="2" actId="26606"/>
          <ac:spMkLst>
            <pc:docMk/>
            <pc:sldMk cId="3519996715" sldId="264"/>
            <ac:spMk id="2" creationId="{5E59AEAE-25DE-3080-035C-FAD378E9806B}"/>
          </ac:spMkLst>
        </pc:spChg>
        <pc:spChg chg="del">
          <ac:chgData name="yoshio watanabe" userId="4f88620549a6431d" providerId="LiveId" clId="{F5CF92CB-2B28-4568-B479-93C0A6933236}" dt="2025-02-20T06:46:33.168" v="2" actId="26606"/>
          <ac:spMkLst>
            <pc:docMk/>
            <pc:sldMk cId="3519996715" sldId="264"/>
            <ac:spMk id="3" creationId="{EA0FF643-5629-FEBC-9636-02F56B1BE7BA}"/>
          </ac:spMkLst>
        </pc:spChg>
        <pc:spChg chg="add">
          <ac:chgData name="yoshio watanabe" userId="4f88620549a6431d" providerId="LiveId" clId="{F5CF92CB-2B28-4568-B479-93C0A6933236}" dt="2025-02-20T06:46:33.168" v="2" actId="26606"/>
          <ac:spMkLst>
            <pc:docMk/>
            <pc:sldMk cId="3519996715" sldId="264"/>
            <ac:spMk id="1031" creationId="{F3060C83-F051-4F0E-ABAD-AA0DFC48B218}"/>
          </ac:spMkLst>
        </pc:spChg>
        <pc:spChg chg="add">
          <ac:chgData name="yoshio watanabe" userId="4f88620549a6431d" providerId="LiveId" clId="{F5CF92CB-2B28-4568-B479-93C0A6933236}" dt="2025-02-20T06:46:33.168" v="2" actId="26606"/>
          <ac:spMkLst>
            <pc:docMk/>
            <pc:sldMk cId="3519996715" sldId="264"/>
            <ac:spMk id="1033" creationId="{83C98ABE-055B-441F-B07E-44F97F083C39}"/>
          </ac:spMkLst>
        </pc:spChg>
        <pc:spChg chg="add">
          <ac:chgData name="yoshio watanabe" userId="4f88620549a6431d" providerId="LiveId" clId="{F5CF92CB-2B28-4568-B479-93C0A6933236}" dt="2025-02-20T06:46:33.168" v="2" actId="26606"/>
          <ac:spMkLst>
            <pc:docMk/>
            <pc:sldMk cId="3519996715" sldId="264"/>
            <ac:spMk id="1035" creationId="{29FDB030-9B49-4CED-8CCD-4D99382388AC}"/>
          </ac:spMkLst>
        </pc:spChg>
        <pc:spChg chg="add">
          <ac:chgData name="yoshio watanabe" userId="4f88620549a6431d" providerId="LiveId" clId="{F5CF92CB-2B28-4568-B479-93C0A6933236}" dt="2025-02-20T06:46:33.168" v="2" actId="26606"/>
          <ac:spMkLst>
            <pc:docMk/>
            <pc:sldMk cId="3519996715" sldId="264"/>
            <ac:spMk id="1037" creationId="{3783CA14-24A1-485C-8B30-D6A5D87987AD}"/>
          </ac:spMkLst>
        </pc:spChg>
        <pc:spChg chg="add">
          <ac:chgData name="yoshio watanabe" userId="4f88620549a6431d" providerId="LiveId" clId="{F5CF92CB-2B28-4568-B479-93C0A6933236}" dt="2025-02-20T06:46:33.168" v="2" actId="26606"/>
          <ac:spMkLst>
            <pc:docMk/>
            <pc:sldMk cId="3519996715" sldId="264"/>
            <ac:spMk id="1039" creationId="{9A97C86A-04D6-40F7-AE84-31AB43E6A846}"/>
          </ac:spMkLst>
        </pc:spChg>
        <pc:spChg chg="add">
          <ac:chgData name="yoshio watanabe" userId="4f88620549a6431d" providerId="LiveId" clId="{F5CF92CB-2B28-4568-B479-93C0A6933236}" dt="2025-02-20T06:46:33.168" v="2" actId="26606"/>
          <ac:spMkLst>
            <pc:docMk/>
            <pc:sldMk cId="3519996715" sldId="264"/>
            <ac:spMk id="1041" creationId="{FF9F2414-84E8-453E-B1F3-389FDE8192D9}"/>
          </ac:spMkLst>
        </pc:spChg>
        <pc:spChg chg="add">
          <ac:chgData name="yoshio watanabe" userId="4f88620549a6431d" providerId="LiveId" clId="{F5CF92CB-2B28-4568-B479-93C0A6933236}" dt="2025-02-20T06:46:33.168" v="2" actId="26606"/>
          <ac:spMkLst>
            <pc:docMk/>
            <pc:sldMk cId="3519996715" sldId="264"/>
            <ac:spMk id="1043" creationId="{3ECA69A1-7536-43AC-85EF-C7106179F5ED}"/>
          </ac:spMkLst>
        </pc:spChg>
        <pc:picChg chg="add mod">
          <ac:chgData name="yoshio watanabe" userId="4f88620549a6431d" providerId="LiveId" clId="{F5CF92CB-2B28-4568-B479-93C0A6933236}" dt="2025-02-20T06:46:33.168" v="2" actId="26606"/>
          <ac:picMkLst>
            <pc:docMk/>
            <pc:sldMk cId="3519996715" sldId="264"/>
            <ac:picMk id="1026" creationId="{F6E1F378-5934-298F-6AF5-93875B073CA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75402" cy="33795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588628" y="0"/>
            <a:ext cx="4275402" cy="337958"/>
          </a:xfrm>
          <a:prstGeom prst="rect">
            <a:avLst/>
          </a:prstGeom>
        </p:spPr>
        <p:txBody>
          <a:bodyPr vert="horz" lIns="91440" tIns="45720" rIns="91440" bIns="45720" rtlCol="0"/>
          <a:lstStyle>
            <a:lvl1pPr algn="r">
              <a:defRPr sz="1200"/>
            </a:lvl1pPr>
          </a:lstStyle>
          <a:p>
            <a:fld id="{C3020A85-23FA-474B-B076-F871A8A35D48}" type="datetimeFigureOut">
              <a:rPr kumimoji="1" lang="ja-JP" altLang="en-US" smtClean="0"/>
              <a:t>2025/2/23</a:t>
            </a:fld>
            <a:endParaRPr kumimoji="1" lang="ja-JP" altLang="en-US"/>
          </a:p>
        </p:txBody>
      </p:sp>
      <p:sp>
        <p:nvSpPr>
          <p:cNvPr id="4" name="スライド イメージ プレースホルダー 3"/>
          <p:cNvSpPr>
            <a:spLocks noGrp="1" noRot="1" noChangeAspect="1"/>
          </p:cNvSpPr>
          <p:nvPr>
            <p:ph type="sldImg" idx="2"/>
          </p:nvPr>
        </p:nvSpPr>
        <p:spPr>
          <a:xfrm>
            <a:off x="2913063" y="841375"/>
            <a:ext cx="4040187" cy="22733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86632" y="3241586"/>
            <a:ext cx="7893050" cy="265220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6397806"/>
            <a:ext cx="4275402" cy="33795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88628" y="6397806"/>
            <a:ext cx="4275402" cy="337957"/>
          </a:xfrm>
          <a:prstGeom prst="rect">
            <a:avLst/>
          </a:prstGeom>
        </p:spPr>
        <p:txBody>
          <a:bodyPr vert="horz" lIns="91440" tIns="45720" rIns="91440" bIns="45720" rtlCol="0" anchor="b"/>
          <a:lstStyle>
            <a:lvl1pPr algn="r">
              <a:defRPr sz="1200"/>
            </a:lvl1pPr>
          </a:lstStyle>
          <a:p>
            <a:fld id="{F4716E69-92C5-4328-89F2-AB857D661E7D}" type="slidenum">
              <a:rPr kumimoji="1" lang="ja-JP" altLang="en-US" smtClean="0"/>
              <a:t>‹#›</a:t>
            </a:fld>
            <a:endParaRPr kumimoji="1" lang="ja-JP" altLang="en-US"/>
          </a:p>
        </p:txBody>
      </p:sp>
    </p:spTree>
    <p:extLst>
      <p:ext uri="{BB962C8B-B14F-4D97-AF65-F5344CB8AC3E}">
        <p14:creationId xmlns:p14="http://schemas.microsoft.com/office/powerpoint/2010/main" val="264161924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F4716E69-92C5-4328-89F2-AB857D661E7D}" type="slidenum">
              <a:rPr kumimoji="1" lang="ja-JP" altLang="en-US" smtClean="0"/>
              <a:t>7</a:t>
            </a:fld>
            <a:endParaRPr kumimoji="1" lang="ja-JP" altLang="en-US"/>
          </a:p>
        </p:txBody>
      </p:sp>
    </p:spTree>
    <p:extLst>
      <p:ext uri="{BB962C8B-B14F-4D97-AF65-F5344CB8AC3E}">
        <p14:creationId xmlns:p14="http://schemas.microsoft.com/office/powerpoint/2010/main" val="1626988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302FE9-560D-7075-D146-D03C3227F5AE}"/>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C6A7F382-4AC7-9647-D706-E2E9BC26F0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65068E44-9083-9300-619C-D941E9EF6E02}"/>
              </a:ext>
            </a:extLst>
          </p:cNvPr>
          <p:cNvSpPr>
            <a:spLocks noGrp="1"/>
          </p:cNvSpPr>
          <p:nvPr>
            <p:ph type="dt" sz="half" idx="10"/>
          </p:nvPr>
        </p:nvSpPr>
        <p:spPr/>
        <p:txBody>
          <a:bodyPr/>
          <a:lstStyle/>
          <a:p>
            <a:fld id="{3B200241-47ED-4062-A0E2-C719F5955725}" type="datetimeFigureOut">
              <a:rPr kumimoji="1" lang="ja-JP" altLang="en-US" smtClean="0"/>
              <a:t>2025/2/23</a:t>
            </a:fld>
            <a:endParaRPr kumimoji="1" lang="ja-JP" altLang="en-US"/>
          </a:p>
        </p:txBody>
      </p:sp>
      <p:sp>
        <p:nvSpPr>
          <p:cNvPr id="5" name="フッター プレースホルダー 4">
            <a:extLst>
              <a:ext uri="{FF2B5EF4-FFF2-40B4-BE49-F238E27FC236}">
                <a16:creationId xmlns:a16="http://schemas.microsoft.com/office/drawing/2014/main" id="{FF0C9812-CABC-61A4-B5C2-99068A5158D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58F27E6-CA4A-A13B-41A8-6DF001BBB5DE}"/>
              </a:ext>
            </a:extLst>
          </p:cNvPr>
          <p:cNvSpPr>
            <a:spLocks noGrp="1"/>
          </p:cNvSpPr>
          <p:nvPr>
            <p:ph type="sldNum" sz="quarter" idx="12"/>
          </p:nvPr>
        </p:nvSpPr>
        <p:spPr/>
        <p:txBody>
          <a:bodyPr/>
          <a:lstStyle/>
          <a:p>
            <a:fld id="{9E9BCCD3-B16A-4C77-8D36-71A9E8E71D13}" type="slidenum">
              <a:rPr kumimoji="1" lang="ja-JP" altLang="en-US" smtClean="0"/>
              <a:t>‹#›</a:t>
            </a:fld>
            <a:endParaRPr kumimoji="1" lang="ja-JP" altLang="en-US"/>
          </a:p>
        </p:txBody>
      </p:sp>
    </p:spTree>
    <p:extLst>
      <p:ext uri="{BB962C8B-B14F-4D97-AF65-F5344CB8AC3E}">
        <p14:creationId xmlns:p14="http://schemas.microsoft.com/office/powerpoint/2010/main" val="2765134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7CF4F4-DCA8-09D6-4503-CE2A6D70E2E7}"/>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9E7B535-F1B4-BAE2-803A-FD38FB20EC7C}"/>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3C5B842-5665-E901-6E53-ACC3782A9893}"/>
              </a:ext>
            </a:extLst>
          </p:cNvPr>
          <p:cNvSpPr>
            <a:spLocks noGrp="1"/>
          </p:cNvSpPr>
          <p:nvPr>
            <p:ph type="dt" sz="half" idx="10"/>
          </p:nvPr>
        </p:nvSpPr>
        <p:spPr/>
        <p:txBody>
          <a:bodyPr/>
          <a:lstStyle/>
          <a:p>
            <a:fld id="{3B200241-47ED-4062-A0E2-C719F5955725}" type="datetimeFigureOut">
              <a:rPr kumimoji="1" lang="ja-JP" altLang="en-US" smtClean="0"/>
              <a:t>2025/2/23</a:t>
            </a:fld>
            <a:endParaRPr kumimoji="1" lang="ja-JP" altLang="en-US"/>
          </a:p>
        </p:txBody>
      </p:sp>
      <p:sp>
        <p:nvSpPr>
          <p:cNvPr id="5" name="フッター プレースホルダー 4">
            <a:extLst>
              <a:ext uri="{FF2B5EF4-FFF2-40B4-BE49-F238E27FC236}">
                <a16:creationId xmlns:a16="http://schemas.microsoft.com/office/drawing/2014/main" id="{80E5334B-D985-585F-0D76-0E81E31C267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AEECFEB-038C-4E0B-4B81-A1136817F6C5}"/>
              </a:ext>
            </a:extLst>
          </p:cNvPr>
          <p:cNvSpPr>
            <a:spLocks noGrp="1"/>
          </p:cNvSpPr>
          <p:nvPr>
            <p:ph type="sldNum" sz="quarter" idx="12"/>
          </p:nvPr>
        </p:nvSpPr>
        <p:spPr/>
        <p:txBody>
          <a:bodyPr/>
          <a:lstStyle/>
          <a:p>
            <a:fld id="{9E9BCCD3-B16A-4C77-8D36-71A9E8E71D13}" type="slidenum">
              <a:rPr kumimoji="1" lang="ja-JP" altLang="en-US" smtClean="0"/>
              <a:t>‹#›</a:t>
            </a:fld>
            <a:endParaRPr kumimoji="1" lang="ja-JP" altLang="en-US"/>
          </a:p>
        </p:txBody>
      </p:sp>
    </p:spTree>
    <p:extLst>
      <p:ext uri="{BB962C8B-B14F-4D97-AF65-F5344CB8AC3E}">
        <p14:creationId xmlns:p14="http://schemas.microsoft.com/office/powerpoint/2010/main" val="3178922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8DC757E6-C66E-B0FD-EECD-5906028BCBD2}"/>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B32C90F-A2B8-5EF6-E8FC-69D2A9DE3471}"/>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D320E29-FB3F-95DF-5410-CC2496283C62}"/>
              </a:ext>
            </a:extLst>
          </p:cNvPr>
          <p:cNvSpPr>
            <a:spLocks noGrp="1"/>
          </p:cNvSpPr>
          <p:nvPr>
            <p:ph type="dt" sz="half" idx="10"/>
          </p:nvPr>
        </p:nvSpPr>
        <p:spPr/>
        <p:txBody>
          <a:bodyPr/>
          <a:lstStyle/>
          <a:p>
            <a:fld id="{3B200241-47ED-4062-A0E2-C719F5955725}" type="datetimeFigureOut">
              <a:rPr kumimoji="1" lang="ja-JP" altLang="en-US" smtClean="0"/>
              <a:t>2025/2/23</a:t>
            </a:fld>
            <a:endParaRPr kumimoji="1" lang="ja-JP" altLang="en-US"/>
          </a:p>
        </p:txBody>
      </p:sp>
      <p:sp>
        <p:nvSpPr>
          <p:cNvPr id="5" name="フッター プレースホルダー 4">
            <a:extLst>
              <a:ext uri="{FF2B5EF4-FFF2-40B4-BE49-F238E27FC236}">
                <a16:creationId xmlns:a16="http://schemas.microsoft.com/office/drawing/2014/main" id="{0290C116-0FC3-BC6D-54D5-86CDB99107D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6A164D9-F545-5283-683C-F9900EFAB4E0}"/>
              </a:ext>
            </a:extLst>
          </p:cNvPr>
          <p:cNvSpPr>
            <a:spLocks noGrp="1"/>
          </p:cNvSpPr>
          <p:nvPr>
            <p:ph type="sldNum" sz="quarter" idx="12"/>
          </p:nvPr>
        </p:nvSpPr>
        <p:spPr/>
        <p:txBody>
          <a:bodyPr/>
          <a:lstStyle/>
          <a:p>
            <a:fld id="{9E9BCCD3-B16A-4C77-8D36-71A9E8E71D13}" type="slidenum">
              <a:rPr kumimoji="1" lang="ja-JP" altLang="en-US" smtClean="0"/>
              <a:t>‹#›</a:t>
            </a:fld>
            <a:endParaRPr kumimoji="1" lang="ja-JP" altLang="en-US"/>
          </a:p>
        </p:txBody>
      </p:sp>
    </p:spTree>
    <p:extLst>
      <p:ext uri="{BB962C8B-B14F-4D97-AF65-F5344CB8AC3E}">
        <p14:creationId xmlns:p14="http://schemas.microsoft.com/office/powerpoint/2010/main" val="324963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44D4DA7-1EAA-0889-8012-287D1436601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5D106EA-EF2E-641C-B2FB-5384D0181E92}"/>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A1E5C12-59FC-9BA3-30B3-97B867FDA26B}"/>
              </a:ext>
            </a:extLst>
          </p:cNvPr>
          <p:cNvSpPr>
            <a:spLocks noGrp="1"/>
          </p:cNvSpPr>
          <p:nvPr>
            <p:ph type="dt" sz="half" idx="10"/>
          </p:nvPr>
        </p:nvSpPr>
        <p:spPr/>
        <p:txBody>
          <a:bodyPr/>
          <a:lstStyle/>
          <a:p>
            <a:fld id="{3B200241-47ED-4062-A0E2-C719F5955725}" type="datetimeFigureOut">
              <a:rPr kumimoji="1" lang="ja-JP" altLang="en-US" smtClean="0"/>
              <a:t>2025/2/23</a:t>
            </a:fld>
            <a:endParaRPr kumimoji="1" lang="ja-JP" altLang="en-US"/>
          </a:p>
        </p:txBody>
      </p:sp>
      <p:sp>
        <p:nvSpPr>
          <p:cNvPr id="5" name="フッター プレースホルダー 4">
            <a:extLst>
              <a:ext uri="{FF2B5EF4-FFF2-40B4-BE49-F238E27FC236}">
                <a16:creationId xmlns:a16="http://schemas.microsoft.com/office/drawing/2014/main" id="{AD123F57-4C74-6BDF-940B-FB3BAABA42E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EAE4AD5-4A38-9347-0EC8-8B6C36118059}"/>
              </a:ext>
            </a:extLst>
          </p:cNvPr>
          <p:cNvSpPr>
            <a:spLocks noGrp="1"/>
          </p:cNvSpPr>
          <p:nvPr>
            <p:ph type="sldNum" sz="quarter" idx="12"/>
          </p:nvPr>
        </p:nvSpPr>
        <p:spPr/>
        <p:txBody>
          <a:bodyPr/>
          <a:lstStyle/>
          <a:p>
            <a:fld id="{9E9BCCD3-B16A-4C77-8D36-71A9E8E71D13}" type="slidenum">
              <a:rPr kumimoji="1" lang="ja-JP" altLang="en-US" smtClean="0"/>
              <a:t>‹#›</a:t>
            </a:fld>
            <a:endParaRPr kumimoji="1" lang="ja-JP" altLang="en-US"/>
          </a:p>
        </p:txBody>
      </p:sp>
    </p:spTree>
    <p:extLst>
      <p:ext uri="{BB962C8B-B14F-4D97-AF65-F5344CB8AC3E}">
        <p14:creationId xmlns:p14="http://schemas.microsoft.com/office/powerpoint/2010/main" val="3595905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13F3E5-DE36-92DD-4245-B8D16A343FB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04696E3-8C4C-838C-52BC-5A47B619DF4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1F0B53C4-DA38-43A2-1EE5-8481CBA037EB}"/>
              </a:ext>
            </a:extLst>
          </p:cNvPr>
          <p:cNvSpPr>
            <a:spLocks noGrp="1"/>
          </p:cNvSpPr>
          <p:nvPr>
            <p:ph type="dt" sz="half" idx="10"/>
          </p:nvPr>
        </p:nvSpPr>
        <p:spPr/>
        <p:txBody>
          <a:bodyPr/>
          <a:lstStyle/>
          <a:p>
            <a:fld id="{3B200241-47ED-4062-A0E2-C719F5955725}" type="datetimeFigureOut">
              <a:rPr kumimoji="1" lang="ja-JP" altLang="en-US" smtClean="0"/>
              <a:t>2025/2/23</a:t>
            </a:fld>
            <a:endParaRPr kumimoji="1" lang="ja-JP" altLang="en-US"/>
          </a:p>
        </p:txBody>
      </p:sp>
      <p:sp>
        <p:nvSpPr>
          <p:cNvPr id="5" name="フッター プレースホルダー 4">
            <a:extLst>
              <a:ext uri="{FF2B5EF4-FFF2-40B4-BE49-F238E27FC236}">
                <a16:creationId xmlns:a16="http://schemas.microsoft.com/office/drawing/2014/main" id="{A1C746A5-FE0E-B26C-C226-10D883541F6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A4E17B4-2E6C-6879-84D3-C3BD52132439}"/>
              </a:ext>
            </a:extLst>
          </p:cNvPr>
          <p:cNvSpPr>
            <a:spLocks noGrp="1"/>
          </p:cNvSpPr>
          <p:nvPr>
            <p:ph type="sldNum" sz="quarter" idx="12"/>
          </p:nvPr>
        </p:nvSpPr>
        <p:spPr/>
        <p:txBody>
          <a:bodyPr/>
          <a:lstStyle/>
          <a:p>
            <a:fld id="{9E9BCCD3-B16A-4C77-8D36-71A9E8E71D13}" type="slidenum">
              <a:rPr kumimoji="1" lang="ja-JP" altLang="en-US" smtClean="0"/>
              <a:t>‹#›</a:t>
            </a:fld>
            <a:endParaRPr kumimoji="1" lang="ja-JP" altLang="en-US"/>
          </a:p>
        </p:txBody>
      </p:sp>
    </p:spTree>
    <p:extLst>
      <p:ext uri="{BB962C8B-B14F-4D97-AF65-F5344CB8AC3E}">
        <p14:creationId xmlns:p14="http://schemas.microsoft.com/office/powerpoint/2010/main" val="3985815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E5EC8A-B946-FA74-E933-D52513CDBD9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16B2382-AD08-3C0C-BE01-9F1982D66704}"/>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3FF52DA-3467-3CFE-ABC3-EC0622A44C75}"/>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9F24F86C-2463-4429-6B3A-1FDF2EAF1F68}"/>
              </a:ext>
            </a:extLst>
          </p:cNvPr>
          <p:cNvSpPr>
            <a:spLocks noGrp="1"/>
          </p:cNvSpPr>
          <p:nvPr>
            <p:ph type="dt" sz="half" idx="10"/>
          </p:nvPr>
        </p:nvSpPr>
        <p:spPr/>
        <p:txBody>
          <a:bodyPr/>
          <a:lstStyle/>
          <a:p>
            <a:fld id="{3B200241-47ED-4062-A0E2-C719F5955725}" type="datetimeFigureOut">
              <a:rPr kumimoji="1" lang="ja-JP" altLang="en-US" smtClean="0"/>
              <a:t>2025/2/23</a:t>
            </a:fld>
            <a:endParaRPr kumimoji="1" lang="ja-JP" altLang="en-US"/>
          </a:p>
        </p:txBody>
      </p:sp>
      <p:sp>
        <p:nvSpPr>
          <p:cNvPr id="6" name="フッター プレースホルダー 5">
            <a:extLst>
              <a:ext uri="{FF2B5EF4-FFF2-40B4-BE49-F238E27FC236}">
                <a16:creationId xmlns:a16="http://schemas.microsoft.com/office/drawing/2014/main" id="{D0D1AFF6-2FA5-1C99-A2F0-9FCEE2ACE64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B428846-9184-8F1A-29A8-391DE7ECB6C2}"/>
              </a:ext>
            </a:extLst>
          </p:cNvPr>
          <p:cNvSpPr>
            <a:spLocks noGrp="1"/>
          </p:cNvSpPr>
          <p:nvPr>
            <p:ph type="sldNum" sz="quarter" idx="12"/>
          </p:nvPr>
        </p:nvSpPr>
        <p:spPr/>
        <p:txBody>
          <a:bodyPr/>
          <a:lstStyle/>
          <a:p>
            <a:fld id="{9E9BCCD3-B16A-4C77-8D36-71A9E8E71D13}" type="slidenum">
              <a:rPr kumimoji="1" lang="ja-JP" altLang="en-US" smtClean="0"/>
              <a:t>‹#›</a:t>
            </a:fld>
            <a:endParaRPr kumimoji="1" lang="ja-JP" altLang="en-US"/>
          </a:p>
        </p:txBody>
      </p:sp>
    </p:spTree>
    <p:extLst>
      <p:ext uri="{BB962C8B-B14F-4D97-AF65-F5344CB8AC3E}">
        <p14:creationId xmlns:p14="http://schemas.microsoft.com/office/powerpoint/2010/main" val="927246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2C207F5-762D-156D-25FC-4C531E314014}"/>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E3DB238-A47A-1C1E-4C96-CBF832CE828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5389BC18-B9A5-7305-718D-2C819C8A3D9A}"/>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EABF29C-B20A-74B3-46EF-124F08DDC1B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BC69F580-E75E-707D-CE83-44CF22225427}"/>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D4C0DCD2-A5A5-F5FF-A535-00ACE4A2FB8E}"/>
              </a:ext>
            </a:extLst>
          </p:cNvPr>
          <p:cNvSpPr>
            <a:spLocks noGrp="1"/>
          </p:cNvSpPr>
          <p:nvPr>
            <p:ph type="dt" sz="half" idx="10"/>
          </p:nvPr>
        </p:nvSpPr>
        <p:spPr/>
        <p:txBody>
          <a:bodyPr/>
          <a:lstStyle/>
          <a:p>
            <a:fld id="{3B200241-47ED-4062-A0E2-C719F5955725}" type="datetimeFigureOut">
              <a:rPr kumimoji="1" lang="ja-JP" altLang="en-US" smtClean="0"/>
              <a:t>2025/2/23</a:t>
            </a:fld>
            <a:endParaRPr kumimoji="1" lang="ja-JP" altLang="en-US"/>
          </a:p>
        </p:txBody>
      </p:sp>
      <p:sp>
        <p:nvSpPr>
          <p:cNvPr id="8" name="フッター プレースホルダー 7">
            <a:extLst>
              <a:ext uri="{FF2B5EF4-FFF2-40B4-BE49-F238E27FC236}">
                <a16:creationId xmlns:a16="http://schemas.microsoft.com/office/drawing/2014/main" id="{3D48547E-DBC8-F006-2A09-CD9616CBB9B4}"/>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69E57A4-25E8-802F-FC65-5F891795CB0B}"/>
              </a:ext>
            </a:extLst>
          </p:cNvPr>
          <p:cNvSpPr>
            <a:spLocks noGrp="1"/>
          </p:cNvSpPr>
          <p:nvPr>
            <p:ph type="sldNum" sz="quarter" idx="12"/>
          </p:nvPr>
        </p:nvSpPr>
        <p:spPr/>
        <p:txBody>
          <a:bodyPr/>
          <a:lstStyle/>
          <a:p>
            <a:fld id="{9E9BCCD3-B16A-4C77-8D36-71A9E8E71D13}" type="slidenum">
              <a:rPr kumimoji="1" lang="ja-JP" altLang="en-US" smtClean="0"/>
              <a:t>‹#›</a:t>
            </a:fld>
            <a:endParaRPr kumimoji="1" lang="ja-JP" altLang="en-US"/>
          </a:p>
        </p:txBody>
      </p:sp>
    </p:spTree>
    <p:extLst>
      <p:ext uri="{BB962C8B-B14F-4D97-AF65-F5344CB8AC3E}">
        <p14:creationId xmlns:p14="http://schemas.microsoft.com/office/powerpoint/2010/main" val="1996133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C5A070-5891-F46E-25A2-AC6DB9AAD50D}"/>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94A10E47-DD37-FAEC-702E-BC6E243B277A}"/>
              </a:ext>
            </a:extLst>
          </p:cNvPr>
          <p:cNvSpPr>
            <a:spLocks noGrp="1"/>
          </p:cNvSpPr>
          <p:nvPr>
            <p:ph type="dt" sz="half" idx="10"/>
          </p:nvPr>
        </p:nvSpPr>
        <p:spPr/>
        <p:txBody>
          <a:bodyPr/>
          <a:lstStyle/>
          <a:p>
            <a:fld id="{3B200241-47ED-4062-A0E2-C719F5955725}" type="datetimeFigureOut">
              <a:rPr kumimoji="1" lang="ja-JP" altLang="en-US" smtClean="0"/>
              <a:t>2025/2/23</a:t>
            </a:fld>
            <a:endParaRPr kumimoji="1" lang="ja-JP" altLang="en-US"/>
          </a:p>
        </p:txBody>
      </p:sp>
      <p:sp>
        <p:nvSpPr>
          <p:cNvPr id="4" name="フッター プレースホルダー 3">
            <a:extLst>
              <a:ext uri="{FF2B5EF4-FFF2-40B4-BE49-F238E27FC236}">
                <a16:creationId xmlns:a16="http://schemas.microsoft.com/office/drawing/2014/main" id="{211CD225-A588-058A-9B30-558B06AF09A6}"/>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D2A4CFED-0F11-F8E1-13CD-B5B0630720DA}"/>
              </a:ext>
            </a:extLst>
          </p:cNvPr>
          <p:cNvSpPr>
            <a:spLocks noGrp="1"/>
          </p:cNvSpPr>
          <p:nvPr>
            <p:ph type="sldNum" sz="quarter" idx="12"/>
          </p:nvPr>
        </p:nvSpPr>
        <p:spPr/>
        <p:txBody>
          <a:bodyPr/>
          <a:lstStyle/>
          <a:p>
            <a:fld id="{9E9BCCD3-B16A-4C77-8D36-71A9E8E71D13}" type="slidenum">
              <a:rPr kumimoji="1" lang="ja-JP" altLang="en-US" smtClean="0"/>
              <a:t>‹#›</a:t>
            </a:fld>
            <a:endParaRPr kumimoji="1" lang="ja-JP" altLang="en-US"/>
          </a:p>
        </p:txBody>
      </p:sp>
    </p:spTree>
    <p:extLst>
      <p:ext uri="{BB962C8B-B14F-4D97-AF65-F5344CB8AC3E}">
        <p14:creationId xmlns:p14="http://schemas.microsoft.com/office/powerpoint/2010/main" val="3381828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64049C0-5CC1-EC87-02B0-FAD49C4E5963}"/>
              </a:ext>
            </a:extLst>
          </p:cNvPr>
          <p:cNvSpPr>
            <a:spLocks noGrp="1"/>
          </p:cNvSpPr>
          <p:nvPr>
            <p:ph type="dt" sz="half" idx="10"/>
          </p:nvPr>
        </p:nvSpPr>
        <p:spPr/>
        <p:txBody>
          <a:bodyPr/>
          <a:lstStyle/>
          <a:p>
            <a:fld id="{3B200241-47ED-4062-A0E2-C719F5955725}" type="datetimeFigureOut">
              <a:rPr kumimoji="1" lang="ja-JP" altLang="en-US" smtClean="0"/>
              <a:t>2025/2/23</a:t>
            </a:fld>
            <a:endParaRPr kumimoji="1" lang="ja-JP" altLang="en-US"/>
          </a:p>
        </p:txBody>
      </p:sp>
      <p:sp>
        <p:nvSpPr>
          <p:cNvPr id="3" name="フッター プレースホルダー 2">
            <a:extLst>
              <a:ext uri="{FF2B5EF4-FFF2-40B4-BE49-F238E27FC236}">
                <a16:creationId xmlns:a16="http://schemas.microsoft.com/office/drawing/2014/main" id="{9B1449C0-E690-0AC6-B76D-20A1A79A9B8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7619F9E9-E920-0333-93A5-CBA023BE5E7A}"/>
              </a:ext>
            </a:extLst>
          </p:cNvPr>
          <p:cNvSpPr>
            <a:spLocks noGrp="1"/>
          </p:cNvSpPr>
          <p:nvPr>
            <p:ph type="sldNum" sz="quarter" idx="12"/>
          </p:nvPr>
        </p:nvSpPr>
        <p:spPr/>
        <p:txBody>
          <a:bodyPr/>
          <a:lstStyle/>
          <a:p>
            <a:fld id="{9E9BCCD3-B16A-4C77-8D36-71A9E8E71D13}" type="slidenum">
              <a:rPr kumimoji="1" lang="ja-JP" altLang="en-US" smtClean="0"/>
              <a:t>‹#›</a:t>
            </a:fld>
            <a:endParaRPr kumimoji="1" lang="ja-JP" altLang="en-US"/>
          </a:p>
        </p:txBody>
      </p:sp>
    </p:spTree>
    <p:extLst>
      <p:ext uri="{BB962C8B-B14F-4D97-AF65-F5344CB8AC3E}">
        <p14:creationId xmlns:p14="http://schemas.microsoft.com/office/powerpoint/2010/main" val="3727825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1201409-0300-5991-ACAC-E3194EAF59E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EE5D7CC-7658-4733-80AD-6BA0CD19489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9F83DE03-B579-E51D-0D79-24F41B50A5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F88B071-1751-1837-DE0F-417E5603768E}"/>
              </a:ext>
            </a:extLst>
          </p:cNvPr>
          <p:cNvSpPr>
            <a:spLocks noGrp="1"/>
          </p:cNvSpPr>
          <p:nvPr>
            <p:ph type="dt" sz="half" idx="10"/>
          </p:nvPr>
        </p:nvSpPr>
        <p:spPr/>
        <p:txBody>
          <a:bodyPr/>
          <a:lstStyle/>
          <a:p>
            <a:fld id="{3B200241-47ED-4062-A0E2-C719F5955725}" type="datetimeFigureOut">
              <a:rPr kumimoji="1" lang="ja-JP" altLang="en-US" smtClean="0"/>
              <a:t>2025/2/23</a:t>
            </a:fld>
            <a:endParaRPr kumimoji="1" lang="ja-JP" altLang="en-US"/>
          </a:p>
        </p:txBody>
      </p:sp>
      <p:sp>
        <p:nvSpPr>
          <p:cNvPr id="6" name="フッター プレースホルダー 5">
            <a:extLst>
              <a:ext uri="{FF2B5EF4-FFF2-40B4-BE49-F238E27FC236}">
                <a16:creationId xmlns:a16="http://schemas.microsoft.com/office/drawing/2014/main" id="{F0F2CC72-83FF-3647-51A8-0B76EC8AB5D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07F51E5-D0DF-6125-6C8A-6C245EF11C1B}"/>
              </a:ext>
            </a:extLst>
          </p:cNvPr>
          <p:cNvSpPr>
            <a:spLocks noGrp="1"/>
          </p:cNvSpPr>
          <p:nvPr>
            <p:ph type="sldNum" sz="quarter" idx="12"/>
          </p:nvPr>
        </p:nvSpPr>
        <p:spPr/>
        <p:txBody>
          <a:bodyPr/>
          <a:lstStyle/>
          <a:p>
            <a:fld id="{9E9BCCD3-B16A-4C77-8D36-71A9E8E71D13}" type="slidenum">
              <a:rPr kumimoji="1" lang="ja-JP" altLang="en-US" smtClean="0"/>
              <a:t>‹#›</a:t>
            </a:fld>
            <a:endParaRPr kumimoji="1" lang="ja-JP" altLang="en-US"/>
          </a:p>
        </p:txBody>
      </p:sp>
    </p:spTree>
    <p:extLst>
      <p:ext uri="{BB962C8B-B14F-4D97-AF65-F5344CB8AC3E}">
        <p14:creationId xmlns:p14="http://schemas.microsoft.com/office/powerpoint/2010/main" val="2736936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BF6B40-90BD-1214-481F-C1D9885AC326}"/>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30782A9D-41E8-17B7-9E56-157E450421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B471B464-7DA5-884A-D079-602A9FAA94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FEDE3FF-299F-4430-6B26-B7132A5A2165}"/>
              </a:ext>
            </a:extLst>
          </p:cNvPr>
          <p:cNvSpPr>
            <a:spLocks noGrp="1"/>
          </p:cNvSpPr>
          <p:nvPr>
            <p:ph type="dt" sz="half" idx="10"/>
          </p:nvPr>
        </p:nvSpPr>
        <p:spPr/>
        <p:txBody>
          <a:bodyPr/>
          <a:lstStyle/>
          <a:p>
            <a:fld id="{3B200241-47ED-4062-A0E2-C719F5955725}" type="datetimeFigureOut">
              <a:rPr kumimoji="1" lang="ja-JP" altLang="en-US" smtClean="0"/>
              <a:t>2025/2/23</a:t>
            </a:fld>
            <a:endParaRPr kumimoji="1" lang="ja-JP" altLang="en-US"/>
          </a:p>
        </p:txBody>
      </p:sp>
      <p:sp>
        <p:nvSpPr>
          <p:cNvPr id="6" name="フッター プレースホルダー 5">
            <a:extLst>
              <a:ext uri="{FF2B5EF4-FFF2-40B4-BE49-F238E27FC236}">
                <a16:creationId xmlns:a16="http://schemas.microsoft.com/office/drawing/2014/main" id="{6EF1B653-D87D-792B-5746-938DEF7030F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91C1CC-5B2C-13C7-8105-BE16333C3411}"/>
              </a:ext>
            </a:extLst>
          </p:cNvPr>
          <p:cNvSpPr>
            <a:spLocks noGrp="1"/>
          </p:cNvSpPr>
          <p:nvPr>
            <p:ph type="sldNum" sz="quarter" idx="12"/>
          </p:nvPr>
        </p:nvSpPr>
        <p:spPr/>
        <p:txBody>
          <a:bodyPr/>
          <a:lstStyle/>
          <a:p>
            <a:fld id="{9E9BCCD3-B16A-4C77-8D36-71A9E8E71D13}" type="slidenum">
              <a:rPr kumimoji="1" lang="ja-JP" altLang="en-US" smtClean="0"/>
              <a:t>‹#›</a:t>
            </a:fld>
            <a:endParaRPr kumimoji="1" lang="ja-JP" altLang="en-US"/>
          </a:p>
        </p:txBody>
      </p:sp>
    </p:spTree>
    <p:extLst>
      <p:ext uri="{BB962C8B-B14F-4D97-AF65-F5344CB8AC3E}">
        <p14:creationId xmlns:p14="http://schemas.microsoft.com/office/powerpoint/2010/main" val="1262834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8C54104-38CA-5E92-66C2-593E2D97471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5E35550-DF64-8FA0-FFDD-DCB0725853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759AC4D-7E08-7774-E2DC-CB3420B60F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B200241-47ED-4062-A0E2-C719F5955725}" type="datetimeFigureOut">
              <a:rPr kumimoji="1" lang="ja-JP" altLang="en-US" smtClean="0"/>
              <a:t>2025/2/23</a:t>
            </a:fld>
            <a:endParaRPr kumimoji="1" lang="ja-JP" altLang="en-US"/>
          </a:p>
        </p:txBody>
      </p:sp>
      <p:sp>
        <p:nvSpPr>
          <p:cNvPr id="5" name="フッター プレースホルダー 4">
            <a:extLst>
              <a:ext uri="{FF2B5EF4-FFF2-40B4-BE49-F238E27FC236}">
                <a16:creationId xmlns:a16="http://schemas.microsoft.com/office/drawing/2014/main" id="{D4CCABDA-E57F-4022-1172-7DF95435DB0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A6F48E1B-7345-F4F2-B54F-728E8BDDD8B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E9BCCD3-B16A-4C77-8D36-71A9E8E71D13}" type="slidenum">
              <a:rPr kumimoji="1" lang="ja-JP" altLang="en-US" smtClean="0"/>
              <a:t>‹#›</a:t>
            </a:fld>
            <a:endParaRPr kumimoji="1" lang="ja-JP" altLang="en-US"/>
          </a:p>
        </p:txBody>
      </p:sp>
    </p:spTree>
    <p:extLst>
      <p:ext uri="{BB962C8B-B14F-4D97-AF65-F5344CB8AC3E}">
        <p14:creationId xmlns:p14="http://schemas.microsoft.com/office/powerpoint/2010/main" val="1507369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D1CE4C-4D8C-27B3-2156-8192F7F698DC}"/>
              </a:ext>
            </a:extLst>
          </p:cNvPr>
          <p:cNvSpPr>
            <a:spLocks noGrp="1"/>
          </p:cNvSpPr>
          <p:nvPr>
            <p:ph type="ctrTitle"/>
          </p:nvPr>
        </p:nvSpPr>
        <p:spPr/>
        <p:txBody>
          <a:bodyPr/>
          <a:lstStyle/>
          <a:p>
            <a:r>
              <a:rPr kumimoji="1" lang="ja-JP" altLang="en-US" dirty="0">
                <a:latin typeface="HGP明朝E" panose="02020900000000000000" pitchFamily="18" charset="-128"/>
                <a:ea typeface="HGP明朝E" panose="02020900000000000000" pitchFamily="18" charset="-128"/>
              </a:rPr>
              <a:t>日中関係に隙間風？</a:t>
            </a:r>
          </a:p>
        </p:txBody>
      </p:sp>
      <p:sp>
        <p:nvSpPr>
          <p:cNvPr id="3" name="字幕 2">
            <a:extLst>
              <a:ext uri="{FF2B5EF4-FFF2-40B4-BE49-F238E27FC236}">
                <a16:creationId xmlns:a16="http://schemas.microsoft.com/office/drawing/2014/main" id="{BBDCAB31-8B00-654C-2146-2C48A5AF233B}"/>
              </a:ext>
            </a:extLst>
          </p:cNvPr>
          <p:cNvSpPr>
            <a:spLocks noGrp="1"/>
          </p:cNvSpPr>
          <p:nvPr>
            <p:ph type="subTitle" idx="1"/>
          </p:nvPr>
        </p:nvSpPr>
        <p:spPr>
          <a:xfrm>
            <a:off x="1524000" y="4079875"/>
            <a:ext cx="9144000" cy="1655762"/>
          </a:xfrm>
        </p:spPr>
        <p:txBody>
          <a:bodyPr/>
          <a:lstStyle/>
          <a:p>
            <a:r>
              <a:rPr kumimoji="1" lang="ja-JP" altLang="en-US" dirty="0">
                <a:latin typeface="HGP明朝E" panose="02020900000000000000" pitchFamily="18" charset="-128"/>
                <a:ea typeface="HGP明朝E" panose="02020900000000000000" pitchFamily="18" charset="-128"/>
              </a:rPr>
              <a:t>情報パック</a:t>
            </a:r>
            <a:r>
              <a:rPr kumimoji="1" lang="en-US" altLang="ja-JP" dirty="0">
                <a:latin typeface="HGP明朝E" panose="02020900000000000000" pitchFamily="18" charset="-128"/>
                <a:ea typeface="HGP明朝E" panose="02020900000000000000" pitchFamily="18" charset="-128"/>
              </a:rPr>
              <a:t>2</a:t>
            </a:r>
            <a:r>
              <a:rPr kumimoji="1" lang="ja-JP" altLang="en-US" dirty="0">
                <a:latin typeface="HGP明朝E" panose="02020900000000000000" pitchFamily="18" charset="-128"/>
                <a:ea typeface="HGP明朝E" panose="02020900000000000000" pitchFamily="18" charset="-128"/>
              </a:rPr>
              <a:t>月号</a:t>
            </a:r>
          </a:p>
        </p:txBody>
      </p:sp>
    </p:spTree>
    <p:extLst>
      <p:ext uri="{BB962C8B-B14F-4D97-AF65-F5344CB8AC3E}">
        <p14:creationId xmlns:p14="http://schemas.microsoft.com/office/powerpoint/2010/main" val="704389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61E5D38B-ECA2-B2B3-EED8-15FE24DD83F6}"/>
              </a:ext>
            </a:extLst>
          </p:cNvPr>
          <p:cNvSpPr>
            <a:spLocks noGrp="1"/>
          </p:cNvSpPr>
          <p:nvPr>
            <p:ph type="title"/>
          </p:nvPr>
        </p:nvSpPr>
        <p:spPr>
          <a:xfrm>
            <a:off x="640080" y="501093"/>
            <a:ext cx="4869180" cy="1625127"/>
          </a:xfrm>
        </p:spPr>
        <p:txBody>
          <a:bodyPr anchor="b">
            <a:normAutofit/>
          </a:bodyPr>
          <a:lstStyle/>
          <a:p>
            <a:r>
              <a:rPr kumimoji="1" lang="ja-JP" altLang="en-US" sz="4200" dirty="0">
                <a:latin typeface="HGP明朝E" panose="02020900000000000000" pitchFamily="18" charset="-128"/>
                <a:ea typeface="HGP明朝E" panose="02020900000000000000" pitchFamily="18" charset="-128"/>
              </a:rPr>
              <a:t>日本大型経済人の訪中団</a:t>
            </a:r>
            <a:r>
              <a:rPr kumimoji="1" lang="en-US" altLang="ja-JP" sz="4200" dirty="0">
                <a:latin typeface="HGP明朝E" panose="02020900000000000000" pitchFamily="18" charset="-128"/>
                <a:ea typeface="HGP明朝E" panose="02020900000000000000" pitchFamily="18" charset="-128"/>
              </a:rPr>
              <a:t>2</a:t>
            </a:r>
            <a:r>
              <a:rPr kumimoji="1" lang="ja-JP" altLang="en-US" sz="4200" dirty="0">
                <a:latin typeface="HGP明朝E" panose="02020900000000000000" pitchFamily="18" charset="-128"/>
                <a:ea typeface="HGP明朝E" panose="02020900000000000000" pitchFamily="18" charset="-128"/>
              </a:rPr>
              <a:t>月</a:t>
            </a:r>
            <a:r>
              <a:rPr kumimoji="1" lang="en-US" altLang="ja-JP" sz="4200" dirty="0">
                <a:latin typeface="HGP明朝E" panose="02020900000000000000" pitchFamily="18" charset="-128"/>
                <a:ea typeface="HGP明朝E" panose="02020900000000000000" pitchFamily="18" charset="-128"/>
              </a:rPr>
              <a:t>16</a:t>
            </a:r>
            <a:r>
              <a:rPr lang="ja-JP" altLang="en-US" sz="4200" dirty="0">
                <a:latin typeface="HGP明朝E" panose="02020900000000000000" pitchFamily="18" charset="-128"/>
                <a:ea typeface="HGP明朝E" panose="02020900000000000000" pitchFamily="18" charset="-128"/>
              </a:rPr>
              <a:t>～</a:t>
            </a:r>
            <a:r>
              <a:rPr lang="en-US" altLang="ja-JP" sz="4200" dirty="0">
                <a:latin typeface="HGP明朝E" panose="02020900000000000000" pitchFamily="18" charset="-128"/>
                <a:ea typeface="HGP明朝E" panose="02020900000000000000" pitchFamily="18" charset="-128"/>
              </a:rPr>
              <a:t>19</a:t>
            </a:r>
            <a:r>
              <a:rPr lang="ja-JP" altLang="en-US" sz="4200" dirty="0">
                <a:latin typeface="HGP明朝E" panose="02020900000000000000" pitchFamily="18" charset="-128"/>
                <a:ea typeface="HGP明朝E" panose="02020900000000000000" pitchFamily="18" charset="-128"/>
              </a:rPr>
              <a:t>日</a:t>
            </a:r>
            <a:endParaRPr kumimoji="1" lang="ja-JP" altLang="en-US" sz="4200" dirty="0">
              <a:latin typeface="HGP明朝E" panose="02020900000000000000" pitchFamily="18" charset="-128"/>
              <a:ea typeface="HGP明朝E" panose="02020900000000000000" pitchFamily="18" charset="-128"/>
            </a:endParaRPr>
          </a:p>
        </p:txBody>
      </p:sp>
      <p:sp>
        <p:nvSpPr>
          <p:cNvPr id="103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コンテンツ プレースホルダー 2">
            <a:extLst>
              <a:ext uri="{FF2B5EF4-FFF2-40B4-BE49-F238E27FC236}">
                <a16:creationId xmlns:a16="http://schemas.microsoft.com/office/drawing/2014/main" id="{DACA609B-6989-A035-6BE0-4323125A5D28}"/>
              </a:ext>
            </a:extLst>
          </p:cNvPr>
          <p:cNvSpPr>
            <a:spLocks noGrp="1"/>
          </p:cNvSpPr>
          <p:nvPr>
            <p:ph idx="1"/>
          </p:nvPr>
        </p:nvSpPr>
        <p:spPr>
          <a:xfrm>
            <a:off x="640080" y="2777914"/>
            <a:ext cx="4243589" cy="3743345"/>
          </a:xfrm>
        </p:spPr>
        <p:txBody>
          <a:bodyPr>
            <a:normAutofit/>
          </a:bodyPr>
          <a:lstStyle/>
          <a:p>
            <a:r>
              <a:rPr kumimoji="1" lang="ja-JP" altLang="en-US" sz="2400" dirty="0">
                <a:latin typeface="HGP明朝E" panose="02020900000000000000" pitchFamily="18" charset="-128"/>
                <a:ea typeface="HGP明朝E" panose="02020900000000000000" pitchFamily="18" charset="-128"/>
              </a:rPr>
              <a:t>日中経済協会、経団連、日本商工会議所　約</a:t>
            </a:r>
            <a:r>
              <a:rPr kumimoji="1" lang="en-US" altLang="ja-JP" sz="2400" dirty="0">
                <a:latin typeface="HGP明朝E" panose="02020900000000000000" pitchFamily="18" charset="-128"/>
                <a:ea typeface="HGP明朝E" panose="02020900000000000000" pitchFamily="18" charset="-128"/>
              </a:rPr>
              <a:t>230</a:t>
            </a:r>
            <a:r>
              <a:rPr kumimoji="1" lang="ja-JP" altLang="en-US" sz="2400" dirty="0">
                <a:latin typeface="HGP明朝E" panose="02020900000000000000" pitchFamily="18" charset="-128"/>
                <a:ea typeface="HGP明朝E" panose="02020900000000000000" pitchFamily="18" charset="-128"/>
              </a:rPr>
              <a:t>人</a:t>
            </a:r>
            <a:endParaRPr kumimoji="1" lang="en-US" altLang="ja-JP" sz="2400" dirty="0">
              <a:latin typeface="HGP明朝E" panose="02020900000000000000" pitchFamily="18" charset="-128"/>
              <a:ea typeface="HGP明朝E" panose="02020900000000000000" pitchFamily="18" charset="-128"/>
            </a:endParaRPr>
          </a:p>
          <a:p>
            <a:r>
              <a:rPr lang="en-US" altLang="ja-JP" sz="2400" dirty="0">
                <a:latin typeface="HGP明朝E" panose="02020900000000000000" pitchFamily="18" charset="-128"/>
                <a:ea typeface="HGP明朝E" panose="02020900000000000000" pitchFamily="18" charset="-128"/>
              </a:rPr>
              <a:t>1975</a:t>
            </a:r>
            <a:r>
              <a:rPr lang="ja-JP" altLang="en-US" sz="2400" dirty="0">
                <a:latin typeface="HGP明朝E" panose="02020900000000000000" pitchFamily="18" charset="-128"/>
                <a:ea typeface="HGP明朝E" panose="02020900000000000000" pitchFamily="18" charset="-128"/>
              </a:rPr>
              <a:t>年からほぼ毎年派遣</a:t>
            </a:r>
            <a:endParaRPr lang="en-US" altLang="ja-JP" sz="2400" dirty="0">
              <a:latin typeface="HGP明朝E" panose="02020900000000000000" pitchFamily="18" charset="-128"/>
              <a:ea typeface="HGP明朝E" panose="02020900000000000000" pitchFamily="18" charset="-128"/>
            </a:endParaRPr>
          </a:p>
          <a:p>
            <a:r>
              <a:rPr kumimoji="1" lang="ja-JP" altLang="en-US" sz="2400" dirty="0">
                <a:latin typeface="HGP明朝E" panose="02020900000000000000" pitchFamily="18" charset="-128"/>
                <a:ea typeface="HGP明朝E" panose="02020900000000000000" pitchFamily="18" charset="-128"/>
              </a:rPr>
              <a:t>今年は</a:t>
            </a:r>
            <a:r>
              <a:rPr kumimoji="1" lang="en-US" altLang="ja-JP" sz="2400" dirty="0">
                <a:latin typeface="HGP明朝E" panose="02020900000000000000" pitchFamily="18" charset="-128"/>
                <a:ea typeface="HGP明朝E" panose="02020900000000000000" pitchFamily="18" charset="-128"/>
              </a:rPr>
              <a:t>50</a:t>
            </a:r>
            <a:r>
              <a:rPr kumimoji="1" lang="ja-JP" altLang="en-US" sz="2400" dirty="0">
                <a:latin typeface="HGP明朝E" panose="02020900000000000000" pitchFamily="18" charset="-128"/>
                <a:ea typeface="HGP明朝E" panose="02020900000000000000" pitchFamily="18" charset="-128"/>
              </a:rPr>
              <a:t>年目　節目の年</a:t>
            </a:r>
            <a:endParaRPr kumimoji="1" lang="en-US" altLang="ja-JP" sz="2400" dirty="0">
              <a:latin typeface="HGP明朝E" panose="02020900000000000000" pitchFamily="18" charset="-128"/>
              <a:ea typeface="HGP明朝E" panose="02020900000000000000" pitchFamily="18" charset="-128"/>
            </a:endParaRPr>
          </a:p>
          <a:p>
            <a:endParaRPr kumimoji="1" lang="en-US" altLang="ja-JP" sz="2400" dirty="0">
              <a:latin typeface="HGP明朝E" panose="02020900000000000000" pitchFamily="18" charset="-128"/>
              <a:ea typeface="HGP明朝E" panose="02020900000000000000" pitchFamily="18" charset="-128"/>
            </a:endParaRPr>
          </a:p>
          <a:p>
            <a:r>
              <a:rPr lang="ja-JP" altLang="en-US" sz="2400" dirty="0">
                <a:highlight>
                  <a:srgbClr val="FFFF00"/>
                </a:highlight>
                <a:latin typeface="HGP明朝E" panose="02020900000000000000" pitchFamily="18" charset="-128"/>
                <a:ea typeface="HGP明朝E" panose="02020900000000000000" pitchFamily="18" charset="-128"/>
              </a:rPr>
              <a:t>何立峰</a:t>
            </a:r>
            <a:r>
              <a:rPr lang="ja-JP" altLang="en-US" sz="2400" dirty="0">
                <a:latin typeface="HGP明朝E" panose="02020900000000000000" pitchFamily="18" charset="-128"/>
                <a:ea typeface="HGP明朝E" panose="02020900000000000000" pitchFamily="18" charset="-128"/>
              </a:rPr>
              <a:t>副首相と会談</a:t>
            </a:r>
            <a:endParaRPr lang="en-US" altLang="ja-JP" sz="2400" dirty="0">
              <a:latin typeface="HGP明朝E" panose="02020900000000000000" pitchFamily="18" charset="-128"/>
              <a:ea typeface="HGP明朝E" panose="02020900000000000000" pitchFamily="18" charset="-128"/>
            </a:endParaRPr>
          </a:p>
          <a:p>
            <a:pPr lvl="1"/>
            <a:r>
              <a:rPr kumimoji="1" lang="ja-JP" altLang="en-US" sz="2000" dirty="0">
                <a:latin typeface="HGP明朝E" panose="02020900000000000000" pitchFamily="18" charset="-128"/>
                <a:ea typeface="HGP明朝E" panose="02020900000000000000" pitchFamily="18" charset="-128"/>
              </a:rPr>
              <a:t>何氏は政治局常務委員ではない</a:t>
            </a:r>
            <a:endParaRPr kumimoji="1" lang="en-US" altLang="ja-JP" sz="2000" dirty="0">
              <a:latin typeface="HGP明朝E" panose="02020900000000000000" pitchFamily="18" charset="-128"/>
              <a:ea typeface="HGP明朝E" panose="02020900000000000000" pitchFamily="18" charset="-128"/>
            </a:endParaRPr>
          </a:p>
          <a:p>
            <a:pPr marL="0" indent="0">
              <a:buNone/>
            </a:pPr>
            <a:r>
              <a:rPr lang="ja-JP" altLang="en-US" sz="2400" dirty="0">
                <a:latin typeface="HGP明朝E" panose="02020900000000000000" pitchFamily="18" charset="-128"/>
                <a:ea typeface="HGP明朝E" panose="02020900000000000000" pitchFamily="18" charset="-128"/>
              </a:rPr>
              <a:t>　＜異変＞</a:t>
            </a:r>
            <a:endParaRPr kumimoji="1" lang="en-US" altLang="ja-JP" sz="2400" dirty="0">
              <a:latin typeface="HGP明朝E" panose="02020900000000000000" pitchFamily="18" charset="-128"/>
              <a:ea typeface="HGP明朝E" panose="02020900000000000000" pitchFamily="18" charset="-128"/>
            </a:endParaRPr>
          </a:p>
          <a:p>
            <a:pPr marL="457200" lvl="1" indent="0">
              <a:buNone/>
            </a:pPr>
            <a:endParaRPr kumimoji="1" lang="ja-JP" altLang="en-US" sz="2000" dirty="0">
              <a:latin typeface="HGP明朝E" panose="02020900000000000000" pitchFamily="18" charset="-128"/>
              <a:ea typeface="HGP明朝E" panose="02020900000000000000" pitchFamily="18" charset="-128"/>
            </a:endParaRPr>
          </a:p>
        </p:txBody>
      </p:sp>
      <p:pic>
        <p:nvPicPr>
          <p:cNvPr id="1026" name="Picture 2" descr="経済界訪中団「公正な貿易」確認 トランプ氏念頭に - 日本経済新聞">
            <a:extLst>
              <a:ext uri="{FF2B5EF4-FFF2-40B4-BE49-F238E27FC236}">
                <a16:creationId xmlns:a16="http://schemas.microsoft.com/office/drawing/2014/main" id="{D5040243-731A-E12D-E3D9-D68D80CB0D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2840" r="24471"/>
          <a:stretch/>
        </p:blipFill>
        <p:spPr bwMode="auto">
          <a:xfrm>
            <a:off x="5311702" y="9"/>
            <a:ext cx="6878775" cy="7048507"/>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5476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57B8D64-5B54-6B6E-B2DB-58155942D57B}"/>
              </a:ext>
            </a:extLst>
          </p:cNvPr>
          <p:cNvSpPr>
            <a:spLocks noGrp="1"/>
          </p:cNvSpPr>
          <p:nvPr>
            <p:ph idx="1"/>
          </p:nvPr>
        </p:nvSpPr>
        <p:spPr>
          <a:xfrm>
            <a:off x="838200" y="666273"/>
            <a:ext cx="10515600" cy="5525453"/>
          </a:xfrm>
        </p:spPr>
        <p:txBody>
          <a:bodyPr>
            <a:normAutofit/>
          </a:bodyPr>
          <a:lstStyle/>
          <a:p>
            <a:r>
              <a:rPr kumimoji="1" lang="ja-JP" altLang="en-US" sz="3600" dirty="0">
                <a:latin typeface="HGP明朝E" panose="02020900000000000000" pitchFamily="18" charset="-128"/>
                <a:ea typeface="HGP明朝E" panose="02020900000000000000" pitchFamily="18" charset="-128"/>
              </a:rPr>
              <a:t>日本の対中依存度は、</a:t>
            </a:r>
            <a:r>
              <a:rPr kumimoji="1" lang="en-US" altLang="ja-JP" sz="3600" dirty="0">
                <a:latin typeface="HGP明朝E" panose="02020900000000000000" pitchFamily="18" charset="-128"/>
                <a:ea typeface="HGP明朝E" panose="02020900000000000000" pitchFamily="18" charset="-128"/>
              </a:rPr>
              <a:t>2005</a:t>
            </a:r>
            <a:r>
              <a:rPr kumimoji="1" lang="ja-JP" altLang="en-US" sz="3600" dirty="0">
                <a:latin typeface="HGP明朝E" panose="02020900000000000000" pitchFamily="18" charset="-128"/>
                <a:ea typeface="HGP明朝E" panose="02020900000000000000" pitchFamily="18" charset="-128"/>
              </a:rPr>
              <a:t>年は</a:t>
            </a:r>
            <a:r>
              <a:rPr kumimoji="1" lang="en-US" altLang="ja-JP" sz="3600" dirty="0">
                <a:latin typeface="HGP明朝E" panose="02020900000000000000" pitchFamily="18" charset="-128"/>
                <a:ea typeface="HGP明朝E" panose="02020900000000000000" pitchFamily="18" charset="-128"/>
              </a:rPr>
              <a:t>17</a:t>
            </a:r>
            <a:r>
              <a:rPr kumimoji="1" lang="ja-JP" altLang="en-US" sz="3600" dirty="0">
                <a:latin typeface="HGP明朝E" panose="02020900000000000000" pitchFamily="18" charset="-128"/>
                <a:ea typeface="HGP明朝E" panose="02020900000000000000" pitchFamily="18" charset="-128"/>
              </a:rPr>
              <a:t>％、</a:t>
            </a:r>
            <a:r>
              <a:rPr kumimoji="1" lang="en-US" altLang="ja-JP" sz="3600" dirty="0">
                <a:latin typeface="HGP明朝E" panose="02020900000000000000" pitchFamily="18" charset="-128"/>
                <a:ea typeface="HGP明朝E" panose="02020900000000000000" pitchFamily="18" charset="-128"/>
              </a:rPr>
              <a:t>2023</a:t>
            </a:r>
            <a:r>
              <a:rPr kumimoji="1" lang="ja-JP" altLang="en-US" sz="3600" dirty="0">
                <a:latin typeface="HGP明朝E" panose="02020900000000000000" pitchFamily="18" charset="-128"/>
                <a:ea typeface="HGP明朝E" panose="02020900000000000000" pitchFamily="18" charset="-128"/>
              </a:rPr>
              <a:t>年には</a:t>
            </a:r>
            <a:r>
              <a:rPr kumimoji="1" lang="en-US" altLang="ja-JP" sz="3600" dirty="0">
                <a:latin typeface="HGP明朝E" panose="02020900000000000000" pitchFamily="18" charset="-128"/>
                <a:ea typeface="HGP明朝E" panose="02020900000000000000" pitchFamily="18" charset="-128"/>
              </a:rPr>
              <a:t>20</a:t>
            </a:r>
            <a:r>
              <a:rPr kumimoji="1" lang="ja-JP" altLang="en-US" sz="3600" dirty="0">
                <a:latin typeface="HGP明朝E" panose="02020900000000000000" pitchFamily="18" charset="-128"/>
                <a:ea typeface="HGP明朝E" panose="02020900000000000000" pitchFamily="18" charset="-128"/>
              </a:rPr>
              <a:t>％に</a:t>
            </a:r>
            <a:r>
              <a:rPr kumimoji="1" lang="ja-JP" altLang="en-US" sz="3600" dirty="0">
                <a:solidFill>
                  <a:srgbClr val="FF0000"/>
                </a:solidFill>
                <a:latin typeface="HGP明朝E" panose="02020900000000000000" pitchFamily="18" charset="-128"/>
                <a:ea typeface="HGP明朝E" panose="02020900000000000000" pitchFamily="18" charset="-128"/>
              </a:rPr>
              <a:t>上がった</a:t>
            </a:r>
            <a:endParaRPr kumimoji="1" lang="en-US" altLang="ja-JP" sz="3600" dirty="0">
              <a:solidFill>
                <a:srgbClr val="FF0000"/>
              </a:solidFill>
              <a:latin typeface="HGP明朝E" panose="02020900000000000000" pitchFamily="18" charset="-128"/>
              <a:ea typeface="HGP明朝E" panose="02020900000000000000" pitchFamily="18" charset="-128"/>
            </a:endParaRPr>
          </a:p>
          <a:p>
            <a:endParaRPr kumimoji="1" lang="en-US" altLang="ja-JP" sz="3600" dirty="0">
              <a:latin typeface="HGP明朝E" panose="02020900000000000000" pitchFamily="18" charset="-128"/>
              <a:ea typeface="HGP明朝E" panose="02020900000000000000" pitchFamily="18" charset="-128"/>
            </a:endParaRPr>
          </a:p>
          <a:p>
            <a:r>
              <a:rPr kumimoji="1" lang="ja-JP" altLang="en-US" sz="3600" dirty="0">
                <a:latin typeface="HGP明朝E" panose="02020900000000000000" pitchFamily="18" charset="-128"/>
                <a:ea typeface="HGP明朝E" panose="02020900000000000000" pitchFamily="18" charset="-128"/>
              </a:rPr>
              <a:t>中国の対日依存度は</a:t>
            </a:r>
            <a:r>
              <a:rPr kumimoji="1" lang="en-US" altLang="ja-JP" sz="3600" dirty="0">
                <a:latin typeface="HGP明朝E" panose="02020900000000000000" pitchFamily="18" charset="-128"/>
                <a:ea typeface="HGP明朝E" panose="02020900000000000000" pitchFamily="18" charset="-128"/>
              </a:rPr>
              <a:t>2005</a:t>
            </a:r>
            <a:r>
              <a:rPr kumimoji="1" lang="ja-JP" altLang="en-US" sz="3600" dirty="0">
                <a:latin typeface="HGP明朝E" panose="02020900000000000000" pitchFamily="18" charset="-128"/>
                <a:ea typeface="HGP明朝E" panose="02020900000000000000" pitchFamily="18" charset="-128"/>
              </a:rPr>
              <a:t>年には</a:t>
            </a:r>
            <a:r>
              <a:rPr kumimoji="1" lang="en-US" altLang="ja-JP" sz="3600" dirty="0">
                <a:latin typeface="HGP明朝E" panose="02020900000000000000" pitchFamily="18" charset="-128"/>
                <a:ea typeface="HGP明朝E" panose="02020900000000000000" pitchFamily="18" charset="-128"/>
              </a:rPr>
              <a:t>13</a:t>
            </a:r>
            <a:r>
              <a:rPr kumimoji="1" lang="ja-JP" altLang="en-US" sz="3600" dirty="0">
                <a:latin typeface="HGP明朝E" panose="02020900000000000000" pitchFamily="18" charset="-128"/>
                <a:ea typeface="HGP明朝E" panose="02020900000000000000" pitchFamily="18" charset="-128"/>
              </a:rPr>
              <a:t>％だったが、</a:t>
            </a:r>
            <a:r>
              <a:rPr kumimoji="1" lang="en-US" altLang="ja-JP" sz="3600" dirty="0">
                <a:latin typeface="HGP明朝E" panose="02020900000000000000" pitchFamily="18" charset="-128"/>
                <a:ea typeface="HGP明朝E" panose="02020900000000000000" pitchFamily="18" charset="-128"/>
              </a:rPr>
              <a:t>2023</a:t>
            </a:r>
            <a:r>
              <a:rPr kumimoji="1" lang="ja-JP" altLang="en-US" sz="3600" dirty="0">
                <a:latin typeface="HGP明朝E" panose="02020900000000000000" pitchFamily="18" charset="-128"/>
                <a:ea typeface="HGP明朝E" panose="02020900000000000000" pitchFamily="18" charset="-128"/>
              </a:rPr>
              <a:t>年には</a:t>
            </a:r>
            <a:r>
              <a:rPr kumimoji="1" lang="en-US" altLang="ja-JP" sz="3600" dirty="0">
                <a:latin typeface="HGP明朝E" panose="02020900000000000000" pitchFamily="18" charset="-128"/>
                <a:ea typeface="HGP明朝E" panose="02020900000000000000" pitchFamily="18" charset="-128"/>
              </a:rPr>
              <a:t>5</a:t>
            </a:r>
            <a:r>
              <a:rPr kumimoji="1" lang="ja-JP" altLang="en-US" sz="3600" dirty="0">
                <a:latin typeface="HGP明朝E" panose="02020900000000000000" pitchFamily="18" charset="-128"/>
                <a:ea typeface="HGP明朝E" panose="02020900000000000000" pitchFamily="18" charset="-128"/>
              </a:rPr>
              <a:t>％に</a:t>
            </a:r>
            <a:r>
              <a:rPr kumimoji="1" lang="ja-JP" altLang="en-US" sz="3600" dirty="0">
                <a:solidFill>
                  <a:srgbClr val="FF0000"/>
                </a:solidFill>
                <a:latin typeface="HGP明朝E" panose="02020900000000000000" pitchFamily="18" charset="-128"/>
                <a:ea typeface="HGP明朝E" panose="02020900000000000000" pitchFamily="18" charset="-128"/>
              </a:rPr>
              <a:t>下がった</a:t>
            </a:r>
            <a:r>
              <a:rPr kumimoji="1" lang="ja-JP" altLang="en-US" sz="3600" dirty="0">
                <a:latin typeface="HGP明朝E" panose="02020900000000000000" pitchFamily="18" charset="-128"/>
                <a:ea typeface="HGP明朝E" panose="02020900000000000000" pitchFamily="18" charset="-128"/>
              </a:rPr>
              <a:t>のだ。</a:t>
            </a:r>
            <a:endParaRPr kumimoji="1" lang="en-US" altLang="ja-JP" sz="3600" dirty="0">
              <a:latin typeface="HGP明朝E" panose="02020900000000000000" pitchFamily="18" charset="-128"/>
              <a:ea typeface="HGP明朝E" panose="02020900000000000000" pitchFamily="18" charset="-128"/>
            </a:endParaRPr>
          </a:p>
          <a:p>
            <a:endParaRPr lang="en-US" altLang="ja-JP" sz="3600" dirty="0">
              <a:latin typeface="HGP明朝E" panose="02020900000000000000" pitchFamily="18" charset="-128"/>
              <a:ea typeface="HGP明朝E" panose="02020900000000000000" pitchFamily="18" charset="-128"/>
            </a:endParaRPr>
          </a:p>
          <a:p>
            <a:r>
              <a:rPr kumimoji="1" lang="ja-JP" altLang="en-US" sz="3600" dirty="0">
                <a:latin typeface="HGP明朝E" panose="02020900000000000000" pitchFamily="18" charset="-128"/>
                <a:ea typeface="HGP明朝E" panose="02020900000000000000" pitchFamily="18" charset="-128"/>
              </a:rPr>
              <a:t>中国からみれば貿易面で日本の重要度はそこまで高くない</a:t>
            </a:r>
          </a:p>
        </p:txBody>
      </p:sp>
    </p:spTree>
    <p:extLst>
      <p:ext uri="{BB962C8B-B14F-4D97-AF65-F5344CB8AC3E}">
        <p14:creationId xmlns:p14="http://schemas.microsoft.com/office/powerpoint/2010/main" val="2631902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7AE0C8-3C35-93C8-FF0C-AA71C856DA15}"/>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背景は？</a:t>
            </a:r>
          </a:p>
        </p:txBody>
      </p:sp>
      <p:sp>
        <p:nvSpPr>
          <p:cNvPr id="3" name="コンテンツ プレースホルダー 2">
            <a:extLst>
              <a:ext uri="{FF2B5EF4-FFF2-40B4-BE49-F238E27FC236}">
                <a16:creationId xmlns:a16="http://schemas.microsoft.com/office/drawing/2014/main" id="{B8F59A65-01FD-3599-7A96-4C121168248B}"/>
              </a:ext>
            </a:extLst>
          </p:cNvPr>
          <p:cNvSpPr>
            <a:spLocks noGrp="1"/>
          </p:cNvSpPr>
          <p:nvPr>
            <p:ph idx="1"/>
          </p:nvPr>
        </p:nvSpPr>
        <p:spPr/>
        <p:txBody>
          <a:bodyPr>
            <a:normAutofit/>
          </a:bodyPr>
          <a:lstStyle/>
          <a:p>
            <a:pPr>
              <a:lnSpc>
                <a:spcPct val="100000"/>
              </a:lnSpc>
            </a:pPr>
            <a:r>
              <a:rPr kumimoji="1" lang="ja-JP" altLang="en-US" sz="3600" dirty="0">
                <a:latin typeface="HGP明朝E" panose="02020900000000000000" pitchFamily="18" charset="-128"/>
                <a:ea typeface="HGP明朝E" panose="02020900000000000000" pitchFamily="18" charset="-128"/>
              </a:rPr>
              <a:t>日米首脳会談・共同声明</a:t>
            </a:r>
            <a:endParaRPr kumimoji="1" lang="en-US" altLang="ja-JP" sz="3600" dirty="0">
              <a:latin typeface="HGP明朝E" panose="02020900000000000000" pitchFamily="18" charset="-128"/>
              <a:ea typeface="HGP明朝E" panose="02020900000000000000" pitchFamily="18" charset="-128"/>
            </a:endParaRPr>
          </a:p>
          <a:p>
            <a:pPr marL="457200" lvl="1" indent="0">
              <a:lnSpc>
                <a:spcPct val="100000"/>
              </a:lnSpc>
              <a:buNone/>
            </a:pPr>
            <a:r>
              <a:rPr kumimoji="1" lang="ja-JP" altLang="en-US" sz="3200" dirty="0">
                <a:latin typeface="HGP明朝E" panose="02020900000000000000" pitchFamily="18" charset="-128"/>
                <a:ea typeface="HGP明朝E" panose="02020900000000000000" pitchFamily="18" charset="-128"/>
              </a:rPr>
              <a:t>「両首脳は、</a:t>
            </a:r>
            <a:r>
              <a:rPr kumimoji="1" lang="ja-JP" altLang="en-US" sz="3200" dirty="0">
                <a:solidFill>
                  <a:srgbClr val="FF0000"/>
                </a:solidFill>
                <a:latin typeface="HGP明朝E" panose="02020900000000000000" pitchFamily="18" charset="-128"/>
                <a:ea typeface="HGP明朝E" panose="02020900000000000000" pitchFamily="18" charset="-128"/>
              </a:rPr>
              <a:t>中国による</a:t>
            </a:r>
            <a:r>
              <a:rPr kumimoji="1" lang="ja-JP" altLang="en-US" sz="3200" dirty="0">
                <a:latin typeface="HGP明朝E" panose="02020900000000000000" pitchFamily="18" charset="-128"/>
                <a:ea typeface="HGP明朝E" panose="02020900000000000000" pitchFamily="18" charset="-128"/>
              </a:rPr>
              <a:t>東シナ海における力又は威圧によるあらゆる現状変更の試みへの強い反対の意を改めて表明した。両首脳は、南シナ海における</a:t>
            </a:r>
            <a:r>
              <a:rPr kumimoji="1" lang="ja-JP" altLang="en-US" sz="3200" dirty="0">
                <a:solidFill>
                  <a:srgbClr val="FF0000"/>
                </a:solidFill>
                <a:latin typeface="HGP明朝E" panose="02020900000000000000" pitchFamily="18" charset="-128"/>
                <a:ea typeface="HGP明朝E" panose="02020900000000000000" pitchFamily="18" charset="-128"/>
              </a:rPr>
              <a:t>中国による不法な</a:t>
            </a:r>
            <a:r>
              <a:rPr kumimoji="1" lang="ja-JP" altLang="en-US" sz="3200" dirty="0">
                <a:latin typeface="HGP明朝E" panose="02020900000000000000" pitchFamily="18" charset="-128"/>
                <a:ea typeface="HGP明朝E" panose="02020900000000000000" pitchFamily="18" charset="-128"/>
              </a:rPr>
              <a:t>海洋権益に関する主張、埋立地形の軍事化及び威嚇的で挑発的な活動に対する強い反対を改めて確認した」</a:t>
            </a:r>
          </a:p>
        </p:txBody>
      </p:sp>
    </p:spTree>
    <p:extLst>
      <p:ext uri="{BB962C8B-B14F-4D97-AF65-F5344CB8AC3E}">
        <p14:creationId xmlns:p14="http://schemas.microsoft.com/office/powerpoint/2010/main" val="2250179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2A8D061-674C-5C41-8D78-8BFAE26BC02A}"/>
              </a:ext>
            </a:extLst>
          </p:cNvPr>
          <p:cNvSpPr>
            <a:spLocks noGrp="1"/>
          </p:cNvSpPr>
          <p:nvPr>
            <p:ph type="title"/>
          </p:nvPr>
        </p:nvSpPr>
        <p:spPr>
          <a:xfrm>
            <a:off x="838200" y="216535"/>
            <a:ext cx="10515600" cy="1325563"/>
          </a:xfrm>
        </p:spPr>
        <p:txBody>
          <a:bodyPr/>
          <a:lstStyle/>
          <a:p>
            <a:r>
              <a:rPr kumimoji="1" lang="ja-JP" altLang="en-US" dirty="0">
                <a:latin typeface="HGP明朝E" panose="02020900000000000000" pitchFamily="18" charset="-128"/>
                <a:ea typeface="HGP明朝E" panose="02020900000000000000" pitchFamily="18" charset="-128"/>
              </a:rPr>
              <a:t>その後の動き</a:t>
            </a:r>
          </a:p>
        </p:txBody>
      </p:sp>
      <p:sp>
        <p:nvSpPr>
          <p:cNvPr id="3" name="コンテンツ プレースホルダー 2">
            <a:extLst>
              <a:ext uri="{FF2B5EF4-FFF2-40B4-BE49-F238E27FC236}">
                <a16:creationId xmlns:a16="http://schemas.microsoft.com/office/drawing/2014/main" id="{17AB12EC-3232-A397-F304-D572F5966443}"/>
              </a:ext>
            </a:extLst>
          </p:cNvPr>
          <p:cNvSpPr>
            <a:spLocks noGrp="1"/>
          </p:cNvSpPr>
          <p:nvPr>
            <p:ph idx="1"/>
          </p:nvPr>
        </p:nvSpPr>
        <p:spPr>
          <a:xfrm>
            <a:off x="838200" y="1690688"/>
            <a:ext cx="10515600" cy="4486275"/>
          </a:xfrm>
        </p:spPr>
        <p:txBody>
          <a:bodyPr>
            <a:normAutofit lnSpcReduction="10000"/>
          </a:bodyPr>
          <a:lstStyle/>
          <a:p>
            <a:r>
              <a:rPr kumimoji="1" lang="ja-JP" altLang="en-US" dirty="0">
                <a:latin typeface="HGP明朝E" panose="02020900000000000000" pitchFamily="18" charset="-128"/>
                <a:ea typeface="HGP明朝E" panose="02020900000000000000" pitchFamily="18" charset="-128"/>
              </a:rPr>
              <a:t>米国</a:t>
            </a:r>
            <a:endParaRPr kumimoji="1" lang="en-US" altLang="ja-JP" dirty="0">
              <a:latin typeface="HGP明朝E" panose="02020900000000000000" pitchFamily="18" charset="-128"/>
              <a:ea typeface="HGP明朝E" panose="02020900000000000000" pitchFamily="18" charset="-128"/>
            </a:endParaRPr>
          </a:p>
          <a:p>
            <a:r>
              <a:rPr kumimoji="1" lang="en-US" altLang="ja-JP" dirty="0">
                <a:latin typeface="HGP明朝E" panose="02020900000000000000" pitchFamily="18" charset="-128"/>
                <a:ea typeface="HGP明朝E" panose="02020900000000000000" pitchFamily="18" charset="-128"/>
              </a:rPr>
              <a:t>2</a:t>
            </a:r>
            <a:r>
              <a:rPr kumimoji="1" lang="ja-JP" altLang="en-US" dirty="0">
                <a:latin typeface="HGP明朝E" panose="02020900000000000000" pitchFamily="18" charset="-128"/>
                <a:ea typeface="HGP明朝E" panose="02020900000000000000" pitchFamily="18" charset="-128"/>
              </a:rPr>
              <a:t>月</a:t>
            </a:r>
            <a:r>
              <a:rPr kumimoji="1" lang="en-US" altLang="ja-JP" dirty="0">
                <a:latin typeface="HGP明朝E" panose="02020900000000000000" pitchFamily="18" charset="-128"/>
                <a:ea typeface="HGP明朝E" panose="02020900000000000000" pitchFamily="18" charset="-128"/>
              </a:rPr>
              <a:t>13</a:t>
            </a:r>
            <a:r>
              <a:rPr kumimoji="1" lang="ja-JP" altLang="en-US" dirty="0">
                <a:latin typeface="HGP明朝E" panose="02020900000000000000" pitchFamily="18" charset="-128"/>
                <a:ea typeface="HGP明朝E" panose="02020900000000000000" pitchFamily="18" charset="-128"/>
              </a:rPr>
              <a:t>日付で政府文書が更新　米台関係についての文書から「台湾独立を支持しない」との文言が削除された</a:t>
            </a:r>
          </a:p>
          <a:p>
            <a:pPr lvl="1"/>
            <a:r>
              <a:rPr kumimoji="1" lang="ja-JP" altLang="en-US" dirty="0">
                <a:latin typeface="HGP明朝E" panose="02020900000000000000" pitchFamily="18" charset="-128"/>
                <a:ea typeface="HGP明朝E" panose="02020900000000000000" pitchFamily="18" charset="-128"/>
              </a:rPr>
              <a:t>これまでは、台湾を中国本土と不可分の領土とみなす中国の立場に配慮した「一つの中国」政策に沿った文言だったといえよう。</a:t>
            </a:r>
          </a:p>
          <a:p>
            <a:r>
              <a:rPr kumimoji="1" lang="ja-JP" altLang="en-US" dirty="0">
                <a:latin typeface="HGP明朝E" panose="02020900000000000000" pitchFamily="18" charset="-128"/>
                <a:ea typeface="HGP明朝E" panose="02020900000000000000" pitchFamily="18" charset="-128"/>
              </a:rPr>
              <a:t>更新された文書に</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「強制を伴わない平和的手段」による解決を望むこと</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「加盟を含め、台湾による国際機関への有意義な参加を支援しつづける」と記している</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台湾を国際社会から孤立させようとする中国への明確な対抗である。</a:t>
            </a: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6609775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09C3D4-8522-88A2-AE5E-FCD8F833F85B}"/>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3D514F1A-68A6-F360-06BC-8D4A62AA4677}"/>
              </a:ext>
            </a:extLst>
          </p:cNvPr>
          <p:cNvSpPr>
            <a:spLocks noGrp="1"/>
          </p:cNvSpPr>
          <p:nvPr>
            <p:ph type="title"/>
          </p:nvPr>
        </p:nvSpPr>
        <p:spPr/>
        <p:txBody>
          <a:bodyPr>
            <a:normAutofit/>
          </a:bodyPr>
          <a:lstStyle/>
          <a:p>
            <a:r>
              <a:rPr kumimoji="1" lang="ja-JP" altLang="en-US" sz="4800" dirty="0">
                <a:latin typeface="HGP明朝E" panose="02020900000000000000" pitchFamily="18" charset="-128"/>
                <a:ea typeface="HGP明朝E" panose="02020900000000000000" pitchFamily="18" charset="-128"/>
              </a:rPr>
              <a:t>その後の動き</a:t>
            </a:r>
          </a:p>
        </p:txBody>
      </p:sp>
      <p:sp>
        <p:nvSpPr>
          <p:cNvPr id="3" name="コンテンツ プレースホルダー 2">
            <a:extLst>
              <a:ext uri="{FF2B5EF4-FFF2-40B4-BE49-F238E27FC236}">
                <a16:creationId xmlns:a16="http://schemas.microsoft.com/office/drawing/2014/main" id="{95EE5410-8B51-CACF-B1F6-2085E54D926E}"/>
              </a:ext>
            </a:extLst>
          </p:cNvPr>
          <p:cNvSpPr>
            <a:spLocks noGrp="1"/>
          </p:cNvSpPr>
          <p:nvPr>
            <p:ph idx="1"/>
          </p:nvPr>
        </p:nvSpPr>
        <p:spPr>
          <a:xfrm>
            <a:off x="838200" y="1851660"/>
            <a:ext cx="10515600" cy="4588193"/>
          </a:xfrm>
        </p:spPr>
        <p:txBody>
          <a:bodyPr>
            <a:normAutofit/>
          </a:bodyPr>
          <a:lstStyle/>
          <a:p>
            <a:r>
              <a:rPr kumimoji="1" lang="ja-JP" altLang="en-US" sz="3200" dirty="0">
                <a:latin typeface="HGP明朝E" panose="02020900000000000000" pitchFamily="18" charset="-128"/>
                <a:ea typeface="HGP明朝E" panose="02020900000000000000" pitchFamily="18" charset="-128"/>
              </a:rPr>
              <a:t>日本</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法務省は５月から</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関連省令を改正し、戸籍の国籍欄に地域名を表記することを可能にする措置をとるという。</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事実上、「台湾」の記載に道を開くということなのだ。（２月１８日付　日経）</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これまでは原則国名のみ認め、</a:t>
            </a:r>
            <a:r>
              <a:rPr kumimoji="1" lang="ja-JP" altLang="en-US" sz="3200" dirty="0">
                <a:solidFill>
                  <a:srgbClr val="FF0000"/>
                </a:solidFill>
                <a:latin typeface="HGP明朝E" panose="02020900000000000000" pitchFamily="18" charset="-128"/>
                <a:ea typeface="HGP明朝E" panose="02020900000000000000" pitchFamily="18" charset="-128"/>
              </a:rPr>
              <a:t>台湾の出身者は「中国」と記していた</a:t>
            </a:r>
            <a:r>
              <a:rPr kumimoji="1" lang="ja-JP" altLang="en-US" sz="3200" dirty="0">
                <a:latin typeface="HGP明朝E" panose="02020900000000000000" pitchFamily="18" charset="-128"/>
                <a:ea typeface="HGP明朝E" panose="02020900000000000000" pitchFamily="18" charset="-128"/>
              </a:rPr>
              <a:t>のである。</a:t>
            </a:r>
          </a:p>
        </p:txBody>
      </p:sp>
    </p:spTree>
    <p:extLst>
      <p:ext uri="{BB962C8B-B14F-4D97-AF65-F5344CB8AC3E}">
        <p14:creationId xmlns:p14="http://schemas.microsoft.com/office/powerpoint/2010/main" val="3276583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565F62D-5E0F-97B8-2C7E-04EE35DC8385}"/>
              </a:ext>
            </a:extLst>
          </p:cNvPr>
          <p:cNvSpPr>
            <a:spLocks noGrp="1"/>
          </p:cNvSpPr>
          <p:nvPr>
            <p:ph idx="1"/>
          </p:nvPr>
        </p:nvSpPr>
        <p:spPr>
          <a:xfrm>
            <a:off x="838200" y="1237451"/>
            <a:ext cx="10515600" cy="4939512"/>
          </a:xfrm>
        </p:spPr>
        <p:txBody>
          <a:bodyPr>
            <a:normAutofit/>
          </a:bodyPr>
          <a:lstStyle/>
          <a:p>
            <a:r>
              <a:rPr kumimoji="1" lang="ja-JP" altLang="en-US" sz="3600" dirty="0">
                <a:latin typeface="HGP明朝E" panose="02020900000000000000" pitchFamily="18" charset="-128"/>
                <a:ea typeface="HGP明朝E" panose="02020900000000000000" pitchFamily="18" charset="-128"/>
              </a:rPr>
              <a:t>戸籍上の台湾の表記をめぐっては、日本が</a:t>
            </a:r>
            <a:r>
              <a:rPr kumimoji="1" lang="en-US" altLang="ja-JP" sz="3600" dirty="0">
                <a:latin typeface="HGP明朝E" panose="02020900000000000000" pitchFamily="18" charset="-128"/>
                <a:ea typeface="HGP明朝E" panose="02020900000000000000" pitchFamily="18" charset="-128"/>
              </a:rPr>
              <a:t>1972</a:t>
            </a:r>
            <a:r>
              <a:rPr kumimoji="1" lang="ja-JP" altLang="en-US" sz="3600" dirty="0">
                <a:latin typeface="HGP明朝E" panose="02020900000000000000" pitchFamily="18" charset="-128"/>
                <a:ea typeface="HGP明朝E" panose="02020900000000000000" pitchFamily="18" charset="-128"/>
              </a:rPr>
              <a:t>年に台湾（中華民国）と国交を断絶する前に法務省がだした</a:t>
            </a:r>
            <a:r>
              <a:rPr kumimoji="1" lang="en-US" altLang="ja-JP" sz="3600" dirty="0">
                <a:latin typeface="HGP明朝E" panose="02020900000000000000" pitchFamily="18" charset="-128"/>
                <a:ea typeface="HGP明朝E" panose="02020900000000000000" pitchFamily="18" charset="-128"/>
              </a:rPr>
              <a:t>64</a:t>
            </a:r>
            <a:r>
              <a:rPr kumimoji="1" lang="ja-JP" altLang="en-US" sz="3600" dirty="0">
                <a:latin typeface="HGP明朝E" panose="02020900000000000000" pitchFamily="18" charset="-128"/>
                <a:ea typeface="HGP明朝E" panose="02020900000000000000" pitchFamily="18" charset="-128"/>
              </a:rPr>
              <a:t>年の通達が根拠の規定になっていたという。</a:t>
            </a:r>
            <a:endParaRPr kumimoji="1" lang="en-US" altLang="ja-JP" sz="3600" dirty="0">
              <a:latin typeface="HGP明朝E" panose="02020900000000000000" pitchFamily="18" charset="-128"/>
              <a:ea typeface="HGP明朝E" panose="02020900000000000000" pitchFamily="18" charset="-128"/>
            </a:endParaRPr>
          </a:p>
          <a:p>
            <a:endParaRPr lang="en-US" altLang="ja-JP" sz="3600" dirty="0">
              <a:latin typeface="HGP明朝E" panose="02020900000000000000" pitchFamily="18" charset="-128"/>
              <a:ea typeface="HGP明朝E" panose="02020900000000000000" pitchFamily="18" charset="-128"/>
            </a:endParaRPr>
          </a:p>
          <a:p>
            <a:r>
              <a:rPr kumimoji="1" lang="ja-JP" altLang="en-US" sz="3600" dirty="0">
                <a:latin typeface="HGP明朝E" panose="02020900000000000000" pitchFamily="18" charset="-128"/>
                <a:ea typeface="HGP明朝E" panose="02020900000000000000" pitchFamily="18" charset="-128"/>
              </a:rPr>
              <a:t>通達には、「中華民国の国籍の表示を</a:t>
            </a:r>
            <a:r>
              <a:rPr kumimoji="1" lang="en-US" altLang="ja-JP" sz="3600" dirty="0">
                <a:latin typeface="HGP明朝E" panose="02020900000000000000" pitchFamily="18" charset="-128"/>
                <a:ea typeface="HGP明朝E" panose="02020900000000000000" pitchFamily="18" charset="-128"/>
              </a:rPr>
              <a:t>『</a:t>
            </a:r>
            <a:r>
              <a:rPr kumimoji="1" lang="ja-JP" altLang="en-US" sz="3600" dirty="0">
                <a:latin typeface="HGP明朝E" panose="02020900000000000000" pitchFamily="18" charset="-128"/>
                <a:ea typeface="HGP明朝E" panose="02020900000000000000" pitchFamily="18" charset="-128"/>
              </a:rPr>
              <a:t>中国</a:t>
            </a:r>
            <a:r>
              <a:rPr kumimoji="1" lang="en-US" altLang="ja-JP" sz="3600" dirty="0">
                <a:latin typeface="HGP明朝E" panose="02020900000000000000" pitchFamily="18" charset="-128"/>
                <a:ea typeface="HGP明朝E" panose="02020900000000000000" pitchFamily="18" charset="-128"/>
              </a:rPr>
              <a:t>』</a:t>
            </a:r>
            <a:r>
              <a:rPr kumimoji="1" lang="ja-JP" altLang="en-US" sz="3600" dirty="0">
                <a:latin typeface="HGP明朝E" panose="02020900000000000000" pitchFamily="18" charset="-128"/>
                <a:ea typeface="HGP明朝E" panose="02020900000000000000" pitchFamily="18" charset="-128"/>
              </a:rPr>
              <a:t>とする」と記していたのだ。</a:t>
            </a:r>
          </a:p>
        </p:txBody>
      </p:sp>
    </p:spTree>
    <p:extLst>
      <p:ext uri="{BB962C8B-B14F-4D97-AF65-F5344CB8AC3E}">
        <p14:creationId xmlns:p14="http://schemas.microsoft.com/office/powerpoint/2010/main" val="6120955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B5F971-AB4E-7839-D3AB-580E0F1C07A4}"/>
              </a:ext>
            </a:extLst>
          </p:cNvPr>
          <p:cNvSpPr>
            <a:spLocks noGrp="1"/>
          </p:cNvSpPr>
          <p:nvPr>
            <p:ph type="title"/>
          </p:nvPr>
        </p:nvSpPr>
        <p:spPr>
          <a:xfrm>
            <a:off x="838200" y="250825"/>
            <a:ext cx="10515600" cy="1325563"/>
          </a:xfrm>
        </p:spPr>
        <p:txBody>
          <a:bodyPr/>
          <a:lstStyle/>
          <a:p>
            <a:r>
              <a:rPr kumimoji="1" lang="ja-JP" altLang="en-US" dirty="0">
                <a:latin typeface="HGP明朝E" panose="02020900000000000000" pitchFamily="18" charset="-128"/>
                <a:ea typeface="HGP明朝E" panose="02020900000000000000" pitchFamily="18" charset="-128"/>
              </a:rPr>
              <a:t>反発する中国</a:t>
            </a:r>
          </a:p>
        </p:txBody>
      </p:sp>
      <p:sp>
        <p:nvSpPr>
          <p:cNvPr id="3" name="コンテンツ プレースホルダー 2">
            <a:extLst>
              <a:ext uri="{FF2B5EF4-FFF2-40B4-BE49-F238E27FC236}">
                <a16:creationId xmlns:a16="http://schemas.microsoft.com/office/drawing/2014/main" id="{70D13FC4-446E-C541-C91C-FA5FA4A6CC7D}"/>
              </a:ext>
            </a:extLst>
          </p:cNvPr>
          <p:cNvSpPr>
            <a:spLocks noGrp="1"/>
          </p:cNvSpPr>
          <p:nvPr>
            <p:ph idx="1"/>
          </p:nvPr>
        </p:nvSpPr>
        <p:spPr>
          <a:xfrm>
            <a:off x="838200" y="1828800"/>
            <a:ext cx="10515600" cy="4633913"/>
          </a:xfrm>
        </p:spPr>
        <p:txBody>
          <a:bodyPr>
            <a:normAutofit fontScale="92500"/>
          </a:bodyPr>
          <a:lstStyle/>
          <a:p>
            <a:r>
              <a:rPr kumimoji="1" lang="ja-JP" altLang="en-US" sz="3200" dirty="0">
                <a:latin typeface="HGP明朝E" panose="02020900000000000000" pitchFamily="18" charset="-128"/>
                <a:ea typeface="HGP明朝E" panose="02020900000000000000" pitchFamily="18" charset="-128"/>
              </a:rPr>
              <a:t>外務省の郭嘉昆報道官は</a:t>
            </a:r>
            <a:r>
              <a:rPr lang="en-US" altLang="ja-JP" sz="3200" dirty="0">
                <a:latin typeface="HGP明朝E" panose="02020900000000000000" pitchFamily="18" charset="-128"/>
                <a:ea typeface="HGP明朝E" panose="02020900000000000000" pitchFamily="18" charset="-128"/>
              </a:rPr>
              <a:t>2</a:t>
            </a:r>
            <a:r>
              <a:rPr lang="ja-JP" altLang="en-US" sz="3200" dirty="0">
                <a:latin typeface="HGP明朝E" panose="02020900000000000000" pitchFamily="18" charset="-128"/>
                <a:ea typeface="HGP明朝E" panose="02020900000000000000" pitchFamily="18" charset="-128"/>
              </a:rPr>
              <a:t>月</a:t>
            </a:r>
            <a:r>
              <a:rPr kumimoji="1" lang="en-US" altLang="ja-JP" sz="3200" dirty="0">
                <a:latin typeface="HGP明朝E" panose="02020900000000000000" pitchFamily="18" charset="-128"/>
                <a:ea typeface="HGP明朝E" panose="02020900000000000000" pitchFamily="18" charset="-128"/>
              </a:rPr>
              <a:t>17</a:t>
            </a:r>
            <a:r>
              <a:rPr kumimoji="1" lang="ja-JP" altLang="en-US" sz="3200" dirty="0">
                <a:latin typeface="HGP明朝E" panose="02020900000000000000" pitchFamily="18" charset="-128"/>
                <a:ea typeface="HGP明朝E" panose="02020900000000000000" pitchFamily="18" charset="-128"/>
              </a:rPr>
              <a:t>日、「台湾は中国の領土の不可分の一部だ」と主張したうえで「台湾問題は中国の内政であり、いかなる外部勢力の干渉も許さない」とのべ、「日本が言動を慎重にすべきだ」「日本はかつて台湾を侵略し、植民地にした。中国人民に対して重大な歴史的な罪と責任を負う」と批判</a:t>
            </a:r>
            <a:endParaRPr kumimoji="1" lang="en-US" altLang="ja-JP" sz="3200" dirty="0">
              <a:latin typeface="HGP明朝E" panose="02020900000000000000" pitchFamily="18" charset="-128"/>
              <a:ea typeface="HGP明朝E" panose="02020900000000000000" pitchFamily="18" charset="-128"/>
            </a:endParaRPr>
          </a:p>
          <a:p>
            <a:endParaRPr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中国は「豹変」した。</a:t>
            </a:r>
            <a:endParaRPr kumimoji="1" lang="en-US" altLang="ja-JP" sz="3200"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これまで何度も見てきた光景だが両国には今隙間風が吹いている。</a:t>
            </a:r>
            <a:endParaRPr kumimoji="1" lang="en-US" altLang="ja-JP" sz="2800" dirty="0">
              <a:latin typeface="HGP明朝E" panose="02020900000000000000" pitchFamily="18" charset="-128"/>
              <a:ea typeface="HGP明朝E" panose="02020900000000000000" pitchFamily="18" charset="-128"/>
            </a:endParaRPr>
          </a:p>
          <a:p>
            <a:r>
              <a:rPr kumimoji="1" lang="ja-JP" altLang="en-US" sz="3200" dirty="0">
                <a:highlight>
                  <a:srgbClr val="FFFF00"/>
                </a:highlight>
                <a:latin typeface="HGP明朝E" panose="02020900000000000000" pitchFamily="18" charset="-128"/>
                <a:ea typeface="HGP明朝E" panose="02020900000000000000" pitchFamily="18" charset="-128"/>
              </a:rPr>
              <a:t>日本は毅然とした姿勢を保てるだろうか。</a:t>
            </a:r>
          </a:p>
        </p:txBody>
      </p:sp>
    </p:spTree>
    <p:extLst>
      <p:ext uri="{BB962C8B-B14F-4D97-AF65-F5344CB8AC3E}">
        <p14:creationId xmlns:p14="http://schemas.microsoft.com/office/powerpoint/2010/main" val="40994603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3" name="Freeform: Shape 1032">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5" name="Rectangle 1034">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9" name="Freeform: Shape 1038">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41" name="Isosceles Triangle 1040">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日中友好侵略史(20230112) | 悟空本舗のブログ - 楽天ブログ">
            <a:extLst>
              <a:ext uri="{FF2B5EF4-FFF2-40B4-BE49-F238E27FC236}">
                <a16:creationId xmlns:a16="http://schemas.microsoft.com/office/drawing/2014/main" id="{F6E1F378-5934-298F-6AF5-93875B073CA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4187910" y="643467"/>
            <a:ext cx="3816179" cy="5571065"/>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043" name="Isosceles Triangle 1042">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999671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89</TotalTime>
  <Words>601</Words>
  <Application>Microsoft Office PowerPoint</Application>
  <PresentationFormat>ワイド画面</PresentationFormat>
  <Paragraphs>42</Paragraphs>
  <Slides>9</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9</vt:i4>
      </vt:variant>
    </vt:vector>
  </HeadingPairs>
  <TitlesOfParts>
    <vt:vector size="14" baseType="lpstr">
      <vt:lpstr>HGP明朝E</vt:lpstr>
      <vt:lpstr>游ゴシック</vt:lpstr>
      <vt:lpstr>游ゴシック Light</vt:lpstr>
      <vt:lpstr>Arial</vt:lpstr>
      <vt:lpstr>Office テーマ</vt:lpstr>
      <vt:lpstr>日中関係に隙間風？</vt:lpstr>
      <vt:lpstr>日本大型経済人の訪中団2月16～19日</vt:lpstr>
      <vt:lpstr>PowerPoint プレゼンテーション</vt:lpstr>
      <vt:lpstr>背景は？</vt:lpstr>
      <vt:lpstr>その後の動き</vt:lpstr>
      <vt:lpstr>その後の動き</vt:lpstr>
      <vt:lpstr>PowerPoint プレゼンテーション</vt:lpstr>
      <vt:lpstr>反発する中国</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yoshio watanabe</dc:creator>
  <cp:revision>2</cp:revision>
  <cp:lastPrinted>2025-02-20T06:47:18Z</cp:lastPrinted>
  <dcterms:created xsi:type="dcterms:W3CDTF">2025-02-20T05:17:39Z</dcterms:created>
  <dcterms:modified xsi:type="dcterms:W3CDTF">2025-02-22T22:11:25Z</dcterms:modified>
</cp:coreProperties>
</file>