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2771" r:id="rId2"/>
    <p:sldId id="22767" r:id="rId3"/>
    <p:sldId id="22770" r:id="rId4"/>
    <p:sldId id="22762" r:id="rId5"/>
  </p:sldIdLst>
  <p:sldSz cx="12192000" cy="6858000"/>
  <p:notesSz cx="9866313" cy="142954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8652" autoAdjust="0"/>
    <p:restoredTop sz="78407" autoAdjust="0"/>
  </p:normalViewPr>
  <p:slideViewPr>
    <p:cSldViewPr snapToGrid="0">
      <p:cViewPr varScale="1">
        <p:scale>
          <a:sx n="49" d="100"/>
          <a:sy n="49" d="100"/>
        </p:scale>
        <p:origin x="50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402" cy="717255"/>
          </a:xfrm>
          <a:prstGeom prst="rect">
            <a:avLst/>
          </a:prstGeom>
        </p:spPr>
        <p:txBody>
          <a:bodyPr vert="horz" lIns="138065" tIns="69033" rIns="138065" bIns="69033" rtlCol="0"/>
          <a:lstStyle>
            <a:lvl1pPr algn="l">
              <a:defRPr sz="18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588628" y="0"/>
            <a:ext cx="4275402" cy="717255"/>
          </a:xfrm>
          <a:prstGeom prst="rect">
            <a:avLst/>
          </a:prstGeom>
        </p:spPr>
        <p:txBody>
          <a:bodyPr vert="horz" lIns="138065" tIns="69033" rIns="138065" bIns="69033" rtlCol="0"/>
          <a:lstStyle>
            <a:lvl1pPr algn="r">
              <a:defRPr sz="1800"/>
            </a:lvl1pPr>
          </a:lstStyle>
          <a:p>
            <a:fld id="{F408673A-B53F-4B3B-A862-DDF80CC3306C}" type="datetimeFigureOut">
              <a:rPr kumimoji="1" lang="ja-JP" altLang="en-US" smtClean="0"/>
              <a:t>2025/2/20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46113" y="1787525"/>
            <a:ext cx="8575675" cy="48244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065" tIns="69033" rIns="138065" bIns="6903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86632" y="6879679"/>
            <a:ext cx="7893050" cy="5628829"/>
          </a:xfrm>
          <a:prstGeom prst="rect">
            <a:avLst/>
          </a:prstGeom>
        </p:spPr>
        <p:txBody>
          <a:bodyPr vert="horz" lIns="138065" tIns="69033" rIns="138065" bIns="6903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13578186"/>
            <a:ext cx="4275402" cy="717253"/>
          </a:xfrm>
          <a:prstGeom prst="rect">
            <a:avLst/>
          </a:prstGeom>
        </p:spPr>
        <p:txBody>
          <a:bodyPr vert="horz" lIns="138065" tIns="69033" rIns="138065" bIns="69033" rtlCol="0" anchor="b"/>
          <a:lstStyle>
            <a:lvl1pPr algn="l">
              <a:defRPr sz="18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588628" y="13578186"/>
            <a:ext cx="4275402" cy="717253"/>
          </a:xfrm>
          <a:prstGeom prst="rect">
            <a:avLst/>
          </a:prstGeom>
        </p:spPr>
        <p:txBody>
          <a:bodyPr vert="horz" lIns="138065" tIns="69033" rIns="138065" bIns="69033" rtlCol="0" anchor="b"/>
          <a:lstStyle>
            <a:lvl1pPr algn="r">
              <a:defRPr sz="1800"/>
            </a:lvl1pPr>
          </a:lstStyle>
          <a:p>
            <a:fld id="{F3E59D16-4E23-4B3D-A737-86B39C0F41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377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0C519D-4EFE-4BBD-AB52-C5A22A3AC8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ACC0F8CF-C142-38DE-BCD6-9A02FE9FB1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5D42F175-49F9-027D-218F-5305CD7DDC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4C2388A-F194-BBC6-CD1C-67ACC006F3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59D16-4E23-4B3D-A737-86B39C0F4156}" type="slidenum">
              <a:rPr kumimoji="1" lang="ja-JP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3082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4B9F62-9CE4-8E0A-8C1F-11FCC145DA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6691548-2536-6BE7-D49A-575C7332B5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A5BBBCE-6B59-1B4D-9F3C-6C9CBE5A4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2025/2/20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B144B4-A21B-43E3-6610-BB947B92C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0BEA74B-59B2-BED5-D736-026BCB78D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8351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38EF38-0CCA-DB65-F81C-C01B6C852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157527E-4D9B-AB9B-4A31-4AE9D6E45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84E720-B1F1-786E-C84B-83A8C3836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2025/2/20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F0F2D34-AAB2-464A-0922-6694DF8DF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DC3A068-39B7-89C2-3266-CB39ED54C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772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618B770-429C-5F7C-44F3-F04A8E7409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E361316-8F63-F55D-C07E-F48212562B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BF6269E-FE91-0EF4-1993-96075171C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2025/2/20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9449AF-07EE-67A4-B3AC-AC9C49178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1EA78C-3C02-603E-E9E7-02DCCB75A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3305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20B342-DAFB-1F3B-0F18-FE29AFBB1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02FE022-8CAE-583F-324A-4AD1224BE9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BB8C1F9-CAEB-A7A0-FE43-ECD142A6D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2025/2/20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EE62AFC-8FD7-5456-D8EB-0BDDB296C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E829A0-FFE7-2F68-37BA-E5B66FA9C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271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DE404A-37E1-607B-920C-243D0C478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158D5D7-EFD3-D3A2-4080-F2F86E2E8F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5183464-F5F8-71C4-8B93-E776B1CE8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2025/2/20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12DD679-D23D-FB7D-048C-B1EB0744D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C879EB5-6C51-8F8D-ED10-BEED746F7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014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45CF27-B4B5-E5CB-B508-0125B1667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75124CF-A545-7640-0816-43F595EFB1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DB4DC37-B847-199F-FC85-77E9C22BCB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5B02860-99EE-6091-3B29-74E3C4B17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2025/2/20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FC00E7A-44D2-90A6-48C7-3F84093B4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58252BD-750A-2D1C-59EE-CEC83E78F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20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0BD3E5-B576-F539-61B7-1562D6524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19B4C40-88E7-12C0-C7CC-E69B716BF8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29F269B-A51E-7860-CBFC-D6356B0C79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33543D4-A55E-D59A-E767-8845AEFDB3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DC42158-3818-4EC9-FD10-6534A51F04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8D76E23-555A-BC32-885A-E5744EE9E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2025/2/20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B933779-1437-BA6B-A839-24467A166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7EF06C1-041A-00DB-6828-A3306AF13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4320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C4A08C-54DC-B5D2-8335-08A96873C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A8A5E87-5873-661E-F2D2-ACEB43DDB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2025/2/20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8F9275D-36E9-516B-D48A-D7935B16C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842DD63-8B22-5DCD-E2BF-3E2CB9B39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8231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BE15E60-05AE-AB70-C8C9-B05166975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2025/2/20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8436345-77E7-2B6A-8B50-7B1FB6651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1595891-6E71-732A-CEA6-873CAEEEB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0542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ABA918-F5F3-CCFC-A232-2AA129E8A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1568653-C444-316D-B606-D84C9F8D76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A0185CF-EE3F-9E87-FBC8-E832741B6B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72D5B6A-7F6F-C5F2-F836-1A829CA82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2025/2/20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1E6AA72-1A84-574A-E5DF-50736AECC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BA0A690-EEFC-E55E-E974-270032832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023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97BFA5-2510-8AE1-9298-4B05FA92E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FF13A36-4A77-390F-3EC8-77581445F6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7EC14E6-40EC-74AB-3D64-E7C4A00D5A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938CB39-9399-98A9-4F36-FC93C329C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2025/2/20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42D9383-B0A1-00E9-E9A0-0C5C77A82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FF830C7-33C7-EE0F-F04F-CE284FF99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2377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183B7AB-E840-244A-D58D-D8AAFA66D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663CA73-EBAD-6BE8-DA54-00871C07AE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804CEC-9931-DFEB-4C5D-E444DD80AA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3F4F4-1E0C-4BCC-A86B-335CA6D1A43F}" type="datetimeFigureOut">
              <a:rPr kumimoji="1" lang="ja-JP" altLang="en-US" smtClean="0"/>
              <a:t>2025/2/20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67BB05-02BD-6B80-1D3B-4AEACB848D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5DF8433-609F-31D4-F4E1-4F79B564E8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5078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E63249-3AE1-2F73-1068-411A1A3F1E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7F02B71-7896-3F73-58F3-AA31CF414DE0}"/>
              </a:ext>
            </a:extLst>
          </p:cNvPr>
          <p:cNvSpPr txBox="1"/>
          <p:nvPr/>
        </p:nvSpPr>
        <p:spPr>
          <a:xfrm>
            <a:off x="2201342" y="276189"/>
            <a:ext cx="7789312" cy="7579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8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39700">
                    <a:srgbClr val="4472C4"/>
                  </a:glow>
                  <a:outerShdw blurRad="50800" dist="38100" dir="5400000" algn="t" rotWithShape="0">
                    <a:prstClr val="black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</a:t>
            </a:r>
            <a:r>
              <a:rPr kumimoji="1" lang="ja-JP" altLang="en-US" sz="48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39700">
                    <a:srgbClr val="4472C4"/>
                  </a:glow>
                  <a:outerShdw blurRad="50800" dist="38100" dir="5400000" algn="t" rotWithShape="0">
                    <a:prstClr val="black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</a:t>
            </a:r>
            <a:r>
              <a:rPr kumimoji="1" lang="en-US" altLang="ja-JP" sz="48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39700">
                    <a:srgbClr val="4472C4"/>
                  </a:glow>
                  <a:outerShdw blurRad="50800" dist="38100" dir="5400000" algn="t" rotWithShape="0">
                    <a:prstClr val="black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7</a:t>
            </a:r>
            <a:r>
              <a:rPr kumimoji="1" lang="ja-JP" altLang="en-US" sz="48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39700">
                    <a:srgbClr val="4472C4"/>
                  </a:glow>
                  <a:outerShdw blurRad="50800" dist="38100" dir="5400000" algn="t" rotWithShape="0">
                    <a:prstClr val="black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　日米首脳共同声明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47079B0F-ED4C-73A4-F48C-0F2E7ED82AC0}"/>
              </a:ext>
            </a:extLst>
          </p:cNvPr>
          <p:cNvGraphicFramePr>
            <a:graphicFrameLocks noGrp="1"/>
          </p:cNvGraphicFramePr>
          <p:nvPr/>
        </p:nvGraphicFramePr>
        <p:xfrm>
          <a:off x="217713" y="1084216"/>
          <a:ext cx="11756571" cy="5569595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11756571">
                  <a:extLst>
                    <a:ext uri="{9D8B030D-6E8A-4147-A177-3AD203B41FA5}">
                      <a16:colId xmlns:a16="http://schemas.microsoft.com/office/drawing/2014/main" val="886631842"/>
                    </a:ext>
                  </a:extLst>
                </a:gridCol>
              </a:tblGrid>
              <a:tr h="851263">
                <a:tc>
                  <a:txBody>
                    <a:bodyPr/>
                    <a:lstStyle/>
                    <a:p>
                      <a:pPr algn="just"/>
                      <a:r>
                        <a:rPr kumimoji="1" lang="ja-JP" altLang="en-US" sz="36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「日米関係の新たな黄金時代」追求</a:t>
                      </a:r>
                    </a:p>
                  </a:txBody>
                  <a:tcPr marL="324000" marT="21600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6467309"/>
                  </a:ext>
                </a:extLst>
              </a:tr>
              <a:tr h="851263">
                <a:tc>
                  <a:txBody>
                    <a:bodyPr/>
                    <a:lstStyle/>
                    <a:p>
                      <a:pPr algn="just"/>
                      <a:r>
                        <a:rPr kumimoji="1" lang="ja-JP" altLang="en-US" sz="36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中国による東シナ海の現状変更の試みに強く反対</a:t>
                      </a:r>
                    </a:p>
                  </a:txBody>
                  <a:tcPr marL="324000" marT="21600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5035849"/>
                  </a:ext>
                </a:extLst>
              </a:tr>
              <a:tr h="851263">
                <a:tc>
                  <a:txBody>
                    <a:bodyPr/>
                    <a:lstStyle/>
                    <a:p>
                      <a:pPr algn="just"/>
                      <a:r>
                        <a:rPr kumimoji="1" lang="ja-JP" altLang="en-US" sz="36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米国は日本の防衛にゆるぎないコミットメント強調</a:t>
                      </a:r>
                    </a:p>
                  </a:txBody>
                  <a:tcPr marL="324000" marT="21600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9742825"/>
                  </a:ext>
                </a:extLst>
              </a:tr>
              <a:tr h="851263">
                <a:tc>
                  <a:txBody>
                    <a:bodyPr/>
                    <a:lstStyle/>
                    <a:p>
                      <a:pPr algn="just"/>
                      <a:r>
                        <a:rPr kumimoji="1" lang="ja-JP" altLang="en-US" sz="36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米国は防衛力を強化する日本の方針歓迎</a:t>
                      </a:r>
                    </a:p>
                  </a:txBody>
                  <a:tcPr marL="324000" marT="21600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4359352"/>
                  </a:ext>
                </a:extLst>
              </a:tr>
              <a:tr h="851263">
                <a:tc>
                  <a:txBody>
                    <a:bodyPr/>
                    <a:lstStyle/>
                    <a:p>
                      <a:pPr algn="just"/>
                      <a:r>
                        <a:rPr kumimoji="1" lang="ja-JP" altLang="en-US" sz="36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日米は北朝鮮の完全な非核化を目指す</a:t>
                      </a:r>
                      <a:endParaRPr kumimoji="1" lang="en-US" altLang="ja-JP" sz="36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just"/>
                      <a:r>
                        <a:rPr kumimoji="1" lang="ja-JP" altLang="en-US" sz="36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日本が拉致問題の即時解決実現の決意表明、米国支持</a:t>
                      </a:r>
                    </a:p>
                  </a:txBody>
                  <a:tcPr marL="324000" marT="21600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207242"/>
                  </a:ext>
                </a:extLst>
              </a:tr>
              <a:tr h="851263">
                <a:tc>
                  <a:txBody>
                    <a:bodyPr/>
                    <a:lstStyle/>
                    <a:p>
                      <a:pPr algn="just"/>
                      <a:r>
                        <a:rPr kumimoji="1" lang="ja-JP" altLang="en-US" sz="36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トランプ大統領は来日招待を受け入れ</a:t>
                      </a:r>
                    </a:p>
                  </a:txBody>
                  <a:tcPr marL="324000" marT="21600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55354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9694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8321CF-58D0-1875-56D0-41163697A6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4E0ADF4-C49A-B0A8-E4E2-283C573067BD}"/>
              </a:ext>
            </a:extLst>
          </p:cNvPr>
          <p:cNvSpPr txBox="1"/>
          <p:nvPr/>
        </p:nvSpPr>
        <p:spPr>
          <a:xfrm>
            <a:off x="1475760" y="2627819"/>
            <a:ext cx="9240479" cy="16023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0" b="1" i="0" u="none" strike="noStrike" kern="1200" cap="none" spc="60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39700">
                    <a:schemeClr val="accent1"/>
                  </a:glow>
                  <a:outerShdw blurRad="50800" dist="38100" dir="5400000" algn="t" rotWithShape="0">
                    <a:schemeClr val="tx1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常識革命</a:t>
            </a:r>
            <a:endParaRPr kumimoji="1" lang="en-US" altLang="ja-JP" sz="8000" b="1" i="0" u="none" strike="noStrike" kern="1200" cap="none" spc="60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139700">
                  <a:schemeClr val="accent1"/>
                </a:glow>
                <a:outerShdw blurRad="50800" dist="38100" dir="5400000" algn="t" rotWithShape="0">
                  <a:schemeClr val="tx1"/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4341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8BE156-D80D-29A7-CA47-422AD85342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D066978-E90D-AC1B-EDEF-8BE9CC765168}"/>
              </a:ext>
            </a:extLst>
          </p:cNvPr>
          <p:cNvSpPr txBox="1"/>
          <p:nvPr/>
        </p:nvSpPr>
        <p:spPr>
          <a:xfrm>
            <a:off x="3635651" y="490877"/>
            <a:ext cx="50786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8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52400">
                    <a:srgbClr val="002060"/>
                  </a:glow>
                  <a:outerShdw blurRad="50800" dist="38100" dir="5400000" algn="t" rotWithShape="0">
                    <a:prstClr val="black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DEI</a:t>
            </a:r>
            <a:r>
              <a:rPr kumimoji="1" lang="ja-JP" altLang="en-US" sz="48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52400">
                    <a:srgbClr val="002060"/>
                  </a:glow>
                  <a:outerShdw blurRad="50800" dist="38100" dir="5400000" algn="t" rotWithShape="0">
                    <a:prstClr val="black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政策の見直し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4F44336-CE4D-0B83-80DD-5F5EE0C05D5A}"/>
              </a:ext>
            </a:extLst>
          </p:cNvPr>
          <p:cNvSpPr txBox="1"/>
          <p:nvPr/>
        </p:nvSpPr>
        <p:spPr>
          <a:xfrm>
            <a:off x="918561" y="5714238"/>
            <a:ext cx="10512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52400">
                    <a:srgbClr val="002060"/>
                  </a:glow>
                  <a:outerShdw blurRad="50800" dist="38100" dir="5400000" algn="t" rotWithShape="0">
                    <a:prstClr val="black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政府効率化省　</a:t>
            </a:r>
            <a:r>
              <a:rPr kumimoji="1" lang="en-US" altLang="ja-JP" sz="4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52400">
                    <a:srgbClr val="002060"/>
                  </a:glow>
                  <a:outerShdw blurRad="50800" dist="38100" dir="5400000" algn="t" rotWithShape="0">
                    <a:prstClr val="black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DEI</a:t>
            </a:r>
            <a:r>
              <a:rPr kumimoji="1" lang="ja-JP" altLang="en-US" sz="4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52400">
                    <a:srgbClr val="002060"/>
                  </a:glow>
                  <a:outerShdw blurRad="50800" dist="38100" dir="5400000" algn="t" rotWithShape="0">
                    <a:prstClr val="black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排除で</a:t>
            </a:r>
            <a:r>
              <a:rPr kumimoji="1" lang="en-US" altLang="ja-JP" sz="4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52400">
                    <a:srgbClr val="002060"/>
                  </a:glow>
                  <a:outerShdw blurRad="50800" dist="38100" dir="5400000" algn="t" rotWithShape="0">
                    <a:prstClr val="black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10</a:t>
            </a:r>
            <a:r>
              <a:rPr kumimoji="1" lang="ja-JP" altLang="en-US" sz="4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52400">
                    <a:srgbClr val="002060"/>
                  </a:glow>
                  <a:outerShdw blurRad="50800" dist="38100" dir="5400000" algn="t" rotWithShape="0">
                    <a:prstClr val="black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億ドル削減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29163A9-7C78-0030-6C63-62BC1E197004}"/>
              </a:ext>
            </a:extLst>
          </p:cNvPr>
          <p:cNvSpPr txBox="1"/>
          <p:nvPr/>
        </p:nvSpPr>
        <p:spPr>
          <a:xfrm>
            <a:off x="157936" y="2244059"/>
            <a:ext cx="120340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52400">
                    <a:srgbClr val="002060"/>
                  </a:glow>
                  <a:outerShdw blurRad="50800" dist="38100" dir="5400000" algn="t" rotWithShape="0">
                    <a:prstClr val="black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「行き過ぎた多様性」入試・雇用で「逆差別」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8DAF8CF-BCE8-A103-95CB-040DFC24652F}"/>
              </a:ext>
            </a:extLst>
          </p:cNvPr>
          <p:cNvSpPr txBox="1"/>
          <p:nvPr/>
        </p:nvSpPr>
        <p:spPr>
          <a:xfrm>
            <a:off x="3002844" y="1327090"/>
            <a:ext cx="6186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52400">
                    <a:srgbClr val="002060"/>
                  </a:glow>
                  <a:outerShdw blurRad="50800" dist="38100" dir="5400000" algn="t" rotWithShape="0">
                    <a:prstClr val="black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（多様性・公平性・包括性）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76B7DB4-1AC8-5FAC-213D-0AC37F6AD4E6}"/>
              </a:ext>
            </a:extLst>
          </p:cNvPr>
          <p:cNvSpPr txBox="1"/>
          <p:nvPr/>
        </p:nvSpPr>
        <p:spPr>
          <a:xfrm>
            <a:off x="1681590" y="3121301"/>
            <a:ext cx="9749785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52400">
                    <a:srgbClr val="002060"/>
                  </a:glow>
                  <a:outerShdw blurRad="50800" dist="38100" dir="5400000" algn="t" rotWithShape="0">
                    <a:prstClr val="black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就任初日に推進中止表明</a:t>
            </a:r>
            <a:endParaRPr kumimoji="1" lang="en-US" altLang="ja-JP" sz="44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152400">
                  <a:srgbClr val="002060"/>
                </a:glow>
                <a:outerShdw blurRad="50800" dist="38100" dir="5400000" algn="t" rotWithShape="0">
                  <a:prstClr val="black"/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4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52400">
                    <a:srgbClr val="002060"/>
                  </a:glow>
                  <a:outerShdw blurRad="50800" dist="38100" dir="5400000" algn="t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企業の</a:t>
            </a:r>
            <a:r>
              <a:rPr lang="en-US" altLang="ja-JP" sz="44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52400">
                    <a:srgbClr val="002060"/>
                  </a:glow>
                  <a:outerShdw blurRad="50800" dist="38100" dir="5400000" algn="t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DEI</a:t>
            </a:r>
            <a:r>
              <a:rPr lang="ja-JP" altLang="en-US" sz="44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52400">
                    <a:srgbClr val="002060"/>
                  </a:glow>
                  <a:outerShdw blurRad="50800" dist="38100" dir="5400000" algn="t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推進停止大統領令</a:t>
            </a:r>
            <a:endParaRPr lang="en-US" altLang="ja-JP" sz="44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152400">
                  <a:srgbClr val="002060"/>
                </a:glow>
                <a:outerShdw blurRad="50800" dist="38100" dir="5400000" algn="t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52400">
                    <a:srgbClr val="002060"/>
                  </a:glow>
                  <a:outerShdw blurRad="50800" dist="38100" dir="5400000" algn="t" rotWithShape="0">
                    <a:prstClr val="black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DEI</a:t>
            </a:r>
            <a:r>
              <a:rPr kumimoji="1" lang="ja-JP" altLang="en-US" sz="4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52400">
                    <a:srgbClr val="002060"/>
                  </a:glow>
                  <a:outerShdw blurRad="50800" dist="38100" dir="5400000" algn="t" rotWithShape="0">
                    <a:prstClr val="black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重視した前政権軍高官ら追放方針</a:t>
            </a:r>
          </a:p>
        </p:txBody>
      </p:sp>
    </p:spTree>
    <p:extLst>
      <p:ext uri="{BB962C8B-B14F-4D97-AF65-F5344CB8AC3E}">
        <p14:creationId xmlns:p14="http://schemas.microsoft.com/office/powerpoint/2010/main" val="1103628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967AA18-C6F3-77E9-F79F-665CC1DE70EB}"/>
              </a:ext>
            </a:extLst>
          </p:cNvPr>
          <p:cNvSpPr txBox="1"/>
          <p:nvPr/>
        </p:nvSpPr>
        <p:spPr>
          <a:xfrm>
            <a:off x="2900253" y="552433"/>
            <a:ext cx="63914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52400">
                    <a:srgbClr val="002060"/>
                  </a:glow>
                  <a:outerShdw blurRad="50800" dist="38100" dir="5400000" algn="t" rotWithShape="0">
                    <a:prstClr val="black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「米国に神を取り戻す」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75DBE04-E34F-0482-E385-3D1955639318}"/>
              </a:ext>
            </a:extLst>
          </p:cNvPr>
          <p:cNvSpPr txBox="1"/>
          <p:nvPr/>
        </p:nvSpPr>
        <p:spPr>
          <a:xfrm>
            <a:off x="1489610" y="4438303"/>
            <a:ext cx="92127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52400">
                    <a:srgbClr val="002060"/>
                  </a:glow>
                  <a:outerShdw blurRad="50800" dist="38100" dir="5400000" algn="t" rotWithShape="0">
                    <a:prstClr val="black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ホワイトハウス内に「信仰局」設置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FB68960-40C4-22CC-830C-2A009F154CF1}"/>
              </a:ext>
            </a:extLst>
          </p:cNvPr>
          <p:cNvSpPr txBox="1"/>
          <p:nvPr/>
        </p:nvSpPr>
        <p:spPr>
          <a:xfrm>
            <a:off x="157936" y="2495368"/>
            <a:ext cx="120340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52400">
                    <a:srgbClr val="002060"/>
                  </a:glow>
                  <a:outerShdw blurRad="50800" dist="38100" dir="5400000" algn="t" rotWithShape="0">
                    <a:prstClr val="black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司法長官直属「反キリスト教」対策専門班設置</a:t>
            </a:r>
          </a:p>
        </p:txBody>
      </p:sp>
    </p:spTree>
    <p:extLst>
      <p:ext uri="{BB962C8B-B14F-4D97-AF65-F5344CB8AC3E}">
        <p14:creationId xmlns:p14="http://schemas.microsoft.com/office/powerpoint/2010/main" val="41591204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6373</TotalTime>
  <Words>158</Words>
  <Application>Microsoft Office PowerPoint</Application>
  <PresentationFormat>ワイド画面</PresentationFormat>
  <Paragraphs>20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梶栗　正義</dc:creator>
  <cp:lastModifiedBy>梶栗　正義</cp:lastModifiedBy>
  <cp:revision>76</cp:revision>
  <cp:lastPrinted>2024-04-11T07:35:08Z</cp:lastPrinted>
  <dcterms:created xsi:type="dcterms:W3CDTF">2023-12-22T11:58:12Z</dcterms:created>
  <dcterms:modified xsi:type="dcterms:W3CDTF">2025-02-19T15:29:41Z</dcterms:modified>
</cp:coreProperties>
</file>