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2778" r:id="rId2"/>
    <p:sldId id="22761" r:id="rId3"/>
    <p:sldId id="22783" r:id="rId4"/>
  </p:sldIdLst>
  <p:sldSz cx="12192000" cy="6858000"/>
  <p:notesSz cx="9866313" cy="14295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78407" autoAdjust="0"/>
  </p:normalViewPr>
  <p:slideViewPr>
    <p:cSldViewPr snapToGrid="0">
      <p:cViewPr varScale="1">
        <p:scale>
          <a:sx n="64" d="100"/>
          <a:sy n="64" d="100"/>
        </p:scale>
        <p:origin x="102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F408673A-B53F-4B3B-A862-DDF80CC3306C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79"/>
            <a:ext cx="7893050" cy="5628829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A7AA3-B3C7-367C-219B-8191B0981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42DCDEA-313E-1C95-F81A-80F00102EC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6CBC85C-2BE9-B323-D4B8-74AE5059B3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877DF6B-1937-E128-7DD2-FEB430A4C6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59D16-4E23-4B3D-A737-86B39C0F415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76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C519D-4EFE-4BBD-AB52-C5A22A3AC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CC0F8CF-C142-38DE-BCD6-9A02FE9FB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D42F175-49F9-027D-218F-5305CD7DDC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C2388A-F194-BBC6-CD1C-67ACC006F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59D16-4E23-4B3D-A737-86B39C0F415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8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CB964-0338-FCDE-4879-14653A65A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BDCD912-C3F3-2918-E565-A32186D690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41D047A-69CC-4080-FB79-8F97D03C9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4BAD26-E846-94A9-B480-C567558C09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59D16-4E23-4B3D-A737-86B39C0F415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37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2025/3/21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210D5-9B7F-869C-98B0-FCC758EEB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59565B-9A2E-B4AB-36F3-B13604C2372F}"/>
              </a:ext>
            </a:extLst>
          </p:cNvPr>
          <p:cNvSpPr txBox="1"/>
          <p:nvPr/>
        </p:nvSpPr>
        <p:spPr>
          <a:xfrm>
            <a:off x="2925904" y="276189"/>
            <a:ext cx="6340197" cy="757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39700">
                    <a:schemeClr val="accent1"/>
                  </a:glow>
                  <a:outerShdw blurRad="50800" dist="38100" dir="5400000" algn="t" rotWithShape="0">
                    <a:schemeClr val="tx1"/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ウクライナ侵略の経緯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9C03C1-A85E-3CD1-03AD-A8B2CE199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057904"/>
              </p:ext>
            </p:extLst>
          </p:nvPr>
        </p:nvGraphicFramePr>
        <p:xfrm>
          <a:off x="401918" y="1034089"/>
          <a:ext cx="11388164" cy="555480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051913">
                  <a:extLst>
                    <a:ext uri="{9D8B030D-6E8A-4147-A177-3AD203B41FA5}">
                      <a16:colId xmlns:a16="http://schemas.microsoft.com/office/drawing/2014/main" val="2574191307"/>
                    </a:ext>
                  </a:extLst>
                </a:gridCol>
                <a:gridCol w="1606398">
                  <a:extLst>
                    <a:ext uri="{9D8B030D-6E8A-4147-A177-3AD203B41FA5}">
                      <a16:colId xmlns:a16="http://schemas.microsoft.com/office/drawing/2014/main" val="2292742362"/>
                    </a:ext>
                  </a:extLst>
                </a:gridCol>
                <a:gridCol w="8729853">
                  <a:extLst>
                    <a:ext uri="{9D8B030D-6E8A-4147-A177-3AD203B41FA5}">
                      <a16:colId xmlns:a16="http://schemas.microsoft.com/office/drawing/2014/main" val="3288695142"/>
                    </a:ext>
                  </a:extLst>
                </a:gridCol>
              </a:tblGrid>
              <a:tr h="554772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ロシアが侵略開始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08895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プーチン露大統領、ウクライナ南東部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州併合を一方的に宣言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1020842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ウクライナ軍、東部ハリコフ州と南部ヘルソン州州都奪還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864996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ウクライナ軍、ロシア西部クルスク州に越境攻撃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599654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トランプ米大統領就任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113401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トランプ・プーチン電話会談、和平交渉開始で合意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315491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サウジアラビアで米露外相ら協議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539053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トランプ・ゼレンスキー会談➡鉱物資源共同開発合意見送り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038300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米国、ウクライナへの軍事支援停止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0347898"/>
                  </a:ext>
                </a:extLst>
              </a:tr>
              <a:tr h="554772">
                <a:tc>
                  <a:txBody>
                    <a:bodyPr/>
                    <a:lstStyle/>
                    <a:p>
                      <a:endParaRPr kumimoji="1" lang="ja-JP" altLang="en-US" sz="2400" b="1" dirty="0">
                        <a:ln>
                          <a:solidFill>
                            <a:schemeClr val="bg1"/>
                          </a:solidFill>
                        </a:ln>
                        <a:effectLst>
                          <a:glow rad="254000">
                            <a:srgbClr val="002060">
                              <a:alpha val="60000"/>
                            </a:srgbClr>
                          </a:glow>
                          <a:outerShdw blurRad="50800" dist="38100" dir="5400000" algn="t" rotWithShape="0">
                            <a:srgbClr val="002060">
                              <a:alpha val="40000"/>
                            </a:srgb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米ウクライナ高官協議。</a:t>
                      </a:r>
                      <a:r>
                        <a:rPr kumimoji="1" lang="en-US" altLang="ja-JP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2400" b="1" dirty="0">
                          <a:ln>
                            <a:solidFill>
                              <a:schemeClr val="bg1"/>
                            </a:solidFill>
                          </a:ln>
                          <a:effectLst>
                            <a:glow rad="254000">
                              <a:srgbClr val="002060">
                                <a:alpha val="60000"/>
                              </a:srgbClr>
                            </a:glow>
                            <a:outerShdw blurRad="50800" dist="38100" dir="5400000" algn="t" rotWithShape="0">
                              <a:srgbClr val="002060">
                                <a:alpha val="40000"/>
                              </a:srgb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日間停戦受け入れ、米支援再開</a:t>
                      </a:r>
                    </a:p>
                  </a:txBody>
                  <a:tcPr marT="14400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115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95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63249-3AE1-2F73-1068-411A1A3F1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D9C863E-703D-7C5B-885F-CC18F8291138}"/>
              </a:ext>
            </a:extLst>
          </p:cNvPr>
          <p:cNvSpPr txBox="1"/>
          <p:nvPr/>
        </p:nvSpPr>
        <p:spPr>
          <a:xfrm>
            <a:off x="1064303" y="334668"/>
            <a:ext cx="981855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400" b="1" dirty="0">
                <a:solidFill>
                  <a:srgbClr val="FFFFFF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韓国　尹錫悦大統領の弾劾審判の行方</a:t>
            </a:r>
            <a:endParaRPr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64AF29-A931-3D26-E5EB-FDE72A1D562C}"/>
              </a:ext>
            </a:extLst>
          </p:cNvPr>
          <p:cNvSpPr txBox="1"/>
          <p:nvPr/>
        </p:nvSpPr>
        <p:spPr>
          <a:xfrm>
            <a:off x="1961692" y="1158320"/>
            <a:ext cx="89211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２月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25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　弾劾審判　結審（弁論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11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回）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C6C3A93-84E4-674F-6E7D-CA9C0B521E77}"/>
              </a:ext>
            </a:extLst>
          </p:cNvPr>
          <p:cNvSpPr txBox="1"/>
          <p:nvPr/>
        </p:nvSpPr>
        <p:spPr>
          <a:xfrm>
            <a:off x="2443441" y="3014386"/>
            <a:ext cx="73051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裁判官の政治的傾向にも疑義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6ABD6D1-042B-189D-F65B-B7D48B64A99F}"/>
              </a:ext>
            </a:extLst>
          </p:cNvPr>
          <p:cNvSpPr txBox="1"/>
          <p:nvPr/>
        </p:nvSpPr>
        <p:spPr>
          <a:xfrm>
            <a:off x="1316526" y="2207896"/>
            <a:ext cx="86603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広がる憲法裁への不信　　公正性に疑問</a:t>
            </a:r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AA4F97-6AF0-C3BD-6F61-DBC31A8C4356}"/>
              </a:ext>
            </a:extLst>
          </p:cNvPr>
          <p:cNvSpPr txBox="1"/>
          <p:nvPr/>
        </p:nvSpPr>
        <p:spPr>
          <a:xfrm>
            <a:off x="2443441" y="3783629"/>
            <a:ext cx="86603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韓悳洙首相に対する不公正な扱い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3CF5CE-9746-F2CD-7451-79EF31419EE9}"/>
              </a:ext>
            </a:extLst>
          </p:cNvPr>
          <p:cNvSpPr txBox="1"/>
          <p:nvPr/>
        </p:nvSpPr>
        <p:spPr>
          <a:xfrm>
            <a:off x="2443441" y="4590119"/>
            <a:ext cx="914287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憲法裁裁判官欠員最後の候補について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崔相穆経済副首相兼企画財政相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与野党合意の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人のみ任命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012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0023E-A2B2-899C-799D-DCFD856E4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399943-EA41-3325-7BA3-E73A3C6EE100}"/>
              </a:ext>
            </a:extLst>
          </p:cNvPr>
          <p:cNvSpPr txBox="1"/>
          <p:nvPr/>
        </p:nvSpPr>
        <p:spPr>
          <a:xfrm>
            <a:off x="1924505" y="334668"/>
            <a:ext cx="87368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400" b="1" dirty="0">
                <a:solidFill>
                  <a:srgbClr val="FFFFFF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srgbClr val="00206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韓国　尹大統領の弾劾審判の行方</a:t>
            </a:r>
            <a:endParaRPr lang="ja-JP" altLang="en-US" sz="2400" dirty="0"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srgbClr val="00206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1C13989-7D01-957F-2361-95188896BA0C}"/>
              </a:ext>
            </a:extLst>
          </p:cNvPr>
          <p:cNvSpPr txBox="1"/>
          <p:nvPr/>
        </p:nvSpPr>
        <p:spPr>
          <a:xfrm>
            <a:off x="1487881" y="2828835"/>
            <a:ext cx="92162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崔載海監査院長罷免可否判断の弾劾審判で、国会の弾劾訴追を棄却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85E00A-DE15-EF18-900B-F42888CD7644}"/>
              </a:ext>
            </a:extLst>
          </p:cNvPr>
          <p:cNvSpPr txBox="1"/>
          <p:nvPr/>
        </p:nvSpPr>
        <p:spPr>
          <a:xfrm>
            <a:off x="1487881" y="4601241"/>
            <a:ext cx="87823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ソウル中央地検・李昌洙検事長ら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検事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人に対する国会の弾劾訴追も棄却</a:t>
            </a:r>
            <a:endParaRPr kumimoji="1" lang="en-US" altLang="ja-JP" sz="36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srgbClr val="002060">
                    <a:alpha val="60000"/>
                  </a:srgb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583B6D-2BE2-EA89-339D-F64DF28951AC}"/>
              </a:ext>
            </a:extLst>
          </p:cNvPr>
          <p:cNvSpPr txBox="1"/>
          <p:nvPr/>
        </p:nvSpPr>
        <p:spPr>
          <a:xfrm>
            <a:off x="3243774" y="1656594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13</a:t>
            </a:r>
            <a:r>
              <a:rPr kumimoji="1" lang="ja-JP" altLang="en-US" sz="36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srgbClr val="00206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　韓国憲法裁判所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8928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6666</TotalTime>
  <Words>258</Words>
  <Application>Microsoft Office PowerPoint</Application>
  <PresentationFormat>ワイド画面</PresentationFormat>
  <Paragraphs>40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revision>82</cp:revision>
  <cp:lastPrinted>2024-04-11T07:35:08Z</cp:lastPrinted>
  <dcterms:created xsi:type="dcterms:W3CDTF">2023-12-22T11:58:12Z</dcterms:created>
  <dcterms:modified xsi:type="dcterms:W3CDTF">2025-03-21T00:22:39Z</dcterms:modified>
</cp:coreProperties>
</file>