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57" r:id="rId5"/>
    <p:sldId id="260" r:id="rId6"/>
    <p:sldId id="261" r:id="rId7"/>
    <p:sldId id="262" r:id="rId8"/>
    <p:sldId id="263" r:id="rId9"/>
    <p:sldId id="264" r:id="rId10"/>
    <p:sldId id="265" r:id="rId11"/>
    <p:sldId id="266" r:id="rId12"/>
    <p:sldId id="267" r:id="rId13"/>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EA0083-4598-4771-B5E2-1C6503657C23}" v="4" dt="2025-04-22T04:47:41.1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58" autoAdjust="0"/>
    <p:restoredTop sz="94660"/>
  </p:normalViewPr>
  <p:slideViewPr>
    <p:cSldViewPr snapToGrid="0">
      <p:cViewPr varScale="1">
        <p:scale>
          <a:sx n="63" d="100"/>
          <a:sy n="63" d="100"/>
        </p:scale>
        <p:origin x="96" y="8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shio watanabe" userId="4f88620549a6431d" providerId="LiveId" clId="{56EA0083-4598-4771-B5E2-1C6503657C23}"/>
    <pc:docChg chg="undo redo custSel addSld modSld sldOrd">
      <pc:chgData name="yoshio watanabe" userId="4f88620549a6431d" providerId="LiveId" clId="{56EA0083-4598-4771-B5E2-1C6503657C23}" dt="2025-04-22T08:43:59.926" v="298"/>
      <pc:docMkLst>
        <pc:docMk/>
      </pc:docMkLst>
      <pc:sldChg chg="modSp mod">
        <pc:chgData name="yoshio watanabe" userId="4f88620549a6431d" providerId="LiveId" clId="{56EA0083-4598-4771-B5E2-1C6503657C23}" dt="2025-04-22T04:45:41.768" v="167" actId="403"/>
        <pc:sldMkLst>
          <pc:docMk/>
          <pc:sldMk cId="3686490799" sldId="256"/>
        </pc:sldMkLst>
        <pc:spChg chg="mod">
          <ac:chgData name="yoshio watanabe" userId="4f88620549a6431d" providerId="LiveId" clId="{56EA0083-4598-4771-B5E2-1C6503657C23}" dt="2025-04-22T04:45:30.162" v="163" actId="2711"/>
          <ac:spMkLst>
            <pc:docMk/>
            <pc:sldMk cId="3686490799" sldId="256"/>
            <ac:spMk id="2" creationId="{9995D0BC-F744-C9BB-AB0D-D53FD9C4C182}"/>
          </ac:spMkLst>
        </pc:spChg>
        <pc:spChg chg="mod">
          <ac:chgData name="yoshio watanabe" userId="4f88620549a6431d" providerId="LiveId" clId="{56EA0083-4598-4771-B5E2-1C6503657C23}" dt="2025-04-22T04:45:41.768" v="167" actId="403"/>
          <ac:spMkLst>
            <pc:docMk/>
            <pc:sldMk cId="3686490799" sldId="256"/>
            <ac:spMk id="3" creationId="{39409B5A-2890-9FA5-C873-08D71BC8CE61}"/>
          </ac:spMkLst>
        </pc:spChg>
      </pc:sldChg>
      <pc:sldChg chg="ord">
        <pc:chgData name="yoshio watanabe" userId="4f88620549a6431d" providerId="LiveId" clId="{56EA0083-4598-4771-B5E2-1C6503657C23}" dt="2025-04-22T08:43:59.926" v="298"/>
        <pc:sldMkLst>
          <pc:docMk/>
          <pc:sldMk cId="2047467439" sldId="259"/>
        </pc:sldMkLst>
      </pc:sldChg>
      <pc:sldChg chg="modSp mod">
        <pc:chgData name="yoshio watanabe" userId="4f88620549a6431d" providerId="LiveId" clId="{56EA0083-4598-4771-B5E2-1C6503657C23}" dt="2025-04-22T04:46:04.722" v="169" actId="403"/>
        <pc:sldMkLst>
          <pc:docMk/>
          <pc:sldMk cId="3417419492" sldId="262"/>
        </pc:sldMkLst>
        <pc:spChg chg="mod">
          <ac:chgData name="yoshio watanabe" userId="4f88620549a6431d" providerId="LiveId" clId="{56EA0083-4598-4771-B5E2-1C6503657C23}" dt="2025-04-22T04:45:59.624" v="168" actId="2711"/>
          <ac:spMkLst>
            <pc:docMk/>
            <pc:sldMk cId="3417419492" sldId="262"/>
            <ac:spMk id="2" creationId="{2A4E3ED5-41E3-01D4-FEB3-AAA5F56C827D}"/>
          </ac:spMkLst>
        </pc:spChg>
        <pc:spChg chg="mod">
          <ac:chgData name="yoshio watanabe" userId="4f88620549a6431d" providerId="LiveId" clId="{56EA0083-4598-4771-B5E2-1C6503657C23}" dt="2025-04-22T04:46:04.722" v="169" actId="403"/>
          <ac:spMkLst>
            <pc:docMk/>
            <pc:sldMk cId="3417419492" sldId="262"/>
            <ac:spMk id="3" creationId="{54631D45-5D14-C538-C38B-21C63741F39E}"/>
          </ac:spMkLst>
        </pc:spChg>
      </pc:sldChg>
      <pc:sldChg chg="modSp mod">
        <pc:chgData name="yoshio watanabe" userId="4f88620549a6431d" providerId="LiveId" clId="{56EA0083-4598-4771-B5E2-1C6503657C23}" dt="2025-04-22T04:46:15.842" v="170" actId="2711"/>
        <pc:sldMkLst>
          <pc:docMk/>
          <pc:sldMk cId="3591986250" sldId="263"/>
        </pc:sldMkLst>
        <pc:spChg chg="mod">
          <ac:chgData name="yoshio watanabe" userId="4f88620549a6431d" providerId="LiveId" clId="{56EA0083-4598-4771-B5E2-1C6503657C23}" dt="2025-04-22T04:46:15.842" v="170" actId="2711"/>
          <ac:spMkLst>
            <pc:docMk/>
            <pc:sldMk cId="3591986250" sldId="263"/>
            <ac:spMk id="2" creationId="{45465684-8E7F-663A-CCBA-4D780A80E3B0}"/>
          </ac:spMkLst>
        </pc:spChg>
        <pc:spChg chg="mod">
          <ac:chgData name="yoshio watanabe" userId="4f88620549a6431d" providerId="LiveId" clId="{56EA0083-4598-4771-B5E2-1C6503657C23}" dt="2025-04-22T04:46:15.842" v="170" actId="2711"/>
          <ac:spMkLst>
            <pc:docMk/>
            <pc:sldMk cId="3591986250" sldId="263"/>
            <ac:spMk id="3" creationId="{A66E377C-BF50-27F7-3BDE-D72FE04B937A}"/>
          </ac:spMkLst>
        </pc:spChg>
      </pc:sldChg>
      <pc:sldChg chg="modSp mod">
        <pc:chgData name="yoshio watanabe" userId="4f88620549a6431d" providerId="LiveId" clId="{56EA0083-4598-4771-B5E2-1C6503657C23}" dt="2025-04-22T04:47:08.862" v="174" actId="403"/>
        <pc:sldMkLst>
          <pc:docMk/>
          <pc:sldMk cId="2797507009" sldId="264"/>
        </pc:sldMkLst>
        <pc:spChg chg="mod">
          <ac:chgData name="yoshio watanabe" userId="4f88620549a6431d" providerId="LiveId" clId="{56EA0083-4598-4771-B5E2-1C6503657C23}" dt="2025-04-22T04:46:35.678" v="171" actId="2711"/>
          <ac:spMkLst>
            <pc:docMk/>
            <pc:sldMk cId="2797507009" sldId="264"/>
            <ac:spMk id="2" creationId="{E574A8D0-05D9-ECF6-5508-A5EC0BBEF679}"/>
          </ac:spMkLst>
        </pc:spChg>
        <pc:spChg chg="mod">
          <ac:chgData name="yoshio watanabe" userId="4f88620549a6431d" providerId="LiveId" clId="{56EA0083-4598-4771-B5E2-1C6503657C23}" dt="2025-04-22T04:47:08.862" v="174" actId="403"/>
          <ac:spMkLst>
            <pc:docMk/>
            <pc:sldMk cId="2797507009" sldId="264"/>
            <ac:spMk id="3" creationId="{ED8DAAE7-AFD3-B920-6564-61254E7C3B09}"/>
          </ac:spMkLst>
        </pc:spChg>
      </pc:sldChg>
      <pc:sldChg chg="modSp mod">
        <pc:chgData name="yoshio watanabe" userId="4f88620549a6431d" providerId="LiveId" clId="{56EA0083-4598-4771-B5E2-1C6503657C23}" dt="2025-04-22T04:47:27.895" v="175" actId="2711"/>
        <pc:sldMkLst>
          <pc:docMk/>
          <pc:sldMk cId="2021184306" sldId="265"/>
        </pc:sldMkLst>
        <pc:spChg chg="mod">
          <ac:chgData name="yoshio watanabe" userId="4f88620549a6431d" providerId="LiveId" clId="{56EA0083-4598-4771-B5E2-1C6503657C23}" dt="2025-04-22T04:47:27.895" v="175" actId="2711"/>
          <ac:spMkLst>
            <pc:docMk/>
            <pc:sldMk cId="2021184306" sldId="265"/>
            <ac:spMk id="4" creationId="{559B58DE-C85E-4EF9-BB35-2302D4A79A97}"/>
          </ac:spMkLst>
        </pc:spChg>
        <pc:spChg chg="mod">
          <ac:chgData name="yoshio watanabe" userId="4f88620549a6431d" providerId="LiveId" clId="{56EA0083-4598-4771-B5E2-1C6503657C23}" dt="2025-04-22T04:47:27.895" v="175" actId="2711"/>
          <ac:spMkLst>
            <pc:docMk/>
            <pc:sldMk cId="2021184306" sldId="265"/>
            <ac:spMk id="5" creationId="{2F89063D-33F9-DE09-74A3-63749D99C369}"/>
          </ac:spMkLst>
        </pc:spChg>
      </pc:sldChg>
      <pc:sldChg chg="addSp modSp mod">
        <pc:chgData name="yoshio watanabe" userId="4f88620549a6431d" providerId="LiveId" clId="{56EA0083-4598-4771-B5E2-1C6503657C23}" dt="2025-04-22T04:49:20.795" v="188" actId="27636"/>
        <pc:sldMkLst>
          <pc:docMk/>
          <pc:sldMk cId="2125595469" sldId="266"/>
        </pc:sldMkLst>
        <pc:spChg chg="mod">
          <ac:chgData name="yoshio watanabe" userId="4f88620549a6431d" providerId="LiveId" clId="{56EA0083-4598-4771-B5E2-1C6503657C23}" dt="2025-04-22T04:47:41.193" v="176" actId="2711"/>
          <ac:spMkLst>
            <pc:docMk/>
            <pc:sldMk cId="2125595469" sldId="266"/>
            <ac:spMk id="4" creationId="{A53A083F-0F4B-BE09-0DB8-C5D47D117C7E}"/>
          </ac:spMkLst>
        </pc:spChg>
        <pc:spChg chg="mod">
          <ac:chgData name="yoshio watanabe" userId="4f88620549a6431d" providerId="LiveId" clId="{56EA0083-4598-4771-B5E2-1C6503657C23}" dt="2025-04-22T04:49:20.795" v="188" actId="27636"/>
          <ac:spMkLst>
            <pc:docMk/>
            <pc:sldMk cId="2125595469" sldId="266"/>
            <ac:spMk id="5" creationId="{01F10CC8-6950-494C-95C1-DBEABBEAB520}"/>
          </ac:spMkLst>
        </pc:spChg>
        <pc:picChg chg="add mod">
          <ac:chgData name="yoshio watanabe" userId="4f88620549a6431d" providerId="LiveId" clId="{56EA0083-4598-4771-B5E2-1C6503657C23}" dt="2025-04-22T04:47:41.193" v="176" actId="2711"/>
          <ac:picMkLst>
            <pc:docMk/>
            <pc:sldMk cId="2125595469" sldId="266"/>
            <ac:picMk id="1026" creationId="{3B53B84C-7CF1-5BB8-88A3-0A2A7613C640}"/>
          </ac:picMkLst>
        </pc:picChg>
      </pc:sldChg>
      <pc:sldChg chg="addSp delSp modSp add mod">
        <pc:chgData name="yoshio watanabe" userId="4f88620549a6431d" providerId="LiveId" clId="{56EA0083-4598-4771-B5E2-1C6503657C23}" dt="2025-04-22T04:50:26.263" v="296" actId="15"/>
        <pc:sldMkLst>
          <pc:docMk/>
          <pc:sldMk cId="1895669568" sldId="267"/>
        </pc:sldMkLst>
        <pc:spChg chg="add del mod">
          <ac:chgData name="yoshio watanabe" userId="4f88620549a6431d" providerId="LiveId" clId="{56EA0083-4598-4771-B5E2-1C6503657C23}" dt="2025-04-22T04:42:44.627" v="53" actId="478"/>
          <ac:spMkLst>
            <pc:docMk/>
            <pc:sldMk cId="1895669568" sldId="267"/>
            <ac:spMk id="3" creationId="{A75B926B-2290-C781-85E4-61D91F2E0975}"/>
          </ac:spMkLst>
        </pc:spChg>
        <pc:spChg chg="del">
          <ac:chgData name="yoshio watanabe" userId="4f88620549a6431d" providerId="LiveId" clId="{56EA0083-4598-4771-B5E2-1C6503657C23}" dt="2025-04-22T04:42:41.274" v="52" actId="478"/>
          <ac:spMkLst>
            <pc:docMk/>
            <pc:sldMk cId="1895669568" sldId="267"/>
            <ac:spMk id="4" creationId="{EDBB3953-1E66-F30A-1000-3D84B3453B7B}"/>
          </ac:spMkLst>
        </pc:spChg>
        <pc:spChg chg="mod">
          <ac:chgData name="yoshio watanabe" userId="4f88620549a6431d" providerId="LiveId" clId="{56EA0083-4598-4771-B5E2-1C6503657C23}" dt="2025-04-22T04:50:26.263" v="296" actId="15"/>
          <ac:spMkLst>
            <pc:docMk/>
            <pc:sldMk cId="1895669568" sldId="267"/>
            <ac:spMk id="5" creationId="{D42540C5-FA36-35B0-339E-2EC2B4DE58A3}"/>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8763D3-FEAA-10D8-6446-452ADF9E67E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E41C8D69-0C28-6FF8-C6B9-6E8E5477927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B5F5B93-1911-0FEF-B49E-F2EF2C471878}"/>
              </a:ext>
            </a:extLst>
          </p:cNvPr>
          <p:cNvSpPr>
            <a:spLocks noGrp="1"/>
          </p:cNvSpPr>
          <p:nvPr>
            <p:ph type="dt" sz="half" idx="10"/>
          </p:nvPr>
        </p:nvSpPr>
        <p:spPr/>
        <p:txBody>
          <a:bodyPr/>
          <a:lstStyle/>
          <a:p>
            <a:fld id="{C102E2A2-5B5B-4EAD-BDBF-97D8E3F8FC2A}" type="datetimeFigureOut">
              <a:rPr kumimoji="1" lang="ja-JP" altLang="en-US" smtClean="0"/>
              <a:t>2025/4/23</a:t>
            </a:fld>
            <a:endParaRPr kumimoji="1" lang="ja-JP" altLang="en-US"/>
          </a:p>
        </p:txBody>
      </p:sp>
      <p:sp>
        <p:nvSpPr>
          <p:cNvPr id="5" name="フッター プレースホルダー 4">
            <a:extLst>
              <a:ext uri="{FF2B5EF4-FFF2-40B4-BE49-F238E27FC236}">
                <a16:creationId xmlns:a16="http://schemas.microsoft.com/office/drawing/2014/main" id="{E8B41E1A-0CF8-9538-2550-67CCE08F018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BAA3F87-BEDC-031C-FCE3-98CFAF22BD39}"/>
              </a:ext>
            </a:extLst>
          </p:cNvPr>
          <p:cNvSpPr>
            <a:spLocks noGrp="1"/>
          </p:cNvSpPr>
          <p:nvPr>
            <p:ph type="sldNum" sz="quarter" idx="12"/>
          </p:nvPr>
        </p:nvSpPr>
        <p:spPr/>
        <p:txBody>
          <a:bodyPr/>
          <a:lstStyle/>
          <a:p>
            <a:fld id="{1AA985F4-4349-471C-8F83-99D3B3328823}" type="slidenum">
              <a:rPr kumimoji="1" lang="ja-JP" altLang="en-US" smtClean="0"/>
              <a:t>‹#›</a:t>
            </a:fld>
            <a:endParaRPr kumimoji="1" lang="ja-JP" altLang="en-US"/>
          </a:p>
        </p:txBody>
      </p:sp>
    </p:spTree>
    <p:extLst>
      <p:ext uri="{BB962C8B-B14F-4D97-AF65-F5344CB8AC3E}">
        <p14:creationId xmlns:p14="http://schemas.microsoft.com/office/powerpoint/2010/main" val="1466267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76E8DF-BE9B-567B-9A72-72D47BC2497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ECE2E9A-6354-EC79-DE1D-D612F78D7C8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0F1025-C729-62F7-8A01-B0DC12DA270D}"/>
              </a:ext>
            </a:extLst>
          </p:cNvPr>
          <p:cNvSpPr>
            <a:spLocks noGrp="1"/>
          </p:cNvSpPr>
          <p:nvPr>
            <p:ph type="dt" sz="half" idx="10"/>
          </p:nvPr>
        </p:nvSpPr>
        <p:spPr/>
        <p:txBody>
          <a:bodyPr/>
          <a:lstStyle/>
          <a:p>
            <a:fld id="{C102E2A2-5B5B-4EAD-BDBF-97D8E3F8FC2A}" type="datetimeFigureOut">
              <a:rPr kumimoji="1" lang="ja-JP" altLang="en-US" smtClean="0"/>
              <a:t>2025/4/23</a:t>
            </a:fld>
            <a:endParaRPr kumimoji="1" lang="ja-JP" altLang="en-US"/>
          </a:p>
        </p:txBody>
      </p:sp>
      <p:sp>
        <p:nvSpPr>
          <p:cNvPr id="5" name="フッター プレースホルダー 4">
            <a:extLst>
              <a:ext uri="{FF2B5EF4-FFF2-40B4-BE49-F238E27FC236}">
                <a16:creationId xmlns:a16="http://schemas.microsoft.com/office/drawing/2014/main" id="{2C704A25-C011-E9E5-FBF4-EE9D6FD3EDE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144B2ED-72D0-A7D4-AA6B-F8CE491F9941}"/>
              </a:ext>
            </a:extLst>
          </p:cNvPr>
          <p:cNvSpPr>
            <a:spLocks noGrp="1"/>
          </p:cNvSpPr>
          <p:nvPr>
            <p:ph type="sldNum" sz="quarter" idx="12"/>
          </p:nvPr>
        </p:nvSpPr>
        <p:spPr/>
        <p:txBody>
          <a:bodyPr/>
          <a:lstStyle/>
          <a:p>
            <a:fld id="{1AA985F4-4349-471C-8F83-99D3B3328823}" type="slidenum">
              <a:rPr kumimoji="1" lang="ja-JP" altLang="en-US" smtClean="0"/>
              <a:t>‹#›</a:t>
            </a:fld>
            <a:endParaRPr kumimoji="1" lang="ja-JP" altLang="en-US"/>
          </a:p>
        </p:txBody>
      </p:sp>
    </p:spTree>
    <p:extLst>
      <p:ext uri="{BB962C8B-B14F-4D97-AF65-F5344CB8AC3E}">
        <p14:creationId xmlns:p14="http://schemas.microsoft.com/office/powerpoint/2010/main" val="3289485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1D017A08-2083-FC31-4EF0-9391F16445A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FD12E7E-D844-60E5-AEB2-DB6C2C08D73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5578C5A-F7D0-9F11-CDF7-BD573D911D75}"/>
              </a:ext>
            </a:extLst>
          </p:cNvPr>
          <p:cNvSpPr>
            <a:spLocks noGrp="1"/>
          </p:cNvSpPr>
          <p:nvPr>
            <p:ph type="dt" sz="half" idx="10"/>
          </p:nvPr>
        </p:nvSpPr>
        <p:spPr/>
        <p:txBody>
          <a:bodyPr/>
          <a:lstStyle/>
          <a:p>
            <a:fld id="{C102E2A2-5B5B-4EAD-BDBF-97D8E3F8FC2A}" type="datetimeFigureOut">
              <a:rPr kumimoji="1" lang="ja-JP" altLang="en-US" smtClean="0"/>
              <a:t>2025/4/23</a:t>
            </a:fld>
            <a:endParaRPr kumimoji="1" lang="ja-JP" altLang="en-US"/>
          </a:p>
        </p:txBody>
      </p:sp>
      <p:sp>
        <p:nvSpPr>
          <p:cNvPr id="5" name="フッター プレースホルダー 4">
            <a:extLst>
              <a:ext uri="{FF2B5EF4-FFF2-40B4-BE49-F238E27FC236}">
                <a16:creationId xmlns:a16="http://schemas.microsoft.com/office/drawing/2014/main" id="{A63C7DCA-F072-400F-55A3-9F1C84F8680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80F477C-7F99-654C-7787-DC4535CED54F}"/>
              </a:ext>
            </a:extLst>
          </p:cNvPr>
          <p:cNvSpPr>
            <a:spLocks noGrp="1"/>
          </p:cNvSpPr>
          <p:nvPr>
            <p:ph type="sldNum" sz="quarter" idx="12"/>
          </p:nvPr>
        </p:nvSpPr>
        <p:spPr/>
        <p:txBody>
          <a:bodyPr/>
          <a:lstStyle/>
          <a:p>
            <a:fld id="{1AA985F4-4349-471C-8F83-99D3B3328823}" type="slidenum">
              <a:rPr kumimoji="1" lang="ja-JP" altLang="en-US" smtClean="0"/>
              <a:t>‹#›</a:t>
            </a:fld>
            <a:endParaRPr kumimoji="1" lang="ja-JP" altLang="en-US"/>
          </a:p>
        </p:txBody>
      </p:sp>
    </p:spTree>
    <p:extLst>
      <p:ext uri="{BB962C8B-B14F-4D97-AF65-F5344CB8AC3E}">
        <p14:creationId xmlns:p14="http://schemas.microsoft.com/office/powerpoint/2010/main" val="43003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D2E3911-58FF-4E5E-39C4-8658998679D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9C5E238-22F8-86F1-E96C-665693383E17}"/>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529D521-C21C-4434-75F4-65452F594D4C}"/>
              </a:ext>
            </a:extLst>
          </p:cNvPr>
          <p:cNvSpPr>
            <a:spLocks noGrp="1"/>
          </p:cNvSpPr>
          <p:nvPr>
            <p:ph type="dt" sz="half" idx="10"/>
          </p:nvPr>
        </p:nvSpPr>
        <p:spPr/>
        <p:txBody>
          <a:bodyPr/>
          <a:lstStyle/>
          <a:p>
            <a:fld id="{C102E2A2-5B5B-4EAD-BDBF-97D8E3F8FC2A}" type="datetimeFigureOut">
              <a:rPr kumimoji="1" lang="ja-JP" altLang="en-US" smtClean="0"/>
              <a:t>2025/4/23</a:t>
            </a:fld>
            <a:endParaRPr kumimoji="1" lang="ja-JP" altLang="en-US"/>
          </a:p>
        </p:txBody>
      </p:sp>
      <p:sp>
        <p:nvSpPr>
          <p:cNvPr id="5" name="フッター プレースホルダー 4">
            <a:extLst>
              <a:ext uri="{FF2B5EF4-FFF2-40B4-BE49-F238E27FC236}">
                <a16:creationId xmlns:a16="http://schemas.microsoft.com/office/drawing/2014/main" id="{267A3CA9-D047-0400-B37B-6186C55D829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D3BB528-A4A9-9D28-9027-89CA0F15EA84}"/>
              </a:ext>
            </a:extLst>
          </p:cNvPr>
          <p:cNvSpPr>
            <a:spLocks noGrp="1"/>
          </p:cNvSpPr>
          <p:nvPr>
            <p:ph type="sldNum" sz="quarter" idx="12"/>
          </p:nvPr>
        </p:nvSpPr>
        <p:spPr/>
        <p:txBody>
          <a:bodyPr/>
          <a:lstStyle/>
          <a:p>
            <a:fld id="{1AA985F4-4349-471C-8F83-99D3B3328823}" type="slidenum">
              <a:rPr kumimoji="1" lang="ja-JP" altLang="en-US" smtClean="0"/>
              <a:t>‹#›</a:t>
            </a:fld>
            <a:endParaRPr kumimoji="1" lang="ja-JP" altLang="en-US"/>
          </a:p>
        </p:txBody>
      </p:sp>
    </p:spTree>
    <p:extLst>
      <p:ext uri="{BB962C8B-B14F-4D97-AF65-F5344CB8AC3E}">
        <p14:creationId xmlns:p14="http://schemas.microsoft.com/office/powerpoint/2010/main" val="1912681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6B1D2F-6599-1EB2-637D-96A2D5C9E76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018D78D-7802-1C67-0AD2-2781E72DC1A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78A699FB-9D0C-3F13-679C-0D5307D2E3BF}"/>
              </a:ext>
            </a:extLst>
          </p:cNvPr>
          <p:cNvSpPr>
            <a:spLocks noGrp="1"/>
          </p:cNvSpPr>
          <p:nvPr>
            <p:ph type="dt" sz="half" idx="10"/>
          </p:nvPr>
        </p:nvSpPr>
        <p:spPr/>
        <p:txBody>
          <a:bodyPr/>
          <a:lstStyle/>
          <a:p>
            <a:fld id="{C102E2A2-5B5B-4EAD-BDBF-97D8E3F8FC2A}" type="datetimeFigureOut">
              <a:rPr kumimoji="1" lang="ja-JP" altLang="en-US" smtClean="0"/>
              <a:t>2025/4/23</a:t>
            </a:fld>
            <a:endParaRPr kumimoji="1" lang="ja-JP" altLang="en-US"/>
          </a:p>
        </p:txBody>
      </p:sp>
      <p:sp>
        <p:nvSpPr>
          <p:cNvPr id="5" name="フッター プレースホルダー 4">
            <a:extLst>
              <a:ext uri="{FF2B5EF4-FFF2-40B4-BE49-F238E27FC236}">
                <a16:creationId xmlns:a16="http://schemas.microsoft.com/office/drawing/2014/main" id="{2639EC42-65D9-AFF8-AEB7-C4A8D41A2EE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EDDD142-47AA-4CC2-2779-A7C0E916760A}"/>
              </a:ext>
            </a:extLst>
          </p:cNvPr>
          <p:cNvSpPr>
            <a:spLocks noGrp="1"/>
          </p:cNvSpPr>
          <p:nvPr>
            <p:ph type="sldNum" sz="quarter" idx="12"/>
          </p:nvPr>
        </p:nvSpPr>
        <p:spPr/>
        <p:txBody>
          <a:bodyPr/>
          <a:lstStyle/>
          <a:p>
            <a:fld id="{1AA985F4-4349-471C-8F83-99D3B3328823}" type="slidenum">
              <a:rPr kumimoji="1" lang="ja-JP" altLang="en-US" smtClean="0"/>
              <a:t>‹#›</a:t>
            </a:fld>
            <a:endParaRPr kumimoji="1" lang="ja-JP" altLang="en-US"/>
          </a:p>
        </p:txBody>
      </p:sp>
    </p:spTree>
    <p:extLst>
      <p:ext uri="{BB962C8B-B14F-4D97-AF65-F5344CB8AC3E}">
        <p14:creationId xmlns:p14="http://schemas.microsoft.com/office/powerpoint/2010/main" val="991113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41DC66-A81C-5FE4-63DE-527DE04B783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11C55F0-4240-E324-2F11-E2C6447C3848}"/>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936F91D-7D03-3CBF-A46E-46EB4FA3CF6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7E7083C-5453-5E00-102E-12C9BD4C0C74}"/>
              </a:ext>
            </a:extLst>
          </p:cNvPr>
          <p:cNvSpPr>
            <a:spLocks noGrp="1"/>
          </p:cNvSpPr>
          <p:nvPr>
            <p:ph type="dt" sz="half" idx="10"/>
          </p:nvPr>
        </p:nvSpPr>
        <p:spPr/>
        <p:txBody>
          <a:bodyPr/>
          <a:lstStyle/>
          <a:p>
            <a:fld id="{C102E2A2-5B5B-4EAD-BDBF-97D8E3F8FC2A}" type="datetimeFigureOut">
              <a:rPr kumimoji="1" lang="ja-JP" altLang="en-US" smtClean="0"/>
              <a:t>2025/4/23</a:t>
            </a:fld>
            <a:endParaRPr kumimoji="1" lang="ja-JP" altLang="en-US"/>
          </a:p>
        </p:txBody>
      </p:sp>
      <p:sp>
        <p:nvSpPr>
          <p:cNvPr id="6" name="フッター プレースホルダー 5">
            <a:extLst>
              <a:ext uri="{FF2B5EF4-FFF2-40B4-BE49-F238E27FC236}">
                <a16:creationId xmlns:a16="http://schemas.microsoft.com/office/drawing/2014/main" id="{6A3B3D81-C263-CEC9-AB13-5EB03200130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E1276E1-69F0-D0C5-F89F-D0923BCC31D0}"/>
              </a:ext>
            </a:extLst>
          </p:cNvPr>
          <p:cNvSpPr>
            <a:spLocks noGrp="1"/>
          </p:cNvSpPr>
          <p:nvPr>
            <p:ph type="sldNum" sz="quarter" idx="12"/>
          </p:nvPr>
        </p:nvSpPr>
        <p:spPr/>
        <p:txBody>
          <a:bodyPr/>
          <a:lstStyle/>
          <a:p>
            <a:fld id="{1AA985F4-4349-471C-8F83-99D3B3328823}" type="slidenum">
              <a:rPr kumimoji="1" lang="ja-JP" altLang="en-US" smtClean="0"/>
              <a:t>‹#›</a:t>
            </a:fld>
            <a:endParaRPr kumimoji="1" lang="ja-JP" altLang="en-US"/>
          </a:p>
        </p:txBody>
      </p:sp>
    </p:spTree>
    <p:extLst>
      <p:ext uri="{BB962C8B-B14F-4D97-AF65-F5344CB8AC3E}">
        <p14:creationId xmlns:p14="http://schemas.microsoft.com/office/powerpoint/2010/main" val="546052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B99266-DAC9-ACEE-57F5-232E93879A93}"/>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26C601C-64FB-33FB-FA67-1B27BFE8613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1B393E5A-B5AD-FDE5-BD8E-805C7407D3B1}"/>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17D1B89-1ECF-D3C8-FFA1-7EBA65D200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E165CAE-1F90-5FCF-E4F4-492506E47011}"/>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376EB21A-C6D2-A3F5-3117-CA3A916EFADC}"/>
              </a:ext>
            </a:extLst>
          </p:cNvPr>
          <p:cNvSpPr>
            <a:spLocks noGrp="1"/>
          </p:cNvSpPr>
          <p:nvPr>
            <p:ph type="dt" sz="half" idx="10"/>
          </p:nvPr>
        </p:nvSpPr>
        <p:spPr/>
        <p:txBody>
          <a:bodyPr/>
          <a:lstStyle/>
          <a:p>
            <a:fld id="{C102E2A2-5B5B-4EAD-BDBF-97D8E3F8FC2A}" type="datetimeFigureOut">
              <a:rPr kumimoji="1" lang="ja-JP" altLang="en-US" smtClean="0"/>
              <a:t>2025/4/23</a:t>
            </a:fld>
            <a:endParaRPr kumimoji="1" lang="ja-JP" altLang="en-US"/>
          </a:p>
        </p:txBody>
      </p:sp>
      <p:sp>
        <p:nvSpPr>
          <p:cNvPr id="8" name="フッター プレースホルダー 7">
            <a:extLst>
              <a:ext uri="{FF2B5EF4-FFF2-40B4-BE49-F238E27FC236}">
                <a16:creationId xmlns:a16="http://schemas.microsoft.com/office/drawing/2014/main" id="{AB161672-61C0-8F93-0760-EA23DBF69926}"/>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16B00C3-B84E-5B0C-B693-23AF1F1D2738}"/>
              </a:ext>
            </a:extLst>
          </p:cNvPr>
          <p:cNvSpPr>
            <a:spLocks noGrp="1"/>
          </p:cNvSpPr>
          <p:nvPr>
            <p:ph type="sldNum" sz="quarter" idx="12"/>
          </p:nvPr>
        </p:nvSpPr>
        <p:spPr/>
        <p:txBody>
          <a:bodyPr/>
          <a:lstStyle/>
          <a:p>
            <a:fld id="{1AA985F4-4349-471C-8F83-99D3B3328823}" type="slidenum">
              <a:rPr kumimoji="1" lang="ja-JP" altLang="en-US" smtClean="0"/>
              <a:t>‹#›</a:t>
            </a:fld>
            <a:endParaRPr kumimoji="1" lang="ja-JP" altLang="en-US"/>
          </a:p>
        </p:txBody>
      </p:sp>
    </p:spTree>
    <p:extLst>
      <p:ext uri="{BB962C8B-B14F-4D97-AF65-F5344CB8AC3E}">
        <p14:creationId xmlns:p14="http://schemas.microsoft.com/office/powerpoint/2010/main" val="3381074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519AC6-315C-C915-4E6C-35491C2E341B}"/>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6D075F36-E013-AB4D-0B4D-EA82F1DC9BB6}"/>
              </a:ext>
            </a:extLst>
          </p:cNvPr>
          <p:cNvSpPr>
            <a:spLocks noGrp="1"/>
          </p:cNvSpPr>
          <p:nvPr>
            <p:ph type="dt" sz="half" idx="10"/>
          </p:nvPr>
        </p:nvSpPr>
        <p:spPr/>
        <p:txBody>
          <a:bodyPr/>
          <a:lstStyle/>
          <a:p>
            <a:fld id="{C102E2A2-5B5B-4EAD-BDBF-97D8E3F8FC2A}" type="datetimeFigureOut">
              <a:rPr kumimoji="1" lang="ja-JP" altLang="en-US" smtClean="0"/>
              <a:t>2025/4/23</a:t>
            </a:fld>
            <a:endParaRPr kumimoji="1" lang="ja-JP" altLang="en-US"/>
          </a:p>
        </p:txBody>
      </p:sp>
      <p:sp>
        <p:nvSpPr>
          <p:cNvPr id="4" name="フッター プレースホルダー 3">
            <a:extLst>
              <a:ext uri="{FF2B5EF4-FFF2-40B4-BE49-F238E27FC236}">
                <a16:creationId xmlns:a16="http://schemas.microsoft.com/office/drawing/2014/main" id="{19D98941-0425-D428-3AF6-A1C1D5F763E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7FC911A8-293B-9747-1B71-96A8E8A99C81}"/>
              </a:ext>
            </a:extLst>
          </p:cNvPr>
          <p:cNvSpPr>
            <a:spLocks noGrp="1"/>
          </p:cNvSpPr>
          <p:nvPr>
            <p:ph type="sldNum" sz="quarter" idx="12"/>
          </p:nvPr>
        </p:nvSpPr>
        <p:spPr/>
        <p:txBody>
          <a:bodyPr/>
          <a:lstStyle/>
          <a:p>
            <a:fld id="{1AA985F4-4349-471C-8F83-99D3B3328823}" type="slidenum">
              <a:rPr kumimoji="1" lang="ja-JP" altLang="en-US" smtClean="0"/>
              <a:t>‹#›</a:t>
            </a:fld>
            <a:endParaRPr kumimoji="1" lang="ja-JP" altLang="en-US"/>
          </a:p>
        </p:txBody>
      </p:sp>
    </p:spTree>
    <p:extLst>
      <p:ext uri="{BB962C8B-B14F-4D97-AF65-F5344CB8AC3E}">
        <p14:creationId xmlns:p14="http://schemas.microsoft.com/office/powerpoint/2010/main" val="1735133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DE320F8-7570-F50A-A6F5-5DCD1217D227}"/>
              </a:ext>
            </a:extLst>
          </p:cNvPr>
          <p:cNvSpPr>
            <a:spLocks noGrp="1"/>
          </p:cNvSpPr>
          <p:nvPr>
            <p:ph type="dt" sz="half" idx="10"/>
          </p:nvPr>
        </p:nvSpPr>
        <p:spPr/>
        <p:txBody>
          <a:bodyPr/>
          <a:lstStyle/>
          <a:p>
            <a:fld id="{C102E2A2-5B5B-4EAD-BDBF-97D8E3F8FC2A}" type="datetimeFigureOut">
              <a:rPr kumimoji="1" lang="ja-JP" altLang="en-US" smtClean="0"/>
              <a:t>2025/4/23</a:t>
            </a:fld>
            <a:endParaRPr kumimoji="1" lang="ja-JP" altLang="en-US"/>
          </a:p>
        </p:txBody>
      </p:sp>
      <p:sp>
        <p:nvSpPr>
          <p:cNvPr id="3" name="フッター プレースホルダー 2">
            <a:extLst>
              <a:ext uri="{FF2B5EF4-FFF2-40B4-BE49-F238E27FC236}">
                <a16:creationId xmlns:a16="http://schemas.microsoft.com/office/drawing/2014/main" id="{C05CC797-0894-ED2F-0CDF-8D8D9A227ED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9E85013-5719-5730-30E2-FEC60B93F569}"/>
              </a:ext>
            </a:extLst>
          </p:cNvPr>
          <p:cNvSpPr>
            <a:spLocks noGrp="1"/>
          </p:cNvSpPr>
          <p:nvPr>
            <p:ph type="sldNum" sz="quarter" idx="12"/>
          </p:nvPr>
        </p:nvSpPr>
        <p:spPr/>
        <p:txBody>
          <a:bodyPr/>
          <a:lstStyle/>
          <a:p>
            <a:fld id="{1AA985F4-4349-471C-8F83-99D3B3328823}" type="slidenum">
              <a:rPr kumimoji="1" lang="ja-JP" altLang="en-US" smtClean="0"/>
              <a:t>‹#›</a:t>
            </a:fld>
            <a:endParaRPr kumimoji="1" lang="ja-JP" altLang="en-US"/>
          </a:p>
        </p:txBody>
      </p:sp>
    </p:spTree>
    <p:extLst>
      <p:ext uri="{BB962C8B-B14F-4D97-AF65-F5344CB8AC3E}">
        <p14:creationId xmlns:p14="http://schemas.microsoft.com/office/powerpoint/2010/main" val="3965112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432B4C-69F3-6179-2650-C06EEACD6F3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25A9E1A-4FEB-174F-7E0E-C520F653B2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266D842-EDF4-627C-D7CB-911A17F313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CC3C6F-4A4C-F5FA-73F0-5A744AB695AE}"/>
              </a:ext>
            </a:extLst>
          </p:cNvPr>
          <p:cNvSpPr>
            <a:spLocks noGrp="1"/>
          </p:cNvSpPr>
          <p:nvPr>
            <p:ph type="dt" sz="half" idx="10"/>
          </p:nvPr>
        </p:nvSpPr>
        <p:spPr/>
        <p:txBody>
          <a:bodyPr/>
          <a:lstStyle/>
          <a:p>
            <a:fld id="{C102E2A2-5B5B-4EAD-BDBF-97D8E3F8FC2A}" type="datetimeFigureOut">
              <a:rPr kumimoji="1" lang="ja-JP" altLang="en-US" smtClean="0"/>
              <a:t>2025/4/23</a:t>
            </a:fld>
            <a:endParaRPr kumimoji="1" lang="ja-JP" altLang="en-US"/>
          </a:p>
        </p:txBody>
      </p:sp>
      <p:sp>
        <p:nvSpPr>
          <p:cNvPr id="6" name="フッター プレースホルダー 5">
            <a:extLst>
              <a:ext uri="{FF2B5EF4-FFF2-40B4-BE49-F238E27FC236}">
                <a16:creationId xmlns:a16="http://schemas.microsoft.com/office/drawing/2014/main" id="{D89FA22D-890E-A82B-576B-5D6150AC02F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73A32C8-9C5F-1C74-FE15-7A02E6B00AC6}"/>
              </a:ext>
            </a:extLst>
          </p:cNvPr>
          <p:cNvSpPr>
            <a:spLocks noGrp="1"/>
          </p:cNvSpPr>
          <p:nvPr>
            <p:ph type="sldNum" sz="quarter" idx="12"/>
          </p:nvPr>
        </p:nvSpPr>
        <p:spPr/>
        <p:txBody>
          <a:bodyPr/>
          <a:lstStyle/>
          <a:p>
            <a:fld id="{1AA985F4-4349-471C-8F83-99D3B3328823}" type="slidenum">
              <a:rPr kumimoji="1" lang="ja-JP" altLang="en-US" smtClean="0"/>
              <a:t>‹#›</a:t>
            </a:fld>
            <a:endParaRPr kumimoji="1" lang="ja-JP" altLang="en-US"/>
          </a:p>
        </p:txBody>
      </p:sp>
    </p:spTree>
    <p:extLst>
      <p:ext uri="{BB962C8B-B14F-4D97-AF65-F5344CB8AC3E}">
        <p14:creationId xmlns:p14="http://schemas.microsoft.com/office/powerpoint/2010/main" val="109650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2E2062-CFD0-A011-C99E-8B5DFCB6188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7F02621-D615-4AB7-EABF-A8B7FC5C81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9DD7037E-8CD3-B5D0-ACD3-9D9F573B0D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FCB9C85-2DCA-C6EB-3C1C-E5E9F01A4251}"/>
              </a:ext>
            </a:extLst>
          </p:cNvPr>
          <p:cNvSpPr>
            <a:spLocks noGrp="1"/>
          </p:cNvSpPr>
          <p:nvPr>
            <p:ph type="dt" sz="half" idx="10"/>
          </p:nvPr>
        </p:nvSpPr>
        <p:spPr/>
        <p:txBody>
          <a:bodyPr/>
          <a:lstStyle/>
          <a:p>
            <a:fld id="{C102E2A2-5B5B-4EAD-BDBF-97D8E3F8FC2A}" type="datetimeFigureOut">
              <a:rPr kumimoji="1" lang="ja-JP" altLang="en-US" smtClean="0"/>
              <a:t>2025/4/23</a:t>
            </a:fld>
            <a:endParaRPr kumimoji="1" lang="ja-JP" altLang="en-US"/>
          </a:p>
        </p:txBody>
      </p:sp>
      <p:sp>
        <p:nvSpPr>
          <p:cNvPr id="6" name="フッター プレースホルダー 5">
            <a:extLst>
              <a:ext uri="{FF2B5EF4-FFF2-40B4-BE49-F238E27FC236}">
                <a16:creationId xmlns:a16="http://schemas.microsoft.com/office/drawing/2014/main" id="{7EE8C0C2-E4BB-67A3-BA06-EF196DE891A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25B3CF3-42D2-C780-0EF3-98F0CE9AA28E}"/>
              </a:ext>
            </a:extLst>
          </p:cNvPr>
          <p:cNvSpPr>
            <a:spLocks noGrp="1"/>
          </p:cNvSpPr>
          <p:nvPr>
            <p:ph type="sldNum" sz="quarter" idx="12"/>
          </p:nvPr>
        </p:nvSpPr>
        <p:spPr/>
        <p:txBody>
          <a:bodyPr/>
          <a:lstStyle/>
          <a:p>
            <a:fld id="{1AA985F4-4349-471C-8F83-99D3B3328823}" type="slidenum">
              <a:rPr kumimoji="1" lang="ja-JP" altLang="en-US" smtClean="0"/>
              <a:t>‹#›</a:t>
            </a:fld>
            <a:endParaRPr kumimoji="1" lang="ja-JP" altLang="en-US"/>
          </a:p>
        </p:txBody>
      </p:sp>
    </p:spTree>
    <p:extLst>
      <p:ext uri="{BB962C8B-B14F-4D97-AF65-F5344CB8AC3E}">
        <p14:creationId xmlns:p14="http://schemas.microsoft.com/office/powerpoint/2010/main" val="817101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2333ED3-F13E-EAB3-2483-A5616F0300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8168898-FF4D-3117-5BAB-93A99D6344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2154864-3375-6054-14AB-0E72D1B9627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102E2A2-5B5B-4EAD-BDBF-97D8E3F8FC2A}" type="datetimeFigureOut">
              <a:rPr kumimoji="1" lang="ja-JP" altLang="en-US" smtClean="0"/>
              <a:t>2025/4/23</a:t>
            </a:fld>
            <a:endParaRPr kumimoji="1" lang="ja-JP" altLang="en-US"/>
          </a:p>
        </p:txBody>
      </p:sp>
      <p:sp>
        <p:nvSpPr>
          <p:cNvPr id="5" name="フッター プレースホルダー 4">
            <a:extLst>
              <a:ext uri="{FF2B5EF4-FFF2-40B4-BE49-F238E27FC236}">
                <a16:creationId xmlns:a16="http://schemas.microsoft.com/office/drawing/2014/main" id="{592AC5B3-C02E-39C0-EE0E-72C1EDCBEC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9FDABD68-2B87-93C2-79DA-5FC0040A5B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AA985F4-4349-471C-8F83-99D3B3328823}" type="slidenum">
              <a:rPr kumimoji="1" lang="ja-JP" altLang="en-US" smtClean="0"/>
              <a:t>‹#›</a:t>
            </a:fld>
            <a:endParaRPr kumimoji="1" lang="ja-JP" altLang="en-US"/>
          </a:p>
        </p:txBody>
      </p:sp>
    </p:spTree>
    <p:extLst>
      <p:ext uri="{BB962C8B-B14F-4D97-AF65-F5344CB8AC3E}">
        <p14:creationId xmlns:p14="http://schemas.microsoft.com/office/powerpoint/2010/main" val="31836964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95D0BC-F744-C9BB-AB0D-D53FD9C4C182}"/>
              </a:ext>
            </a:extLst>
          </p:cNvPr>
          <p:cNvSpPr>
            <a:spLocks noGrp="1"/>
          </p:cNvSpPr>
          <p:nvPr>
            <p:ph type="ctrTitle"/>
          </p:nvPr>
        </p:nvSpPr>
        <p:spPr/>
        <p:txBody>
          <a:bodyPr/>
          <a:lstStyle/>
          <a:p>
            <a:r>
              <a:rPr kumimoji="1" lang="ja-JP" altLang="en-US" dirty="0">
                <a:latin typeface="HGP明朝E" panose="02020900000000000000" pitchFamily="18" charset="-128"/>
                <a:ea typeface="HGP明朝E" panose="02020900000000000000" pitchFamily="18" charset="-128"/>
              </a:rPr>
              <a:t>日米関税交渉の</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「意味」</a:t>
            </a:r>
          </a:p>
        </p:txBody>
      </p:sp>
      <p:sp>
        <p:nvSpPr>
          <p:cNvPr id="3" name="字幕 2">
            <a:extLst>
              <a:ext uri="{FF2B5EF4-FFF2-40B4-BE49-F238E27FC236}">
                <a16:creationId xmlns:a16="http://schemas.microsoft.com/office/drawing/2014/main" id="{39409B5A-2890-9FA5-C873-08D71BC8CE61}"/>
              </a:ext>
            </a:extLst>
          </p:cNvPr>
          <p:cNvSpPr>
            <a:spLocks noGrp="1"/>
          </p:cNvSpPr>
          <p:nvPr>
            <p:ph type="subTitle" idx="1"/>
          </p:nvPr>
        </p:nvSpPr>
        <p:spPr>
          <a:xfrm>
            <a:off x="1524000" y="3892323"/>
            <a:ext cx="9144000" cy="1655762"/>
          </a:xfrm>
        </p:spPr>
        <p:txBody>
          <a:bodyPr>
            <a:normAutofit/>
          </a:bodyPr>
          <a:lstStyle/>
          <a:p>
            <a:r>
              <a:rPr kumimoji="1" lang="ja-JP" altLang="en-US" sz="3600" dirty="0">
                <a:latin typeface="HGP明朝E" panose="02020900000000000000" pitchFamily="18" charset="-128"/>
                <a:ea typeface="HGP明朝E" panose="02020900000000000000" pitchFamily="18" charset="-128"/>
              </a:rPr>
              <a:t>情報パック</a:t>
            </a:r>
            <a:r>
              <a:rPr kumimoji="1" lang="en-US" altLang="ja-JP" sz="3600" dirty="0">
                <a:latin typeface="HGP明朝E" panose="02020900000000000000" pitchFamily="18" charset="-128"/>
                <a:ea typeface="HGP明朝E" panose="02020900000000000000" pitchFamily="18" charset="-128"/>
              </a:rPr>
              <a:t>4</a:t>
            </a:r>
            <a:r>
              <a:rPr kumimoji="1" lang="ja-JP" altLang="en-US" sz="3600" dirty="0">
                <a:latin typeface="HGP明朝E" panose="02020900000000000000" pitchFamily="18" charset="-128"/>
                <a:ea typeface="HGP明朝E" panose="02020900000000000000" pitchFamily="18" charset="-128"/>
              </a:rPr>
              <a:t>月号</a:t>
            </a:r>
          </a:p>
        </p:txBody>
      </p:sp>
    </p:spTree>
    <p:extLst>
      <p:ext uri="{BB962C8B-B14F-4D97-AF65-F5344CB8AC3E}">
        <p14:creationId xmlns:p14="http://schemas.microsoft.com/office/powerpoint/2010/main" val="36864907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559B58DE-C85E-4EF9-BB35-2302D4A79A97}"/>
              </a:ext>
            </a:extLst>
          </p:cNvPr>
          <p:cNvSpPr>
            <a:spLocks noGrp="1"/>
          </p:cNvSpPr>
          <p:nvPr>
            <p:ph type="title"/>
          </p:nvPr>
        </p:nvSpPr>
        <p:spPr/>
        <p:txBody>
          <a:bodyPr>
            <a:normAutofit/>
          </a:bodyPr>
          <a:lstStyle/>
          <a:p>
            <a:r>
              <a:rPr lang="ja-JP" altLang="en-US" sz="4400" dirty="0">
                <a:latin typeface="HGP明朝E" panose="02020900000000000000" pitchFamily="18" charset="-128"/>
                <a:ea typeface="HGP明朝E" panose="02020900000000000000" pitchFamily="18" charset="-128"/>
              </a:rPr>
              <a:t>高関税によってメイド・イン・アメリカの経済条件を整える</a:t>
            </a:r>
          </a:p>
        </p:txBody>
      </p:sp>
      <p:sp>
        <p:nvSpPr>
          <p:cNvPr id="5" name="テキスト プレースホルダー 4">
            <a:extLst>
              <a:ext uri="{FF2B5EF4-FFF2-40B4-BE49-F238E27FC236}">
                <a16:creationId xmlns:a16="http://schemas.microsoft.com/office/drawing/2014/main" id="{2F89063D-33F9-DE09-74A3-63749D99C369}"/>
              </a:ext>
            </a:extLst>
          </p:cNvPr>
          <p:cNvSpPr>
            <a:spLocks noGrp="1"/>
          </p:cNvSpPr>
          <p:nvPr>
            <p:ph type="body" idx="1"/>
          </p:nvPr>
        </p:nvSpPr>
        <p:spPr/>
        <p:txBody>
          <a:bodyPr/>
          <a:lstStyle/>
          <a:p>
            <a:endParaRPr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021184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A53A083F-0F4B-BE09-0DB8-C5D47D117C7E}"/>
              </a:ext>
            </a:extLst>
          </p:cNvPr>
          <p:cNvSpPr>
            <a:spLocks noGrp="1"/>
          </p:cNvSpPr>
          <p:nvPr>
            <p:ph type="title"/>
          </p:nvPr>
        </p:nvSpPr>
        <p:spPr/>
        <p:txBody>
          <a:bodyPr>
            <a:noAutofit/>
          </a:bodyPr>
          <a:lstStyle/>
          <a:p>
            <a:r>
              <a:rPr lang="en-US" altLang="ja-JP" sz="3200" dirty="0">
                <a:latin typeface="HGP明朝E" panose="02020900000000000000" pitchFamily="18" charset="-128"/>
                <a:ea typeface="HGP明朝E" panose="02020900000000000000" pitchFamily="18" charset="-128"/>
              </a:rPr>
              <a:t>NHK</a:t>
            </a:r>
            <a:r>
              <a:rPr lang="ja-JP" altLang="en-US" sz="3200" dirty="0">
                <a:latin typeface="HGP明朝E" panose="02020900000000000000" pitchFamily="18" charset="-128"/>
                <a:ea typeface="HGP明朝E" panose="02020900000000000000" pitchFamily="18" charset="-128"/>
              </a:rPr>
              <a:t>のテレビ番組「ニュースウォッチ」</a:t>
            </a:r>
            <a:br>
              <a:rPr lang="en-US" altLang="ja-JP" sz="3200" dirty="0">
                <a:latin typeface="HGP明朝E" panose="02020900000000000000" pitchFamily="18" charset="-128"/>
                <a:ea typeface="HGP明朝E" panose="02020900000000000000" pitchFamily="18" charset="-128"/>
              </a:rPr>
            </a:br>
            <a:r>
              <a:rPr lang="ja-JP" altLang="en-US" sz="3200" dirty="0">
                <a:latin typeface="HGP明朝E" panose="02020900000000000000" pitchFamily="18" charset="-128"/>
                <a:ea typeface="HGP明朝E" panose="02020900000000000000" pitchFamily="18" charset="-128"/>
              </a:rPr>
              <a:t>（４月６日、午後９時から）オレン・キャス氏</a:t>
            </a:r>
          </a:p>
        </p:txBody>
      </p:sp>
      <p:sp>
        <p:nvSpPr>
          <p:cNvPr id="5" name="コンテンツ プレースホルダー 4">
            <a:extLst>
              <a:ext uri="{FF2B5EF4-FFF2-40B4-BE49-F238E27FC236}">
                <a16:creationId xmlns:a16="http://schemas.microsoft.com/office/drawing/2014/main" id="{01F10CC8-6950-494C-95C1-DBEABBEAB520}"/>
              </a:ext>
            </a:extLst>
          </p:cNvPr>
          <p:cNvSpPr>
            <a:spLocks noGrp="1"/>
          </p:cNvSpPr>
          <p:nvPr>
            <p:ph idx="1"/>
          </p:nvPr>
        </p:nvSpPr>
        <p:spPr/>
        <p:txBody>
          <a:bodyPr>
            <a:normAutofit fontScale="92500"/>
          </a:bodyPr>
          <a:lstStyle/>
          <a:p>
            <a:r>
              <a:rPr lang="ja-JP" altLang="en-US" sz="3200" dirty="0">
                <a:latin typeface="HGP明朝E" panose="02020900000000000000" pitchFamily="18" charset="-128"/>
                <a:ea typeface="HGP明朝E" panose="02020900000000000000" pitchFamily="18" charset="-128"/>
              </a:rPr>
              <a:t>キャス氏</a:t>
            </a:r>
            <a:endParaRPr lang="en-US" altLang="ja-JP" sz="3200" dirty="0">
              <a:latin typeface="HGP明朝E" panose="02020900000000000000" pitchFamily="18" charset="-128"/>
              <a:ea typeface="HGP明朝E" panose="02020900000000000000" pitchFamily="18" charset="-128"/>
            </a:endParaRPr>
          </a:p>
          <a:p>
            <a:r>
              <a:rPr lang="en-US" altLang="ja-JP" sz="3200" dirty="0">
                <a:latin typeface="HGP明朝E" panose="02020900000000000000" pitchFamily="18" charset="-128"/>
                <a:ea typeface="HGP明朝E" panose="02020900000000000000" pitchFamily="18" charset="-128"/>
              </a:rPr>
              <a:t>2022</a:t>
            </a:r>
            <a:r>
              <a:rPr lang="ja-JP" altLang="en-US" sz="3200" dirty="0">
                <a:latin typeface="HGP明朝E" panose="02020900000000000000" pitchFamily="18" charset="-128"/>
                <a:ea typeface="HGP明朝E" panose="02020900000000000000" pitchFamily="18" charset="-128"/>
              </a:rPr>
              <a:t>年、当時上院議員だった現国務長官マルコ・ルビオらと連携してシンクタンク「アメリカン・コンパス」を設立</a:t>
            </a:r>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バンス副大統領ともつながりが深く、その見解はトランプ政権に大きな影響を与えている。</a:t>
            </a:r>
          </a:p>
          <a:p>
            <a:r>
              <a:rPr lang="ja-JP" altLang="en-US" sz="3200" dirty="0">
                <a:latin typeface="HGP明朝E" panose="02020900000000000000" pitchFamily="18" charset="-128"/>
                <a:ea typeface="HGP明朝E" panose="02020900000000000000" pitchFamily="18" charset="-128"/>
              </a:rPr>
              <a:t>「日本が現状維持を望んでいることは理解しているが、そのよう選択肢はテーブルにはまずありません。やめてほしいと書簡を送っても効果はありません。関税をかけられたくなければ、自分たちに非があることを認め、解決策を示すしかありません」</a:t>
            </a:r>
          </a:p>
          <a:p>
            <a:endParaRPr lang="ja-JP" altLang="en-US" sz="3200" dirty="0">
              <a:latin typeface="HGP明朝E" panose="02020900000000000000" pitchFamily="18" charset="-128"/>
              <a:ea typeface="HGP明朝E" panose="02020900000000000000" pitchFamily="18" charset="-128"/>
            </a:endParaRPr>
          </a:p>
        </p:txBody>
      </p:sp>
      <p:pic>
        <p:nvPicPr>
          <p:cNvPr id="1026" name="Picture 2" descr="オレンキャス氏スレトランプ2">
            <a:extLst>
              <a:ext uri="{FF2B5EF4-FFF2-40B4-BE49-F238E27FC236}">
                <a16:creationId xmlns:a16="http://schemas.microsoft.com/office/drawing/2014/main" id="{3B53B84C-7CF1-5BB8-88A3-0A2A7613C6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25742" y="78015"/>
            <a:ext cx="2091871" cy="2091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5595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9D107D-2F29-EC27-F941-2478E5E9C1A7}"/>
            </a:ext>
          </a:extLst>
        </p:cNvPr>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D42540C5-FA36-35B0-339E-2EC2B4DE58A3}"/>
              </a:ext>
            </a:extLst>
          </p:cNvPr>
          <p:cNvSpPr>
            <a:spLocks noGrp="1"/>
          </p:cNvSpPr>
          <p:nvPr>
            <p:ph idx="1"/>
          </p:nvPr>
        </p:nvSpPr>
        <p:spPr>
          <a:xfrm>
            <a:off x="838200" y="563592"/>
            <a:ext cx="10515600" cy="5613371"/>
          </a:xfrm>
        </p:spPr>
        <p:txBody>
          <a:bodyPr>
            <a:normAutofit fontScale="92500"/>
          </a:bodyPr>
          <a:lstStyle/>
          <a:p>
            <a:pPr>
              <a:lnSpc>
                <a:spcPct val="100000"/>
              </a:lnSpc>
            </a:pPr>
            <a:r>
              <a:rPr lang="ja-JP" altLang="en-US" sz="3600" dirty="0">
                <a:latin typeface="HGP明朝E" panose="02020900000000000000" pitchFamily="18" charset="-128"/>
                <a:ea typeface="HGP明朝E" panose="02020900000000000000" pitchFamily="18" charset="-128"/>
              </a:rPr>
              <a:t>「日本はアメリカか中国か、どちらかを選ぶ必要が今後出てきます。トヨタがアメリカ寄り、ホンダが中国寄りのようなことはありえません。国家レベルの政策だからです。今、多くの国が中国から経済的利益を得る一方、アメリカには経済的なコストと安全保障を負担させて、二つの国から都合よく利益を得ています。もし中国と緊密に協力することが自分たちの利益になると考えるなら、経済と安全保障で強固な同盟関係を築くことはできません」</a:t>
            </a:r>
            <a:endParaRPr lang="en-US" altLang="ja-JP" sz="3600" dirty="0">
              <a:latin typeface="HGP明朝E" panose="02020900000000000000" pitchFamily="18" charset="-128"/>
              <a:ea typeface="HGP明朝E" panose="02020900000000000000" pitchFamily="18" charset="-128"/>
            </a:endParaRPr>
          </a:p>
          <a:p>
            <a:pPr>
              <a:lnSpc>
                <a:spcPct val="100000"/>
              </a:lnSpc>
            </a:pPr>
            <a:r>
              <a:rPr lang="ja-JP" altLang="en-US" sz="4000" dirty="0">
                <a:latin typeface="HGP明朝E" panose="02020900000000000000" pitchFamily="18" charset="-128"/>
                <a:ea typeface="HGP明朝E" panose="02020900000000000000" pitchFamily="18" charset="-128"/>
              </a:rPr>
              <a:t>日本は米国の立場に立って考えることが必須要件</a:t>
            </a:r>
            <a:endParaRPr lang="en-US" altLang="ja-JP" sz="4000" dirty="0">
              <a:latin typeface="HGP明朝E" panose="02020900000000000000" pitchFamily="18" charset="-128"/>
              <a:ea typeface="HGP明朝E" panose="02020900000000000000" pitchFamily="18" charset="-128"/>
            </a:endParaRPr>
          </a:p>
          <a:p>
            <a:pPr lvl="1">
              <a:lnSpc>
                <a:spcPct val="100000"/>
              </a:lnSpc>
            </a:pPr>
            <a:r>
              <a:rPr lang="ja-JP" altLang="en-US" sz="3600" dirty="0">
                <a:latin typeface="HGP明朝E" panose="02020900000000000000" pitchFamily="18" charset="-128"/>
                <a:ea typeface="HGP明朝E" panose="02020900000000000000" pitchFamily="18" charset="-128"/>
              </a:rPr>
              <a:t>最優先の理由は組みしやすいからではない。</a:t>
            </a:r>
            <a:endParaRPr lang="en-US" altLang="ja-JP" sz="36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895669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3" name="Rectangle 2054">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5A31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4" name="Rectangle 2056">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米国政府、相互関税で日本に24％ 「トランプ関税」現実に 世界経済への影響必至 – 一般社団法人 日本自動車会議所">
            <a:extLst>
              <a:ext uri="{FF2B5EF4-FFF2-40B4-BE49-F238E27FC236}">
                <a16:creationId xmlns:a16="http://schemas.microsoft.com/office/drawing/2014/main" id="{0EBDB29E-1431-037B-2CD7-D1BF001BF1C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73174" y="643467"/>
            <a:ext cx="6963832"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5720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9" name="Rectangle 307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56B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1" name="Rectangle 308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トランプ２．０：世界経済、揺るがす関税 2段階構成 税率ずさん | 毎日新聞">
            <a:extLst>
              <a:ext uri="{FF2B5EF4-FFF2-40B4-BE49-F238E27FC236}">
                <a16:creationId xmlns:a16="http://schemas.microsoft.com/office/drawing/2014/main" id="{76046986-583A-6B2D-1D94-5EDA405920B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7" y="852678"/>
            <a:ext cx="10905066" cy="5152643"/>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id="{8458F3CC-907C-7791-AED5-DAC6BFED1391}"/>
              </a:ext>
            </a:extLst>
          </p:cNvPr>
          <p:cNvSpPr txBox="1"/>
          <p:nvPr/>
        </p:nvSpPr>
        <p:spPr>
          <a:xfrm>
            <a:off x="8763000" y="5943600"/>
            <a:ext cx="2220686" cy="369332"/>
          </a:xfrm>
          <a:prstGeom prst="rect">
            <a:avLst/>
          </a:prstGeom>
          <a:noFill/>
          <a:ln>
            <a:solidFill>
              <a:schemeClr val="tx1"/>
            </a:solidFill>
          </a:ln>
        </p:spPr>
        <p:txBody>
          <a:bodyPr wrap="square" rtlCol="0">
            <a:spAutoFit/>
          </a:bodyPr>
          <a:lstStyle/>
          <a:p>
            <a:r>
              <a:rPr kumimoji="1" lang="ja-JP" altLang="en-US" dirty="0"/>
              <a:t>毎日　４月４日付</a:t>
            </a:r>
          </a:p>
        </p:txBody>
      </p:sp>
    </p:spTree>
    <p:extLst>
      <p:ext uri="{BB962C8B-B14F-4D97-AF65-F5344CB8AC3E}">
        <p14:creationId xmlns:p14="http://schemas.microsoft.com/office/powerpoint/2010/main" val="20474674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0B761509-3B9A-49A6-A84B-C3D8681169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33" name="Freeform: Shape 1032">
            <a:extLst>
              <a:ext uri="{FF2B5EF4-FFF2-40B4-BE49-F238E27FC236}">
                <a16:creationId xmlns:a16="http://schemas.microsoft.com/office/drawing/2014/main" id="{91DE43FD-EB47-414A-B0AB-169B0FFFA5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272922" cy="6858000"/>
          </a:xfrm>
          <a:custGeom>
            <a:avLst/>
            <a:gdLst>
              <a:gd name="connsiteX0" fmla="*/ 0 w 9272922"/>
              <a:gd name="connsiteY0" fmla="*/ 0 h 6858000"/>
              <a:gd name="connsiteX1" fmla="*/ 1733417 w 9272922"/>
              <a:gd name="connsiteY1" fmla="*/ 0 h 6858000"/>
              <a:gd name="connsiteX2" fmla="*/ 3307976 w 9272922"/>
              <a:gd name="connsiteY2" fmla="*/ 0 h 6858000"/>
              <a:gd name="connsiteX3" fmla="*/ 8126249 w 9272922"/>
              <a:gd name="connsiteY3" fmla="*/ 0 h 6858000"/>
              <a:gd name="connsiteX4" fmla="*/ 8138896 w 9272922"/>
              <a:gd name="connsiteY4" fmla="*/ 31774 h 6858000"/>
              <a:gd name="connsiteX5" fmla="*/ 9193904 w 9272922"/>
              <a:gd name="connsiteY5" fmla="*/ 2682457 h 6858000"/>
              <a:gd name="connsiteX6" fmla="*/ 9193904 w 9272922"/>
              <a:gd name="connsiteY6" fmla="*/ 3752208 h 6858000"/>
              <a:gd name="connsiteX7" fmla="*/ 8036400 w 9272922"/>
              <a:gd name="connsiteY7" fmla="*/ 6660411 h 6858000"/>
              <a:gd name="connsiteX8" fmla="*/ 7957938 w 9272922"/>
              <a:gd name="connsiteY8" fmla="*/ 6857542 h 6858000"/>
              <a:gd name="connsiteX9" fmla="*/ 3307976 w 9272922"/>
              <a:gd name="connsiteY9" fmla="*/ 6857542 h 6858000"/>
              <a:gd name="connsiteX10" fmla="*/ 3307976 w 9272922"/>
              <a:gd name="connsiteY10" fmla="*/ 6858000 h 6858000"/>
              <a:gd name="connsiteX11" fmla="*/ 0 w 9272922"/>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72922" h="6858000">
                <a:moveTo>
                  <a:pt x="0" y="0"/>
                </a:moveTo>
                <a:lnTo>
                  <a:pt x="1733417" y="0"/>
                </a:lnTo>
                <a:lnTo>
                  <a:pt x="3307976" y="0"/>
                </a:lnTo>
                <a:lnTo>
                  <a:pt x="8126249" y="0"/>
                </a:lnTo>
                <a:lnTo>
                  <a:pt x="8138896" y="31774"/>
                </a:lnTo>
                <a:cubicBezTo>
                  <a:pt x="9193904" y="2682457"/>
                  <a:pt x="9193904" y="2682457"/>
                  <a:pt x="9193904" y="2682457"/>
                </a:cubicBezTo>
                <a:cubicBezTo>
                  <a:pt x="9299262" y="2988100"/>
                  <a:pt x="9299262" y="3446565"/>
                  <a:pt x="9193904" y="3752208"/>
                </a:cubicBezTo>
                <a:cubicBezTo>
                  <a:pt x="8709916" y="4968215"/>
                  <a:pt x="8331802" y="5918220"/>
                  <a:pt x="8036400" y="6660411"/>
                </a:cubicBezTo>
                <a:lnTo>
                  <a:pt x="7957938" y="6857542"/>
                </a:lnTo>
                <a:lnTo>
                  <a:pt x="3307976" y="6857542"/>
                </a:lnTo>
                <a:lnTo>
                  <a:pt x="3307976"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6" name="Picture 2" descr="米相互関税 ９０日間停止 一律１０％維持、中国は１２５％ - 琉球新報デジタル">
            <a:extLst>
              <a:ext uri="{FF2B5EF4-FFF2-40B4-BE49-F238E27FC236}">
                <a16:creationId xmlns:a16="http://schemas.microsoft.com/office/drawing/2014/main" id="{F7603A50-3A7B-ADAA-9AB0-9DB5670D47F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84012" y="643466"/>
            <a:ext cx="5566833" cy="5566833"/>
          </a:xfrm>
          <a:prstGeom prst="rect">
            <a:avLst/>
          </a:prstGeom>
          <a:noFill/>
          <a:extLst>
            <a:ext uri="{909E8E84-426E-40DD-AFC4-6F175D3DCCD1}">
              <a14:hiddenFill xmlns:a14="http://schemas.microsoft.com/office/drawing/2010/main">
                <a:solidFill>
                  <a:srgbClr val="FFFFFF"/>
                </a:solidFill>
              </a14:hiddenFill>
            </a:ext>
          </a:extLst>
        </p:spPr>
      </p:pic>
      <p:grpSp>
        <p:nvGrpSpPr>
          <p:cNvPr id="1035" name="Group 1034">
            <a:extLst>
              <a:ext uri="{FF2B5EF4-FFF2-40B4-BE49-F238E27FC236}">
                <a16:creationId xmlns:a16="http://schemas.microsoft.com/office/drawing/2014/main" id="{58495BCC-CE77-4CC2-952E-846F41119F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160561" y="1075188"/>
            <a:ext cx="1562267" cy="1172973"/>
            <a:chOff x="9160561" y="1075188"/>
            <a:chExt cx="1562267" cy="1172973"/>
          </a:xfrm>
        </p:grpSpPr>
        <p:sp>
          <p:nvSpPr>
            <p:cNvPr id="1036" name="Freeform 5">
              <a:extLst>
                <a:ext uri="{FF2B5EF4-FFF2-40B4-BE49-F238E27FC236}">
                  <a16:creationId xmlns:a16="http://schemas.microsoft.com/office/drawing/2014/main" id="{1B42538B-E30F-4967-A6C1-8EBA775F4D6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037" name="Freeform 5">
              <a:extLst>
                <a:ext uri="{FF2B5EF4-FFF2-40B4-BE49-F238E27FC236}">
                  <a16:creationId xmlns:a16="http://schemas.microsoft.com/office/drawing/2014/main" id="{9A6BD9AC-4DE7-4B20-8547-4E3B375C21F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960661" y="107518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652386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米相互関税、日本２４％発動 トランプ政権 対中１０４％、第２弾｜静岡新聞DIGITAL 静岡県のニュース">
            <a:extLst>
              <a:ext uri="{FF2B5EF4-FFF2-40B4-BE49-F238E27FC236}">
                <a16:creationId xmlns:a16="http://schemas.microsoft.com/office/drawing/2014/main" id="{74AE2A7F-9AA4-F599-9363-45670E565A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1212" y="108686"/>
            <a:ext cx="2510039" cy="6433627"/>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id="{42F29A93-945D-8BD5-414A-E75A34D6D5DA}"/>
              </a:ext>
            </a:extLst>
          </p:cNvPr>
          <p:cNvSpPr txBox="1"/>
          <p:nvPr/>
        </p:nvSpPr>
        <p:spPr>
          <a:xfrm>
            <a:off x="5354286" y="5823857"/>
            <a:ext cx="2688771" cy="369332"/>
          </a:xfrm>
          <a:prstGeom prst="rect">
            <a:avLst/>
          </a:prstGeom>
          <a:noFill/>
        </p:spPr>
        <p:txBody>
          <a:bodyPr wrap="square" rtlCol="0">
            <a:spAutoFit/>
          </a:bodyPr>
          <a:lstStyle/>
          <a:p>
            <a:r>
              <a:rPr kumimoji="1" lang="ja-JP" altLang="en-US" dirty="0"/>
              <a:t>静岡新聞　４月１０日</a:t>
            </a:r>
          </a:p>
        </p:txBody>
      </p:sp>
    </p:spTree>
    <p:extLst>
      <p:ext uri="{BB962C8B-B14F-4D97-AF65-F5344CB8AC3E}">
        <p14:creationId xmlns:p14="http://schemas.microsoft.com/office/powerpoint/2010/main" val="2095462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7" name="Rectangle 5126">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9" name="Rectangle 5128">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1" name="Rectangle 5130">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3" name="Rectangle 5132">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日米関税交渉』開始　トランプ流ディールどう臨む？第1次政権の“交渉役”に聞く【報道ステーション】(2025年4月17日)">
            <a:extLst>
              <a:ext uri="{FF2B5EF4-FFF2-40B4-BE49-F238E27FC236}">
                <a16:creationId xmlns:a16="http://schemas.microsoft.com/office/drawing/2014/main" id="{A412280B-4147-7408-432C-8FE17DBDE09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43211" y="456986"/>
            <a:ext cx="7924800"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1689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4E3ED5-41E3-01D4-FEB3-AAA5F56C827D}"/>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トランプ氏　「日本が最優先」</a:t>
            </a:r>
          </a:p>
        </p:txBody>
      </p:sp>
      <p:sp>
        <p:nvSpPr>
          <p:cNvPr id="3" name="コンテンツ プレースホルダー 2">
            <a:extLst>
              <a:ext uri="{FF2B5EF4-FFF2-40B4-BE49-F238E27FC236}">
                <a16:creationId xmlns:a16="http://schemas.microsoft.com/office/drawing/2014/main" id="{54631D45-5D14-C538-C38B-21C63741F39E}"/>
              </a:ext>
            </a:extLst>
          </p:cNvPr>
          <p:cNvSpPr>
            <a:spLocks noGrp="1"/>
          </p:cNvSpPr>
          <p:nvPr>
            <p:ph idx="1"/>
          </p:nvPr>
        </p:nvSpPr>
        <p:spPr/>
        <p:txBody>
          <a:bodyPr>
            <a:normAutofit/>
          </a:bodyPr>
          <a:lstStyle/>
          <a:p>
            <a:pPr marL="0" indent="0">
              <a:buNone/>
            </a:pPr>
            <a:r>
              <a:rPr lang="ja-JP" altLang="en-US" sz="3200" dirty="0">
                <a:latin typeface="HGP明朝E" panose="02020900000000000000" pitchFamily="18" charset="-128"/>
                <a:ea typeface="HGP明朝E" panose="02020900000000000000" pitchFamily="18" charset="-128"/>
              </a:rPr>
              <a:t>赤沢経済再生相とトランプ大統領と会談　４月</a:t>
            </a:r>
            <a:r>
              <a:rPr lang="en-US" altLang="ja-JP" sz="3200" dirty="0">
                <a:latin typeface="HGP明朝E" panose="02020900000000000000" pitchFamily="18" charset="-128"/>
                <a:ea typeface="HGP明朝E" panose="02020900000000000000" pitchFamily="18" charset="-128"/>
              </a:rPr>
              <a:t>16</a:t>
            </a:r>
            <a:r>
              <a:rPr lang="ja-JP" altLang="en-US" sz="3200" dirty="0">
                <a:latin typeface="HGP明朝E" panose="02020900000000000000" pitchFamily="18" charset="-128"/>
                <a:ea typeface="HGP明朝E" panose="02020900000000000000" pitchFamily="18" charset="-128"/>
              </a:rPr>
              <a:t>日　</a:t>
            </a:r>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ホワイトハウス・オーバルオフィス＝大統領執務室　</a:t>
            </a:r>
            <a:endParaRPr lang="en-US" altLang="ja-JP" sz="32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約</a:t>
            </a:r>
            <a:r>
              <a:rPr lang="en-US" altLang="ja-JP" sz="2800" dirty="0">
                <a:latin typeface="HGP明朝E" panose="02020900000000000000" pitchFamily="18" charset="-128"/>
                <a:ea typeface="HGP明朝E" panose="02020900000000000000" pitchFamily="18" charset="-128"/>
              </a:rPr>
              <a:t>50</a:t>
            </a:r>
            <a:r>
              <a:rPr lang="ja-JP" altLang="en-US" sz="2800" dirty="0">
                <a:latin typeface="HGP明朝E" panose="02020900000000000000" pitchFamily="18" charset="-128"/>
                <a:ea typeface="HGP明朝E" panose="02020900000000000000" pitchFamily="18" charset="-128"/>
              </a:rPr>
              <a:t>分間に　日本重視の表れ</a:t>
            </a:r>
            <a:endParaRPr lang="en-US" altLang="ja-JP" sz="28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ベッセント財務長官、ラトニック商務長官、グリア通商代表部（</a:t>
            </a:r>
            <a:r>
              <a:rPr lang="en-US" altLang="ja-JP" sz="2800" dirty="0">
                <a:latin typeface="HGP明朝E" panose="02020900000000000000" pitchFamily="18" charset="-128"/>
                <a:ea typeface="HGP明朝E" panose="02020900000000000000" pitchFamily="18" charset="-128"/>
              </a:rPr>
              <a:t>USTR</a:t>
            </a:r>
            <a:r>
              <a:rPr lang="ja-JP" altLang="en-US" sz="2800" dirty="0">
                <a:latin typeface="HGP明朝E" panose="02020900000000000000" pitchFamily="18" charset="-128"/>
                <a:ea typeface="HGP明朝E" panose="02020900000000000000" pitchFamily="18" charset="-128"/>
              </a:rPr>
              <a:t>）代表も同席</a:t>
            </a:r>
          </a:p>
          <a:p>
            <a:r>
              <a:rPr lang="ja-JP" altLang="en-US" sz="3200" dirty="0">
                <a:latin typeface="HGP明朝E" panose="02020900000000000000" pitchFamily="18" charset="-128"/>
                <a:ea typeface="HGP明朝E" panose="02020900000000000000" pitchFamily="18" charset="-128"/>
              </a:rPr>
              <a:t>日米双方は閣僚級協議を本格化する方針で、月内に２回目の協議を開催</a:t>
            </a:r>
          </a:p>
          <a:p>
            <a:r>
              <a:rPr lang="ja-JP" altLang="en-US" sz="3200" dirty="0">
                <a:latin typeface="HGP明朝E" panose="02020900000000000000" pitchFamily="18" charset="-128"/>
                <a:ea typeface="HGP明朝E" panose="02020900000000000000" pitchFamily="18" charset="-128"/>
              </a:rPr>
              <a:t>早期の合意を目指すことで一致</a:t>
            </a:r>
          </a:p>
          <a:p>
            <a:endParaRPr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417419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465684-8E7F-663A-CCBA-4D780A80E3B0}"/>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日米関税協議の焦点</a:t>
            </a:r>
          </a:p>
        </p:txBody>
      </p:sp>
      <p:sp>
        <p:nvSpPr>
          <p:cNvPr id="3" name="コンテンツ プレースホルダー 2">
            <a:extLst>
              <a:ext uri="{FF2B5EF4-FFF2-40B4-BE49-F238E27FC236}">
                <a16:creationId xmlns:a16="http://schemas.microsoft.com/office/drawing/2014/main" id="{A66E377C-BF50-27F7-3BDE-D72FE04B937A}"/>
              </a:ext>
            </a:extLst>
          </p:cNvPr>
          <p:cNvSpPr>
            <a:spLocks noGrp="1"/>
          </p:cNvSpPr>
          <p:nvPr>
            <p:ph idx="1"/>
          </p:nvPr>
        </p:nvSpPr>
        <p:spPr/>
        <p:txBody>
          <a:bodyPr>
            <a:normAutofit/>
          </a:bodyPr>
          <a:lstStyle/>
          <a:p>
            <a:pPr marL="0" indent="0">
              <a:buNone/>
            </a:pPr>
            <a:r>
              <a:rPr kumimoji="1" lang="ja-JP" altLang="en-US" dirty="0">
                <a:latin typeface="HGP明朝E" panose="02020900000000000000" pitchFamily="18" charset="-128"/>
                <a:ea typeface="HGP明朝E" panose="02020900000000000000" pitchFamily="18" charset="-128"/>
              </a:rPr>
              <a:t>・米政権による自動車への追加関税、相互関税の撤回や見直し</a:t>
            </a:r>
          </a:p>
          <a:p>
            <a:pPr marL="0" indent="0">
              <a:buNone/>
            </a:pPr>
            <a:r>
              <a:rPr kumimoji="1" lang="ja-JP" altLang="en-US" dirty="0">
                <a:latin typeface="HGP明朝E" panose="02020900000000000000" pitchFamily="18" charset="-128"/>
                <a:ea typeface="HGP明朝E" panose="02020900000000000000" pitchFamily="18" charset="-128"/>
              </a:rPr>
              <a:t>・日本の対米投資拡大や米アラスカの</a:t>
            </a:r>
            <a:r>
              <a:rPr kumimoji="1" lang="en-US" altLang="ja-JP" dirty="0">
                <a:latin typeface="HGP明朝E" panose="02020900000000000000" pitchFamily="18" charset="-128"/>
                <a:ea typeface="HGP明朝E" panose="02020900000000000000" pitchFamily="18" charset="-128"/>
              </a:rPr>
              <a:t>LNG</a:t>
            </a:r>
            <a:r>
              <a:rPr kumimoji="1" lang="ja-JP" altLang="en-US" dirty="0">
                <a:latin typeface="HGP明朝E" panose="02020900000000000000" pitchFamily="18" charset="-128"/>
                <a:ea typeface="HGP明朝E" panose="02020900000000000000" pitchFamily="18" charset="-128"/>
              </a:rPr>
              <a:t>開発への支援</a:t>
            </a:r>
          </a:p>
          <a:p>
            <a:pPr marL="0" indent="0">
              <a:buNone/>
            </a:pPr>
            <a:r>
              <a:rPr kumimoji="1" lang="ja-JP" altLang="en-US" dirty="0">
                <a:latin typeface="HGP明朝E" panose="02020900000000000000" pitchFamily="18" charset="-128"/>
                <a:ea typeface="HGP明朝E" panose="02020900000000000000" pitchFamily="18" charset="-128"/>
              </a:rPr>
              <a:t>・日本の自動車の安全基準や、コメの流通の仕組みなどの非関税</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　障壁の解消</a:t>
            </a:r>
          </a:p>
          <a:p>
            <a:pPr marL="0" indent="0">
              <a:buNone/>
            </a:pPr>
            <a:r>
              <a:rPr kumimoji="1" lang="ja-JP" altLang="en-US" dirty="0">
                <a:latin typeface="HGP明朝E" panose="02020900000000000000" pitchFamily="18" charset="-128"/>
                <a:ea typeface="HGP明朝E" panose="02020900000000000000" pitchFamily="18" charset="-128"/>
              </a:rPr>
              <a:t>・日本のコメの高関税の見直し</a:t>
            </a:r>
          </a:p>
          <a:p>
            <a:endParaRPr kumimoji="1" lang="ja-JP" altLang="en-US"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トランプ大統領　</a:t>
            </a:r>
            <a:r>
              <a:rPr kumimoji="1" lang="en-US" altLang="ja-JP" dirty="0">
                <a:latin typeface="HGP明朝E" panose="02020900000000000000" pitchFamily="18" charset="-128"/>
                <a:ea typeface="HGP明朝E" panose="02020900000000000000" pitchFamily="18" charset="-128"/>
              </a:rPr>
              <a:t>16</a:t>
            </a:r>
            <a:r>
              <a:rPr kumimoji="1" lang="ja-JP" altLang="en-US" dirty="0">
                <a:latin typeface="HGP明朝E" panose="02020900000000000000" pitchFamily="18" charset="-128"/>
                <a:ea typeface="HGP明朝E" panose="02020900000000000000" pitchFamily="18" charset="-128"/>
              </a:rPr>
              <a:t>日</a:t>
            </a:r>
          </a:p>
          <a:p>
            <a:r>
              <a:rPr kumimoji="1" lang="ja-JP" altLang="en-US" dirty="0">
                <a:latin typeface="HGP明朝E" panose="02020900000000000000" pitchFamily="18" charset="-128"/>
                <a:ea typeface="HGP明朝E" panose="02020900000000000000" pitchFamily="18" charset="-128"/>
              </a:rPr>
              <a:t>関税の日米協議にあわせて、日本の防衛負担についても交渉する意向を交流サイト（</a:t>
            </a:r>
            <a:r>
              <a:rPr kumimoji="1" lang="en-US" altLang="ja-JP" dirty="0">
                <a:latin typeface="HGP明朝E" panose="02020900000000000000" pitchFamily="18" charset="-128"/>
                <a:ea typeface="HGP明朝E" panose="02020900000000000000" pitchFamily="18" charset="-128"/>
              </a:rPr>
              <a:t>SNS</a:t>
            </a:r>
            <a:r>
              <a:rPr kumimoji="1" lang="ja-JP" altLang="en-US" dirty="0">
                <a:latin typeface="HGP明朝E" panose="02020900000000000000" pitchFamily="18" charset="-128"/>
                <a:ea typeface="HGP明朝E" panose="02020900000000000000" pitchFamily="18" charset="-128"/>
              </a:rPr>
              <a:t>）で表明</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591986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74A8D0-05D9-ECF6-5508-A5EC0BBEF679}"/>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トランプ関税「戦争」の狙い</a:t>
            </a:r>
          </a:p>
        </p:txBody>
      </p:sp>
      <p:sp>
        <p:nvSpPr>
          <p:cNvPr id="3" name="コンテンツ プレースホルダー 2">
            <a:extLst>
              <a:ext uri="{FF2B5EF4-FFF2-40B4-BE49-F238E27FC236}">
                <a16:creationId xmlns:a16="http://schemas.microsoft.com/office/drawing/2014/main" id="{ED8DAAE7-AFD3-B920-6564-61254E7C3B09}"/>
              </a:ext>
            </a:extLst>
          </p:cNvPr>
          <p:cNvSpPr>
            <a:spLocks noGrp="1"/>
          </p:cNvSpPr>
          <p:nvPr>
            <p:ph idx="1"/>
          </p:nvPr>
        </p:nvSpPr>
        <p:spPr/>
        <p:txBody>
          <a:bodyPr>
            <a:normAutofit/>
          </a:bodyPr>
          <a:lstStyle/>
          <a:p>
            <a:r>
              <a:rPr kumimoji="1" lang="ja-JP" altLang="en-US" sz="3200" dirty="0">
                <a:latin typeface="HGP明朝E" panose="02020900000000000000" pitchFamily="18" charset="-128"/>
                <a:ea typeface="HGP明朝E" panose="02020900000000000000" pitchFamily="18" charset="-128"/>
              </a:rPr>
              <a:t>経済の再構築　巨額の債務（財政、貿易）</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攻略の本丸は膨張する中国</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中国に弱い石破政権がトランプ戦略の核心を見極めずに日本の例外扱いを訴えてもダメ</a:t>
            </a:r>
            <a:endParaRPr kumimoji="1" lang="en-US" altLang="ja-JP" sz="28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米国は主要製造業で絶望的とも見えるほど中国に水をあけられている</a:t>
            </a:r>
          </a:p>
          <a:p>
            <a:pPr lvl="1"/>
            <a:r>
              <a:rPr kumimoji="1" lang="ja-JP" altLang="en-US" sz="2800" dirty="0">
                <a:latin typeface="HGP明朝E" panose="02020900000000000000" pitchFamily="18" charset="-128"/>
                <a:ea typeface="HGP明朝E" panose="02020900000000000000" pitchFamily="18" charset="-128"/>
              </a:rPr>
              <a:t>中国の米国に対する生産量の倍率は、乗用車１５倍、粗鋼１２倍、造船５０８倍（産経</a:t>
            </a:r>
            <a:r>
              <a:rPr kumimoji="1" lang="en-US" altLang="ja-JP" sz="2800" dirty="0">
                <a:latin typeface="HGP明朝E" panose="02020900000000000000" pitchFamily="18" charset="-128"/>
                <a:ea typeface="HGP明朝E" panose="02020900000000000000" pitchFamily="18" charset="-128"/>
              </a:rPr>
              <a:t>3</a:t>
            </a:r>
            <a:r>
              <a:rPr kumimoji="1" lang="ja-JP" altLang="en-US" sz="2800" dirty="0">
                <a:latin typeface="HGP明朝E" panose="02020900000000000000" pitchFamily="18" charset="-128"/>
                <a:ea typeface="HGP明朝E" panose="02020900000000000000" pitchFamily="18" charset="-128"/>
              </a:rPr>
              <a:t>月</a:t>
            </a:r>
            <a:r>
              <a:rPr kumimoji="1" lang="en-US" altLang="ja-JP" sz="2800" dirty="0">
                <a:latin typeface="HGP明朝E" panose="02020900000000000000" pitchFamily="18" charset="-128"/>
                <a:ea typeface="HGP明朝E" panose="02020900000000000000" pitchFamily="18" charset="-128"/>
              </a:rPr>
              <a:t>18</a:t>
            </a:r>
            <a:r>
              <a:rPr kumimoji="1" lang="ja-JP" altLang="en-US" sz="2800" dirty="0">
                <a:latin typeface="HGP明朝E" panose="02020900000000000000" pitchFamily="18" charset="-128"/>
                <a:ea typeface="HGP明朝E" panose="02020900000000000000" pitchFamily="18" charset="-128"/>
              </a:rPr>
              <a:t>日付　田村秀男）</a:t>
            </a:r>
            <a:endParaRPr lang="en-US" altLang="ja-JP" sz="2800" dirty="0">
              <a:latin typeface="HGP明朝E" panose="02020900000000000000" pitchFamily="18" charset="-128"/>
              <a:ea typeface="HGP明朝E" panose="02020900000000000000" pitchFamily="18" charset="-128"/>
            </a:endParaRPr>
          </a:p>
          <a:p>
            <a:pPr marL="0" indent="0">
              <a:buNone/>
            </a:pPr>
            <a:endParaRPr kumimoji="1" lang="ja-JP" altLang="en-US"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79750700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135</TotalTime>
  <Words>551</Words>
  <Application>Microsoft Office PowerPoint</Application>
  <PresentationFormat>ワイド画面</PresentationFormat>
  <Paragraphs>35</Paragraphs>
  <Slides>12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12</vt:i4>
      </vt:variant>
    </vt:vector>
  </HeadingPairs>
  <TitlesOfParts>
    <vt:vector size="17" baseType="lpstr">
      <vt:lpstr>HGP明朝E</vt:lpstr>
      <vt:lpstr>游ゴシック</vt:lpstr>
      <vt:lpstr>游ゴシック Light</vt:lpstr>
      <vt:lpstr>Arial</vt:lpstr>
      <vt:lpstr>Office テーマ</vt:lpstr>
      <vt:lpstr>日米関税交渉の 「意味」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トランプ氏　「日本が最優先」</vt:lpstr>
      <vt:lpstr>日米関税協議の焦点</vt:lpstr>
      <vt:lpstr>トランプ関税「戦争」の狙い</vt:lpstr>
      <vt:lpstr>高関税によってメイド・イン・アメリカの経済条件を整える</vt:lpstr>
      <vt:lpstr>NHKのテレビ番組「ニュースウォッチ」 （４月６日、午後９時から）オレン・キャス氏</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yoshio watanabe</dc:creator>
  <cp:revision>6</cp:revision>
  <cp:lastPrinted>2025-04-22T08:40:37Z</cp:lastPrinted>
  <dcterms:created xsi:type="dcterms:W3CDTF">2025-04-21T22:11:48Z</dcterms:created>
  <dcterms:modified xsi:type="dcterms:W3CDTF">2025-04-23T13:11:11Z</dcterms:modified>
</cp:coreProperties>
</file>