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4" r:id="rId9"/>
    <p:sldId id="263" r:id="rId10"/>
    <p:sldId id="262" r:id="rId11"/>
  </p:sldIdLst>
  <p:sldSz cx="12192000" cy="6858000"/>
  <p:notesSz cx="9866313" cy="673576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E30BC0-50A0-4523-B69F-5385B8B016CE}" v="2" dt="2026-02-20T13:51:31.5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2" autoAdjust="0"/>
    <p:restoredTop sz="94660"/>
  </p:normalViewPr>
  <p:slideViewPr>
    <p:cSldViewPr snapToGrid="0">
      <p:cViewPr varScale="1">
        <p:scale>
          <a:sx n="83" d="100"/>
          <a:sy n="83" d="100"/>
        </p:scale>
        <p:origin x="348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shio watanabe" userId="4f88620549a6431d" providerId="LiveId" clId="{D3FB2915-F214-441F-81A9-6EB469C4A5D7}"/>
    <pc:docChg chg="custSel addSld modSld">
      <pc:chgData name="yoshio watanabe" userId="4f88620549a6431d" providerId="LiveId" clId="{D3FB2915-F214-441F-81A9-6EB469C4A5D7}" dt="2026-02-21T01:12:32.480" v="209" actId="20577"/>
      <pc:docMkLst>
        <pc:docMk/>
      </pc:docMkLst>
      <pc:sldChg chg="modSp mod">
        <pc:chgData name="yoshio watanabe" userId="4f88620549a6431d" providerId="LiveId" clId="{D3FB2915-F214-441F-81A9-6EB469C4A5D7}" dt="2026-02-20T13:27:07.789" v="0" actId="2711"/>
        <pc:sldMkLst>
          <pc:docMk/>
          <pc:sldMk cId="937347301" sldId="256"/>
        </pc:sldMkLst>
        <pc:spChg chg="mod">
          <ac:chgData name="yoshio watanabe" userId="4f88620549a6431d" providerId="LiveId" clId="{D3FB2915-F214-441F-81A9-6EB469C4A5D7}" dt="2026-02-20T13:27:07.789" v="0" actId="2711"/>
          <ac:spMkLst>
            <pc:docMk/>
            <pc:sldMk cId="937347301" sldId="256"/>
            <ac:spMk id="2" creationId="{CE023B04-CFC6-60FA-DB76-C4DDFB26F2C7}"/>
          </ac:spMkLst>
        </pc:spChg>
        <pc:spChg chg="mod">
          <ac:chgData name="yoshio watanabe" userId="4f88620549a6431d" providerId="LiveId" clId="{D3FB2915-F214-441F-81A9-6EB469C4A5D7}" dt="2026-02-20T13:27:07.789" v="0" actId="2711"/>
          <ac:spMkLst>
            <pc:docMk/>
            <pc:sldMk cId="937347301" sldId="256"/>
            <ac:spMk id="3" creationId="{07C1C831-74E0-89C7-6068-6DD20530F86D}"/>
          </ac:spMkLst>
        </pc:spChg>
      </pc:sldChg>
      <pc:sldChg chg="modSp mod">
        <pc:chgData name="yoshio watanabe" userId="4f88620549a6431d" providerId="LiveId" clId="{D3FB2915-F214-441F-81A9-6EB469C4A5D7}" dt="2026-02-21T01:12:32.480" v="209" actId="20577"/>
        <pc:sldMkLst>
          <pc:docMk/>
          <pc:sldMk cId="4040483529" sldId="257"/>
        </pc:sldMkLst>
        <pc:spChg chg="mod">
          <ac:chgData name="yoshio watanabe" userId="4f88620549a6431d" providerId="LiveId" clId="{D3FB2915-F214-441F-81A9-6EB469C4A5D7}" dt="2026-02-21T01:12:32.480" v="209" actId="20577"/>
          <ac:spMkLst>
            <pc:docMk/>
            <pc:sldMk cId="4040483529" sldId="257"/>
            <ac:spMk id="2" creationId="{BD7B550C-200C-EEED-3D93-563284D63EDB}"/>
          </ac:spMkLst>
        </pc:spChg>
        <pc:spChg chg="mod">
          <ac:chgData name="yoshio watanabe" userId="4f88620549a6431d" providerId="LiveId" clId="{D3FB2915-F214-441F-81A9-6EB469C4A5D7}" dt="2026-02-20T13:27:30.669" v="5" actId="15"/>
          <ac:spMkLst>
            <pc:docMk/>
            <pc:sldMk cId="4040483529" sldId="257"/>
            <ac:spMk id="3" creationId="{A68C1E9D-A62C-B412-7D50-24EE100130FF}"/>
          </ac:spMkLst>
        </pc:spChg>
      </pc:sldChg>
      <pc:sldChg chg="modSp mod">
        <pc:chgData name="yoshio watanabe" userId="4f88620549a6431d" providerId="LiveId" clId="{D3FB2915-F214-441F-81A9-6EB469C4A5D7}" dt="2026-02-20T14:24:41.459" v="201" actId="403"/>
        <pc:sldMkLst>
          <pc:docMk/>
          <pc:sldMk cId="963707595" sldId="258"/>
        </pc:sldMkLst>
        <pc:spChg chg="mod">
          <ac:chgData name="yoshio watanabe" userId="4f88620549a6431d" providerId="LiveId" clId="{D3FB2915-F214-441F-81A9-6EB469C4A5D7}" dt="2026-02-20T14:24:41.459" v="201" actId="403"/>
          <ac:spMkLst>
            <pc:docMk/>
            <pc:sldMk cId="963707595" sldId="258"/>
            <ac:spMk id="3" creationId="{4A86180A-1C1A-9DA5-E74B-772A1D39D024}"/>
          </ac:spMkLst>
        </pc:spChg>
      </pc:sldChg>
      <pc:sldChg chg="addSp modSp mod setBg">
        <pc:chgData name="yoshio watanabe" userId="4f88620549a6431d" providerId="LiveId" clId="{D3FB2915-F214-441F-81A9-6EB469C4A5D7}" dt="2026-02-20T13:52:20.046" v="177" actId="1076"/>
        <pc:sldMkLst>
          <pc:docMk/>
          <pc:sldMk cId="3826712511" sldId="259"/>
        </pc:sldMkLst>
        <pc:spChg chg="mod">
          <ac:chgData name="yoshio watanabe" userId="4f88620549a6431d" providerId="LiveId" clId="{D3FB2915-F214-441F-81A9-6EB469C4A5D7}" dt="2026-02-20T13:52:08.284" v="176" actId="27636"/>
          <ac:spMkLst>
            <pc:docMk/>
            <pc:sldMk cId="3826712511" sldId="259"/>
            <ac:spMk id="3" creationId="{8E9ED561-847A-40DC-75BE-594AB47A03BF}"/>
          </ac:spMkLst>
        </pc:spChg>
        <pc:spChg chg="add">
          <ac:chgData name="yoshio watanabe" userId="4f88620549a6431d" providerId="LiveId" clId="{D3FB2915-F214-441F-81A9-6EB469C4A5D7}" dt="2026-02-20T13:51:49.660" v="168" actId="26606"/>
          <ac:spMkLst>
            <pc:docMk/>
            <pc:sldMk cId="3826712511" sldId="259"/>
            <ac:spMk id="8" creationId="{C0763A76-9F1C-4FC5-82B7-DD475DA461B2}"/>
          </ac:spMkLst>
        </pc:spChg>
        <pc:spChg chg="add">
          <ac:chgData name="yoshio watanabe" userId="4f88620549a6431d" providerId="LiveId" clId="{D3FB2915-F214-441F-81A9-6EB469C4A5D7}" dt="2026-02-20T13:51:49.660" v="168" actId="26606"/>
          <ac:spMkLst>
            <pc:docMk/>
            <pc:sldMk cId="3826712511" sldId="259"/>
            <ac:spMk id="10" creationId="{E81BF4F6-F2CF-4984-9D14-D6966D92F99F}"/>
          </ac:spMkLst>
        </pc:spChg>
        <pc:picChg chg="add mod">
          <ac:chgData name="yoshio watanabe" userId="4f88620549a6431d" providerId="LiveId" clId="{D3FB2915-F214-441F-81A9-6EB469C4A5D7}" dt="2026-02-20T13:52:20.046" v="177" actId="1076"/>
          <ac:picMkLst>
            <pc:docMk/>
            <pc:sldMk cId="3826712511" sldId="259"/>
            <ac:picMk id="2" creationId="{1A42941A-7E35-DECC-F813-9EB660FF90C5}"/>
          </ac:picMkLst>
        </pc:picChg>
      </pc:sldChg>
      <pc:sldChg chg="modSp mod">
        <pc:chgData name="yoshio watanabe" userId="4f88620549a6431d" providerId="LiveId" clId="{D3FB2915-F214-441F-81A9-6EB469C4A5D7}" dt="2026-02-20T13:52:37.926" v="182" actId="2710"/>
        <pc:sldMkLst>
          <pc:docMk/>
          <pc:sldMk cId="2285295014" sldId="260"/>
        </pc:sldMkLst>
        <pc:spChg chg="mod">
          <ac:chgData name="yoshio watanabe" userId="4f88620549a6431d" providerId="LiveId" clId="{D3FB2915-F214-441F-81A9-6EB469C4A5D7}" dt="2026-02-20T13:28:35.748" v="14" actId="2711"/>
          <ac:spMkLst>
            <pc:docMk/>
            <pc:sldMk cId="2285295014" sldId="260"/>
            <ac:spMk id="2" creationId="{F24237A8-FA6D-8563-9D70-8C02E75DC28D}"/>
          </ac:spMkLst>
        </pc:spChg>
        <pc:spChg chg="mod">
          <ac:chgData name="yoshio watanabe" userId="4f88620549a6431d" providerId="LiveId" clId="{D3FB2915-F214-441F-81A9-6EB469C4A5D7}" dt="2026-02-20T13:52:37.926" v="182" actId="2710"/>
          <ac:spMkLst>
            <pc:docMk/>
            <pc:sldMk cId="2285295014" sldId="260"/>
            <ac:spMk id="3" creationId="{464CFA84-0E94-F2BC-45D3-48ACF6046E28}"/>
          </ac:spMkLst>
        </pc:spChg>
      </pc:sldChg>
      <pc:sldChg chg="modSp mod">
        <pc:chgData name="yoshio watanabe" userId="4f88620549a6431d" providerId="LiveId" clId="{D3FB2915-F214-441F-81A9-6EB469C4A5D7}" dt="2026-02-20T13:52:55.436" v="191" actId="27636"/>
        <pc:sldMkLst>
          <pc:docMk/>
          <pc:sldMk cId="4030407565" sldId="261"/>
        </pc:sldMkLst>
        <pc:spChg chg="mod">
          <ac:chgData name="yoshio watanabe" userId="4f88620549a6431d" providerId="LiveId" clId="{D3FB2915-F214-441F-81A9-6EB469C4A5D7}" dt="2026-02-20T13:28:51.871" v="19" actId="2711"/>
          <ac:spMkLst>
            <pc:docMk/>
            <pc:sldMk cId="4030407565" sldId="261"/>
            <ac:spMk id="2" creationId="{2F7031D5-A5A4-4352-CB76-AFCDEF3E0977}"/>
          </ac:spMkLst>
        </pc:spChg>
        <pc:spChg chg="mod">
          <ac:chgData name="yoshio watanabe" userId="4f88620549a6431d" providerId="LiveId" clId="{D3FB2915-F214-441F-81A9-6EB469C4A5D7}" dt="2026-02-20T13:52:55.436" v="191" actId="27636"/>
          <ac:spMkLst>
            <pc:docMk/>
            <pc:sldMk cId="4030407565" sldId="261"/>
            <ac:spMk id="3" creationId="{95BCE62D-93C9-E447-9A5D-04AE9AF41F91}"/>
          </ac:spMkLst>
        </pc:spChg>
      </pc:sldChg>
      <pc:sldChg chg="modSp mod">
        <pc:chgData name="yoshio watanabe" userId="4f88620549a6431d" providerId="LiveId" clId="{D3FB2915-F214-441F-81A9-6EB469C4A5D7}" dt="2026-02-20T13:53:39.340" v="200" actId="15"/>
        <pc:sldMkLst>
          <pc:docMk/>
          <pc:sldMk cId="711180518" sldId="262"/>
        </pc:sldMkLst>
        <pc:spChg chg="mod">
          <ac:chgData name="yoshio watanabe" userId="4f88620549a6431d" providerId="LiveId" clId="{D3FB2915-F214-441F-81A9-6EB469C4A5D7}" dt="2026-02-20T13:30:15.392" v="42" actId="2711"/>
          <ac:spMkLst>
            <pc:docMk/>
            <pc:sldMk cId="711180518" sldId="262"/>
            <ac:spMk id="2" creationId="{289FDBB5-CCD7-8799-F1EB-34D7BD962710}"/>
          </ac:spMkLst>
        </pc:spChg>
        <pc:spChg chg="mod">
          <ac:chgData name="yoshio watanabe" userId="4f88620549a6431d" providerId="LiveId" clId="{D3FB2915-F214-441F-81A9-6EB469C4A5D7}" dt="2026-02-20T13:53:39.340" v="200" actId="15"/>
          <ac:spMkLst>
            <pc:docMk/>
            <pc:sldMk cId="711180518" sldId="262"/>
            <ac:spMk id="3" creationId="{3F531053-497B-7DEE-5552-75099D3EDDF7}"/>
          </ac:spMkLst>
        </pc:spChg>
      </pc:sldChg>
      <pc:sldChg chg="modSp mod">
        <pc:chgData name="yoshio watanabe" userId="4f88620549a6431d" providerId="LiveId" clId="{D3FB2915-F214-441F-81A9-6EB469C4A5D7}" dt="2026-02-20T14:25:02.926" v="203" actId="27636"/>
        <pc:sldMkLst>
          <pc:docMk/>
          <pc:sldMk cId="3619209524" sldId="263"/>
        </pc:sldMkLst>
        <pc:spChg chg="mod">
          <ac:chgData name="yoshio watanabe" userId="4f88620549a6431d" providerId="LiveId" clId="{D3FB2915-F214-441F-81A9-6EB469C4A5D7}" dt="2026-02-20T14:25:02.926" v="203" actId="27636"/>
          <ac:spMkLst>
            <pc:docMk/>
            <pc:sldMk cId="3619209524" sldId="263"/>
            <ac:spMk id="3" creationId="{88A7219E-D463-25B9-D904-066DCB4D821C}"/>
          </ac:spMkLst>
        </pc:spChg>
      </pc:sldChg>
      <pc:sldChg chg="modSp mod">
        <pc:chgData name="yoshio watanabe" userId="4f88620549a6431d" providerId="LiveId" clId="{D3FB2915-F214-441F-81A9-6EB469C4A5D7}" dt="2026-02-20T13:53:03.710" v="193" actId="5793"/>
        <pc:sldMkLst>
          <pc:docMk/>
          <pc:sldMk cId="1232797425" sldId="264"/>
        </pc:sldMkLst>
        <pc:spChg chg="mod">
          <ac:chgData name="yoshio watanabe" userId="4f88620549a6431d" providerId="LiveId" clId="{D3FB2915-F214-441F-81A9-6EB469C4A5D7}" dt="2026-02-20T13:53:03.710" v="193" actId="5793"/>
          <ac:spMkLst>
            <pc:docMk/>
            <pc:sldMk cId="1232797425" sldId="264"/>
            <ac:spMk id="3" creationId="{6FD15369-397F-D6C4-D185-143CEB29DC73}"/>
          </ac:spMkLst>
        </pc:spChg>
      </pc:sldChg>
      <pc:sldChg chg="addSp delSp modSp new mod setBg modClrScheme chgLayout">
        <pc:chgData name="yoshio watanabe" userId="4f88620549a6431d" providerId="LiveId" clId="{D3FB2915-F214-441F-81A9-6EB469C4A5D7}" dt="2026-02-20T13:45:55.579" v="82" actId="26606"/>
        <pc:sldMkLst>
          <pc:docMk/>
          <pc:sldMk cId="1830131073" sldId="265"/>
        </pc:sldMkLst>
        <pc:spChg chg="del">
          <ac:chgData name="yoshio watanabe" userId="4f88620549a6431d" providerId="LiveId" clId="{D3FB2915-F214-441F-81A9-6EB469C4A5D7}" dt="2026-02-20T13:45:02.789" v="80" actId="700"/>
          <ac:spMkLst>
            <pc:docMk/>
            <pc:sldMk cId="1830131073" sldId="265"/>
            <ac:spMk id="2" creationId="{7D6DB1D6-0CC2-0A5F-A7EA-AB0D31EF8825}"/>
          </ac:spMkLst>
        </pc:spChg>
        <pc:spChg chg="del">
          <ac:chgData name="yoshio watanabe" userId="4f88620549a6431d" providerId="LiveId" clId="{D3FB2915-F214-441F-81A9-6EB469C4A5D7}" dt="2026-02-20T13:45:02.789" v="80" actId="700"/>
          <ac:spMkLst>
            <pc:docMk/>
            <pc:sldMk cId="1830131073" sldId="265"/>
            <ac:spMk id="3" creationId="{03A0FBD9-4295-6AED-0B3C-6F0B285811AC}"/>
          </ac:spMkLst>
        </pc:spChg>
        <pc:spChg chg="add">
          <ac:chgData name="yoshio watanabe" userId="4f88620549a6431d" providerId="LiveId" clId="{D3FB2915-F214-441F-81A9-6EB469C4A5D7}" dt="2026-02-20T13:45:55.579" v="82" actId="26606"/>
          <ac:spMkLst>
            <pc:docMk/>
            <pc:sldMk cId="1830131073" sldId="265"/>
            <ac:spMk id="9" creationId="{8950AD4C-6AF3-49F8-94E1-DBCAFB39478B}"/>
          </ac:spMkLst>
        </pc:spChg>
        <pc:spChg chg="add">
          <ac:chgData name="yoshio watanabe" userId="4f88620549a6431d" providerId="LiveId" clId="{D3FB2915-F214-441F-81A9-6EB469C4A5D7}" dt="2026-02-20T13:45:55.579" v="82" actId="26606"/>
          <ac:spMkLst>
            <pc:docMk/>
            <pc:sldMk cId="1830131073" sldId="265"/>
            <ac:spMk id="11" creationId="{D967F3CD-B7D5-4CD4-B546-13C8A8F612BA}"/>
          </ac:spMkLst>
        </pc:spChg>
        <pc:spChg chg="add">
          <ac:chgData name="yoshio watanabe" userId="4f88620549a6431d" providerId="LiveId" clId="{D3FB2915-F214-441F-81A9-6EB469C4A5D7}" dt="2026-02-20T13:45:55.579" v="82" actId="26606"/>
          <ac:spMkLst>
            <pc:docMk/>
            <pc:sldMk cId="1830131073" sldId="265"/>
            <ac:spMk id="13" creationId="{F9528C64-B611-4A0E-AED3-355EAA4E2DE3}"/>
          </ac:spMkLst>
        </pc:spChg>
        <pc:spChg chg="add">
          <ac:chgData name="yoshio watanabe" userId="4f88620549a6431d" providerId="LiveId" clId="{D3FB2915-F214-441F-81A9-6EB469C4A5D7}" dt="2026-02-20T13:45:55.579" v="82" actId="26606"/>
          <ac:spMkLst>
            <pc:docMk/>
            <pc:sldMk cId="1830131073" sldId="265"/>
            <ac:spMk id="15" creationId="{9479A80B-8CA9-4EA1-9408-D2A7B0466B88}"/>
          </ac:spMkLst>
        </pc:spChg>
        <pc:picChg chg="add mod">
          <ac:chgData name="yoshio watanabe" userId="4f88620549a6431d" providerId="LiveId" clId="{D3FB2915-F214-441F-81A9-6EB469C4A5D7}" dt="2026-02-20T13:45:55.579" v="82" actId="26606"/>
          <ac:picMkLst>
            <pc:docMk/>
            <pc:sldMk cId="1830131073" sldId="265"/>
            <ac:picMk id="4" creationId="{B09095C5-F051-388C-6176-4FD123E56E7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9C8F26-B6E5-BBAB-75C6-8C89175BA1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2112C2F-E6AB-E45B-1F1A-50DFCEF281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F236EBF-D2F3-31B0-1F24-9D0F9FFEC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827-A456-421F-B40B-BBA0E6C2FE97}" type="datetimeFigureOut">
              <a:rPr kumimoji="1" lang="ja-JP" altLang="en-US" smtClean="0"/>
              <a:t>2026/2/21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51A37C-A9D3-EEC5-979F-6BE5A6909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1269E2D-3AF1-BEAD-A0E0-C65872E94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330A-7943-42C5-B7EA-F613FB79F1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9303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D0CCA6-0094-269E-9D76-7BA4EB757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ACB9FEA-8D26-6BCC-EB33-081FA40106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225F3A4-1B24-619B-8FA1-ED858E419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827-A456-421F-B40B-BBA0E6C2FE97}" type="datetimeFigureOut">
              <a:rPr kumimoji="1" lang="ja-JP" altLang="en-US" smtClean="0"/>
              <a:t>2026/2/21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37FE22C-EC62-FBD4-07B6-3DC2BF6B9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F52A990-A70D-FBD3-7A80-8B56C8E7C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330A-7943-42C5-B7EA-F613FB79F1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2714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C2D4F52-E5AF-3FD1-DAD1-45D6DA8C4F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8E44231-10AA-F606-D204-A575F54850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A446271-BABF-1E36-4C17-45132B456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827-A456-421F-B40B-BBA0E6C2FE97}" type="datetimeFigureOut">
              <a:rPr kumimoji="1" lang="ja-JP" altLang="en-US" smtClean="0"/>
              <a:t>2026/2/21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C6615B5-1E99-3E85-BCA8-FFFE95BE8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6E446BB-F704-CE4D-091B-11C5E798D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330A-7943-42C5-B7EA-F613FB79F1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2614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E02D3C4-C76E-1C9D-84CF-A2AB35A3D7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C72856E-EA73-FA5B-8958-6AA2FC302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3336679-FA92-88EA-0E29-84789040B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827-A456-421F-B40B-BBA0E6C2FE97}" type="datetimeFigureOut">
              <a:rPr kumimoji="1" lang="ja-JP" altLang="en-US" smtClean="0"/>
              <a:t>2026/2/21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224A517-E53E-0CD2-8CBB-779F9CB62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0A4C346-7DBA-5DD7-1FAC-FAB4E8531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330A-7943-42C5-B7EA-F613FB79F1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2929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C8C58D9-1794-DB4B-FB9B-7BD31B6D4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6585965-2E2A-6E59-2E35-EDCE2C7F37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F1A6348-26E9-48FF-C729-D083F4AB6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827-A456-421F-B40B-BBA0E6C2FE97}" type="datetimeFigureOut">
              <a:rPr kumimoji="1" lang="ja-JP" altLang="en-US" smtClean="0"/>
              <a:t>2026/2/21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817F4F-4464-BA25-0049-A0BB4B295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A9FCEA8-F3EC-45A5-DEFF-2AD56CFF9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330A-7943-42C5-B7EA-F613FB79F1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2522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29EF22-0EB5-FDE6-8051-FF6640DF8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FF0925-E682-30B9-3D09-11B8548ECD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BFF2A53-0CFD-AEB6-D90F-6C47794C9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0E150EB-6401-A13F-12E1-CF0C3AA12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827-A456-421F-B40B-BBA0E6C2FE97}" type="datetimeFigureOut">
              <a:rPr kumimoji="1" lang="ja-JP" altLang="en-US" smtClean="0"/>
              <a:t>2026/2/21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022457D-5B2B-9F68-1089-C9648A21E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430ABEC-6D5E-D0B4-2D4B-1C89BD246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330A-7943-42C5-B7EA-F613FB79F1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9410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206050-3705-5371-8142-32DBFCA18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2FEF9A9-E132-970E-697E-AE324D465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A927AA4-CF56-8F90-D1FC-6E9C55AD6F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CB13B49-FA4C-D971-9F59-AB5785F2A0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746B6ED-5172-62C0-6BF0-2EE6CE4E66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68C38FC-26A8-A76F-1B50-190014913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827-A456-421F-B40B-BBA0E6C2FE97}" type="datetimeFigureOut">
              <a:rPr kumimoji="1" lang="ja-JP" altLang="en-US" smtClean="0"/>
              <a:t>2026/2/21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3478056-EF3D-1F5A-AFDA-3D320B160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EA28C02-3D9E-2BD5-473B-A8A297066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330A-7943-42C5-B7EA-F613FB79F1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4643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D109E1-8CB4-89C6-467E-AD8BB15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B93B688-169E-57B1-4376-5E3ACB3E6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827-A456-421F-B40B-BBA0E6C2FE97}" type="datetimeFigureOut">
              <a:rPr kumimoji="1" lang="ja-JP" altLang="en-US" smtClean="0"/>
              <a:t>2026/2/21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C4130D1-50B2-245E-E524-35E2B998F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0C94F06-887F-152B-F1C9-C5053ED56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330A-7943-42C5-B7EA-F613FB79F1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2158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1087FC2-4123-8254-E20A-0A0F129F7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827-A456-421F-B40B-BBA0E6C2FE97}" type="datetimeFigureOut">
              <a:rPr kumimoji="1" lang="ja-JP" altLang="en-US" smtClean="0"/>
              <a:t>2026/2/21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E315EAB-1544-82B2-A5BF-AC6C013FA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4136A60-AA40-3EF1-AE0D-A7A7E87E2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330A-7943-42C5-B7EA-F613FB79F1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684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C588BE-D4C1-C9CE-70A7-40FB23766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3E22D3-4480-6F55-B8A4-FC82DFA70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57EF580-6605-EB55-B92E-DC6F3B8E46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E85FE1B-F9FF-97E7-8593-CEB904F15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827-A456-421F-B40B-BBA0E6C2FE97}" type="datetimeFigureOut">
              <a:rPr kumimoji="1" lang="ja-JP" altLang="en-US" smtClean="0"/>
              <a:t>2026/2/21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ABF06B8-1760-815C-90EC-339581CD0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8594291-8EB9-3371-054A-49250F387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330A-7943-42C5-B7EA-F613FB79F1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793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DE81A86-19D0-AE8E-89B5-6FABF40FF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025B3B9-AA20-543E-0010-FCD5193B79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209291F-80E7-5A19-233D-6451CBB8F3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105576-366F-218E-822E-50EF35398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DC827-A456-421F-B40B-BBA0E6C2FE97}" type="datetimeFigureOut">
              <a:rPr kumimoji="1" lang="ja-JP" altLang="en-US" smtClean="0"/>
              <a:t>2026/2/21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26764B9-17E3-936F-1545-6B43DC95B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347328E-9278-3BF3-0B21-561661A27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F330A-7943-42C5-B7EA-F613FB79F1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1637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715129-B65C-4B08-945C-7CDBFF288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171CF23-6EAB-3396-2D2F-A67DF17443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7120E36-960E-560B-D793-24EE5AE38D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FADC827-A456-421F-B40B-BBA0E6C2FE97}" type="datetimeFigureOut">
              <a:rPr kumimoji="1" lang="ja-JP" altLang="en-US" smtClean="0"/>
              <a:t>2026/2/21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BFF0EB9-A38B-D67F-9FB9-D779D88150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E7239F0-DAF8-8471-D174-CAE85C7792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4F330A-7943-42C5-B7EA-F613FB79F16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8104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023B04-CFC6-60FA-DB76-C4DDFB26F2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第２２１特別国会</a:t>
            </a:r>
            <a:br>
              <a:rPr kumimoji="1" lang="en-US" altLang="ja-JP" dirty="0">
                <a:latin typeface="HGP明朝E" panose="02020900000000000000" pitchFamily="18" charset="-128"/>
                <a:ea typeface="HGP明朝E" panose="02020900000000000000" pitchFamily="18" charset="-128"/>
              </a:rPr>
            </a:br>
            <a:r>
              <a:rPr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高市政権が本格スタート</a:t>
            </a:r>
            <a:endParaRPr kumimoji="1" lang="ja-JP" altLang="en-US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7C1C831-74E0-89C7-6068-6DD20530F8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81011"/>
            <a:ext cx="9144000" cy="1655762"/>
          </a:xfrm>
        </p:spPr>
        <p:txBody>
          <a:bodyPr/>
          <a:lstStyle/>
          <a:p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情報パック２月号</a:t>
            </a:r>
          </a:p>
        </p:txBody>
      </p:sp>
    </p:spTree>
    <p:extLst>
      <p:ext uri="{BB962C8B-B14F-4D97-AF65-F5344CB8AC3E}">
        <p14:creationId xmlns:p14="http://schemas.microsoft.com/office/powerpoint/2010/main" val="937347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9FDBB5-CCD7-8799-F1EB-34D7BD962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課題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F531053-497B-7DEE-5552-75099D3ED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ja-JP" sz="3600" dirty="0">
                <a:latin typeface="HGP明朝E" panose="02020900000000000000" pitchFamily="18" charset="-128"/>
                <a:ea typeface="HGP明朝E" panose="02020900000000000000" pitchFamily="18" charset="-128"/>
              </a:rPr>
              <a:t>衆議院議員のおよそ２割が一年生</a:t>
            </a:r>
          </a:p>
          <a:p>
            <a:pPr lvl="1"/>
            <a:r>
              <a:rPr lang="ja-JP" altLang="en-US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党の「中央</a:t>
            </a:r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政治大学院</a:t>
            </a:r>
            <a:r>
              <a:rPr lang="ja-JP" altLang="en-US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」</a:t>
            </a:r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できちっとやっていく</a:t>
            </a:r>
          </a:p>
          <a:p>
            <a:pPr lvl="1"/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６人に一人ずつメンターをつける </a:t>
            </a:r>
          </a:p>
          <a:p>
            <a:endParaRPr lang="en-US" altLang="ja-JP" sz="36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lang="ja-JP" altLang="ja-JP" sz="3600" dirty="0">
                <a:latin typeface="HGP明朝E" panose="02020900000000000000" pitchFamily="18" charset="-128"/>
                <a:ea typeface="HGP明朝E" panose="02020900000000000000" pitchFamily="18" charset="-128"/>
              </a:rPr>
              <a:t>派閥は教育機関としての役割を持っていた</a:t>
            </a:r>
            <a:endParaRPr lang="en-US" altLang="ja-JP" sz="36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lang="ja-JP" altLang="ja-JP" sz="3600" dirty="0">
                <a:latin typeface="HGP明朝E" panose="02020900000000000000" pitchFamily="18" charset="-128"/>
                <a:ea typeface="HGP明朝E" panose="02020900000000000000" pitchFamily="18" charset="-128"/>
              </a:rPr>
              <a:t>今後</a:t>
            </a:r>
            <a:r>
              <a:rPr lang="ja-JP" altLang="en-US" sz="3600" dirty="0">
                <a:latin typeface="HGP明朝E" panose="02020900000000000000" pitchFamily="18" charset="-128"/>
                <a:ea typeface="HGP明朝E" panose="02020900000000000000" pitchFamily="18" charset="-128"/>
              </a:rPr>
              <a:t>　</a:t>
            </a:r>
            <a:endParaRPr lang="en-US" altLang="ja-JP" sz="360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lang="ja-JP" altLang="ja-JP" sz="3200">
                <a:highlight>
                  <a:srgbClr val="FFFF00"/>
                </a:highlight>
                <a:latin typeface="HGP明朝E" panose="02020900000000000000" pitchFamily="18" charset="-128"/>
                <a:ea typeface="HGP明朝E" panose="02020900000000000000" pitchFamily="18" charset="-128"/>
              </a:rPr>
              <a:t>自維</a:t>
            </a:r>
            <a:r>
              <a:rPr lang="ja-JP" altLang="ja-JP" sz="3200" dirty="0">
                <a:highlight>
                  <a:srgbClr val="FFFF00"/>
                </a:highlight>
                <a:latin typeface="HGP明朝E" panose="02020900000000000000" pitchFamily="18" charset="-128"/>
                <a:ea typeface="HGP明朝E" panose="02020900000000000000" pitchFamily="18" charset="-128"/>
              </a:rPr>
              <a:t>国での連携も視野</a:t>
            </a:r>
            <a:r>
              <a:rPr lang="ja-JP" altLang="ja-JP" sz="3200">
                <a:highlight>
                  <a:srgbClr val="FFFF00"/>
                </a:highlight>
                <a:latin typeface="HGP明朝E" panose="02020900000000000000" pitchFamily="18" charset="-128"/>
                <a:ea typeface="HGP明朝E" panose="02020900000000000000" pitchFamily="18" charset="-128"/>
              </a:rPr>
              <a:t>に　さらに</a:t>
            </a:r>
            <a:r>
              <a:rPr lang="ja-JP" altLang="en-US" sz="3200">
                <a:highlight>
                  <a:srgbClr val="FFFF00"/>
                </a:highlight>
                <a:latin typeface="HGP明朝E" panose="02020900000000000000" pitchFamily="18" charset="-128"/>
                <a:ea typeface="HGP明朝E" panose="02020900000000000000" pitchFamily="18" charset="-128"/>
              </a:rPr>
              <a:t>「</a:t>
            </a:r>
            <a:r>
              <a:rPr lang="ja-JP" altLang="ja-JP" sz="3200">
                <a:highlight>
                  <a:srgbClr val="FFFF00"/>
                </a:highlight>
                <a:latin typeface="HGP明朝E" panose="02020900000000000000" pitchFamily="18" charset="-128"/>
                <a:ea typeface="HGP明朝E" panose="02020900000000000000" pitchFamily="18" charset="-128"/>
              </a:rPr>
              <a:t>公明</a:t>
            </a:r>
            <a:r>
              <a:rPr lang="ja-JP" altLang="en-US" sz="3200">
                <a:highlight>
                  <a:srgbClr val="FFFF00"/>
                </a:highlight>
                <a:latin typeface="HGP明朝E" panose="02020900000000000000" pitchFamily="18" charset="-128"/>
                <a:ea typeface="HGP明朝E" panose="02020900000000000000" pitchFamily="18" charset="-128"/>
              </a:rPr>
              <a:t>」</a:t>
            </a:r>
            <a:r>
              <a:rPr lang="ja-JP" altLang="ja-JP" sz="3200">
                <a:highlight>
                  <a:srgbClr val="FFFF00"/>
                </a:highlight>
                <a:latin typeface="HGP明朝E" panose="02020900000000000000" pitchFamily="18" charset="-128"/>
                <a:ea typeface="HGP明朝E" panose="02020900000000000000" pitchFamily="18" charset="-128"/>
              </a:rPr>
              <a:t>も</a:t>
            </a:r>
            <a:r>
              <a:rPr lang="ja-JP" altLang="ja-JP" sz="3200" dirty="0">
                <a:highlight>
                  <a:srgbClr val="FFFF00"/>
                </a:highlight>
                <a:latin typeface="HGP明朝E" panose="02020900000000000000" pitchFamily="18" charset="-128"/>
                <a:ea typeface="HGP明朝E" panose="02020900000000000000" pitchFamily="18" charset="-128"/>
              </a:rPr>
              <a:t>視野に</a:t>
            </a:r>
          </a:p>
          <a:p>
            <a:endParaRPr lang="ja-JP" altLang="ja-JP" sz="36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endParaRPr kumimoji="1" lang="ja-JP" altLang="en-US" sz="36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11180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967F3CD-B7D5-4CD4-B546-13C8A8F612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08673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9528C64-B611-4A0E-AED3-355EAA4E2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7523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09095C5-F051-388C-6176-4FD123E56E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4" r="-1" b="-1"/>
          <a:stretch>
            <a:fillRect/>
          </a:stretch>
        </p:blipFill>
        <p:spPr>
          <a:xfrm>
            <a:off x="967853" y="10"/>
            <a:ext cx="10256294" cy="6857990"/>
          </a:xfrm>
          <a:custGeom>
            <a:avLst/>
            <a:gdLst/>
            <a:ahLst/>
            <a:cxnLst/>
            <a:rect l="l" t="t" r="r" b="b"/>
            <a:pathLst>
              <a:path w="10256294" h="6858000">
                <a:moveTo>
                  <a:pt x="1691450" y="0"/>
                </a:moveTo>
                <a:lnTo>
                  <a:pt x="4470259" y="0"/>
                </a:lnTo>
                <a:lnTo>
                  <a:pt x="4542814" y="0"/>
                </a:lnTo>
                <a:lnTo>
                  <a:pt x="5713480" y="0"/>
                </a:lnTo>
                <a:lnTo>
                  <a:pt x="5786036" y="0"/>
                </a:lnTo>
                <a:lnTo>
                  <a:pt x="8564844" y="0"/>
                </a:lnTo>
                <a:lnTo>
                  <a:pt x="8587900" y="14997"/>
                </a:lnTo>
                <a:cubicBezTo>
                  <a:pt x="9658369" y="754641"/>
                  <a:pt x="10256294" y="2093192"/>
                  <a:pt x="10256294" y="3621656"/>
                </a:cubicBezTo>
                <a:cubicBezTo>
                  <a:pt x="10256294" y="4969131"/>
                  <a:pt x="9288413" y="5602839"/>
                  <a:pt x="8302921" y="6374814"/>
                </a:cubicBezTo>
                <a:cubicBezTo>
                  <a:pt x="8123457" y="6515397"/>
                  <a:pt x="7945637" y="6653108"/>
                  <a:pt x="7764491" y="6780599"/>
                </a:cubicBezTo>
                <a:lnTo>
                  <a:pt x="7648023" y="6858000"/>
                </a:lnTo>
                <a:lnTo>
                  <a:pt x="5786036" y="6858000"/>
                </a:lnTo>
                <a:lnTo>
                  <a:pt x="5713480" y="6858000"/>
                </a:lnTo>
                <a:lnTo>
                  <a:pt x="4542814" y="6858000"/>
                </a:lnTo>
                <a:lnTo>
                  <a:pt x="4470259" y="6858000"/>
                </a:lnTo>
                <a:lnTo>
                  <a:pt x="2608272" y="6858000"/>
                </a:lnTo>
                <a:lnTo>
                  <a:pt x="2491804" y="6780599"/>
                </a:lnTo>
                <a:cubicBezTo>
                  <a:pt x="2310658" y="6653108"/>
                  <a:pt x="2132837" y="6515397"/>
                  <a:pt x="1953374" y="6374814"/>
                </a:cubicBezTo>
                <a:cubicBezTo>
                  <a:pt x="967880" y="5602839"/>
                  <a:pt x="0" y="4969131"/>
                  <a:pt x="0" y="3621656"/>
                </a:cubicBezTo>
                <a:cubicBezTo>
                  <a:pt x="0" y="2093192"/>
                  <a:pt x="597925" y="754641"/>
                  <a:pt x="1668394" y="14997"/>
                </a:cubicBezTo>
                <a:close/>
              </a:path>
            </a:pathLst>
          </a:cu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479A80B-8CA9-4EA1-9408-D2A7B0466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967853" y="0"/>
            <a:ext cx="10256294" cy="6858000"/>
          </a:xfrm>
          <a:custGeom>
            <a:avLst/>
            <a:gdLst>
              <a:gd name="connsiteX0" fmla="*/ 1910015 w 10256294"/>
              <a:gd name="connsiteY0" fmla="*/ 0 h 6858000"/>
              <a:gd name="connsiteX1" fmla="*/ 1691450 w 10256294"/>
              <a:gd name="connsiteY1" fmla="*/ 0 h 6858000"/>
              <a:gd name="connsiteX2" fmla="*/ 1668394 w 10256294"/>
              <a:gd name="connsiteY2" fmla="*/ 14997 h 6858000"/>
              <a:gd name="connsiteX3" fmla="*/ 0 w 10256294"/>
              <a:gd name="connsiteY3" fmla="*/ 3621656 h 6858000"/>
              <a:gd name="connsiteX4" fmla="*/ 1953374 w 10256294"/>
              <a:gd name="connsiteY4" fmla="*/ 6374814 h 6858000"/>
              <a:gd name="connsiteX5" fmla="*/ 2491804 w 10256294"/>
              <a:gd name="connsiteY5" fmla="*/ 6780599 h 6858000"/>
              <a:gd name="connsiteX6" fmla="*/ 2608271 w 10256294"/>
              <a:gd name="connsiteY6" fmla="*/ 6858000 h 6858000"/>
              <a:gd name="connsiteX7" fmla="*/ 2864721 w 10256294"/>
              <a:gd name="connsiteY7" fmla="*/ 6858000 h 6858000"/>
              <a:gd name="connsiteX8" fmla="*/ 2743439 w 10256294"/>
              <a:gd name="connsiteY8" fmla="*/ 6780599 h 6858000"/>
              <a:gd name="connsiteX9" fmla="*/ 2182760 w 10256294"/>
              <a:gd name="connsiteY9" fmla="*/ 6374814 h 6858000"/>
              <a:gd name="connsiteX10" fmla="*/ 148672 w 10256294"/>
              <a:gd name="connsiteY10" fmla="*/ 3621656 h 6858000"/>
              <a:gd name="connsiteX11" fmla="*/ 1886006 w 10256294"/>
              <a:gd name="connsiteY11" fmla="*/ 14997 h 6858000"/>
              <a:gd name="connsiteX12" fmla="*/ 8564844 w 10256294"/>
              <a:gd name="connsiteY12" fmla="*/ 0 h 6858000"/>
              <a:gd name="connsiteX13" fmla="*/ 8346278 w 10256294"/>
              <a:gd name="connsiteY13" fmla="*/ 0 h 6858000"/>
              <a:gd name="connsiteX14" fmla="*/ 8370288 w 10256294"/>
              <a:gd name="connsiteY14" fmla="*/ 14997 h 6858000"/>
              <a:gd name="connsiteX15" fmla="*/ 10107622 w 10256294"/>
              <a:gd name="connsiteY15" fmla="*/ 3621656 h 6858000"/>
              <a:gd name="connsiteX16" fmla="*/ 8073532 w 10256294"/>
              <a:gd name="connsiteY16" fmla="*/ 6374814 h 6858000"/>
              <a:gd name="connsiteX17" fmla="*/ 7512854 w 10256294"/>
              <a:gd name="connsiteY17" fmla="*/ 6780599 h 6858000"/>
              <a:gd name="connsiteX18" fmla="*/ 7391575 w 10256294"/>
              <a:gd name="connsiteY18" fmla="*/ 6858000 h 6858000"/>
              <a:gd name="connsiteX19" fmla="*/ 7648023 w 10256294"/>
              <a:gd name="connsiteY19" fmla="*/ 6858000 h 6858000"/>
              <a:gd name="connsiteX20" fmla="*/ 7764490 w 10256294"/>
              <a:gd name="connsiteY20" fmla="*/ 6780599 h 6858000"/>
              <a:gd name="connsiteX21" fmla="*/ 8302920 w 10256294"/>
              <a:gd name="connsiteY21" fmla="*/ 6374814 h 6858000"/>
              <a:gd name="connsiteX22" fmla="*/ 10256294 w 10256294"/>
              <a:gd name="connsiteY22" fmla="*/ 3621656 h 6858000"/>
              <a:gd name="connsiteX23" fmla="*/ 8587900 w 10256294"/>
              <a:gd name="connsiteY23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256294" h="6858000">
                <a:moveTo>
                  <a:pt x="1910015" y="0"/>
                </a:moveTo>
                <a:lnTo>
                  <a:pt x="1691450" y="0"/>
                </a:lnTo>
                <a:lnTo>
                  <a:pt x="1668394" y="14997"/>
                </a:lnTo>
                <a:cubicBezTo>
                  <a:pt x="597925" y="754641"/>
                  <a:pt x="0" y="2093192"/>
                  <a:pt x="0" y="3621656"/>
                </a:cubicBezTo>
                <a:cubicBezTo>
                  <a:pt x="0" y="4969131"/>
                  <a:pt x="967880" y="5602839"/>
                  <a:pt x="1953374" y="6374814"/>
                </a:cubicBezTo>
                <a:cubicBezTo>
                  <a:pt x="2132836" y="6515397"/>
                  <a:pt x="2310657" y="6653108"/>
                  <a:pt x="2491804" y="6780599"/>
                </a:cubicBezTo>
                <a:lnTo>
                  <a:pt x="2608271" y="6858000"/>
                </a:lnTo>
                <a:lnTo>
                  <a:pt x="2864721" y="6858000"/>
                </a:lnTo>
                <a:lnTo>
                  <a:pt x="2743439" y="6780599"/>
                </a:lnTo>
                <a:cubicBezTo>
                  <a:pt x="2554808" y="6653108"/>
                  <a:pt x="2369639" y="6515397"/>
                  <a:pt x="2182760" y="6374814"/>
                </a:cubicBezTo>
                <a:cubicBezTo>
                  <a:pt x="1156547" y="5602839"/>
                  <a:pt x="148672" y="4969131"/>
                  <a:pt x="148672" y="3621656"/>
                </a:cubicBezTo>
                <a:cubicBezTo>
                  <a:pt x="148672" y="2093192"/>
                  <a:pt x="771304" y="754641"/>
                  <a:pt x="1886006" y="14997"/>
                </a:cubicBezTo>
                <a:close/>
                <a:moveTo>
                  <a:pt x="8564844" y="0"/>
                </a:moveTo>
                <a:lnTo>
                  <a:pt x="8346278" y="0"/>
                </a:lnTo>
                <a:lnTo>
                  <a:pt x="8370288" y="14997"/>
                </a:lnTo>
                <a:cubicBezTo>
                  <a:pt x="9484990" y="754641"/>
                  <a:pt x="10107622" y="2093192"/>
                  <a:pt x="10107622" y="3621656"/>
                </a:cubicBezTo>
                <a:cubicBezTo>
                  <a:pt x="10107622" y="4969131"/>
                  <a:pt x="9099748" y="5602839"/>
                  <a:pt x="8073532" y="6374814"/>
                </a:cubicBezTo>
                <a:cubicBezTo>
                  <a:pt x="7886654" y="6515397"/>
                  <a:pt x="7701485" y="6653108"/>
                  <a:pt x="7512854" y="6780599"/>
                </a:cubicBezTo>
                <a:lnTo>
                  <a:pt x="7391575" y="6858000"/>
                </a:lnTo>
                <a:lnTo>
                  <a:pt x="7648023" y="6858000"/>
                </a:lnTo>
                <a:lnTo>
                  <a:pt x="7764490" y="6780599"/>
                </a:lnTo>
                <a:cubicBezTo>
                  <a:pt x="7945636" y="6653108"/>
                  <a:pt x="8123457" y="6515397"/>
                  <a:pt x="8302920" y="6374814"/>
                </a:cubicBezTo>
                <a:cubicBezTo>
                  <a:pt x="9288414" y="5602839"/>
                  <a:pt x="10256294" y="4969131"/>
                  <a:pt x="10256294" y="3621656"/>
                </a:cubicBezTo>
                <a:cubicBezTo>
                  <a:pt x="10256294" y="2093192"/>
                  <a:pt x="9658369" y="754641"/>
                  <a:pt x="8587900" y="14997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131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7B550C-200C-EEED-3D93-563284D63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第</a:t>
            </a:r>
            <a:r>
              <a:rPr kumimoji="1" lang="en-US" altLang="ja-JP">
                <a:latin typeface="HGP明朝E" panose="02020900000000000000" pitchFamily="18" charset="-128"/>
                <a:ea typeface="HGP明朝E" panose="02020900000000000000" pitchFamily="18" charset="-128"/>
              </a:rPr>
              <a:t>221</a:t>
            </a:r>
            <a:r>
              <a:rPr kumimoji="1" lang="ja-JP" altLang="en-US">
                <a:latin typeface="HGP明朝E" panose="02020900000000000000" pitchFamily="18" charset="-128"/>
                <a:ea typeface="HGP明朝E" panose="02020900000000000000" pitchFamily="18" charset="-128"/>
              </a:rPr>
              <a:t>回</a:t>
            </a:r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特別国会　</a:t>
            </a:r>
            <a:br>
              <a:rPr kumimoji="1" lang="en-US" altLang="ja-JP" dirty="0">
                <a:latin typeface="HGP明朝E" panose="02020900000000000000" pitchFamily="18" charset="-128"/>
                <a:ea typeface="HGP明朝E" panose="02020900000000000000" pitchFamily="18" charset="-128"/>
              </a:rPr>
            </a:br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高市内閣総理大臣所信表明演説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68C1E9D-A62C-B412-7D50-24EE10013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日本と日本人の底力を信じてやまない</a:t>
            </a:r>
            <a:endParaRPr kumimoji="1" lang="en-US" altLang="ja-JP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未来への不安を希望に変える</a:t>
            </a:r>
            <a:endParaRPr lang="en-US" altLang="ja-JP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何を実行するにも、「強い経済」を作ることが必要</a:t>
            </a:r>
            <a:endParaRPr kumimoji="1" lang="en-US" altLang="ja-JP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最優先に取り組むことは、国民の皆様が直面している物価高への対応</a:t>
            </a:r>
            <a:r>
              <a:rPr kumimoji="1" lang="en-US" altLang="ja-JP" dirty="0">
                <a:latin typeface="HGP明朝E" panose="02020900000000000000" pitchFamily="18" charset="-128"/>
                <a:ea typeface="HGP明朝E" panose="02020900000000000000" pitchFamily="18" charset="-128"/>
              </a:rPr>
              <a:t>―</a:t>
            </a:r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物価上昇を上回る賃上げを</a:t>
            </a:r>
            <a:endParaRPr kumimoji="1" lang="en-US" altLang="ja-JP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ガソリン税の暫定税率</a:t>
            </a:r>
            <a:r>
              <a:rPr lang="en-US" altLang="ja-JP" dirty="0">
                <a:latin typeface="HGP明朝E" panose="02020900000000000000" pitchFamily="18" charset="-128"/>
                <a:ea typeface="HGP明朝E" panose="02020900000000000000" pitchFamily="18" charset="-128"/>
              </a:rPr>
              <a:t>―</a:t>
            </a:r>
            <a:r>
              <a:rPr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廃止法案の成立</a:t>
            </a:r>
            <a:endParaRPr lang="en-US" altLang="ja-JP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軽油取引税の暫定税率も、早期の廃止</a:t>
            </a:r>
            <a:endParaRPr kumimoji="1" lang="en-US" altLang="ja-JP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赤字に苦しむ医療機関や介護施設への対応は待ったなし</a:t>
            </a:r>
            <a:endParaRPr lang="en-US" altLang="ja-JP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kumimoji="1" lang="en-US" altLang="ja-JP" dirty="0">
                <a:latin typeface="HGP明朝E" panose="02020900000000000000" pitchFamily="18" charset="-128"/>
                <a:ea typeface="HGP明朝E" panose="02020900000000000000" pitchFamily="18" charset="-128"/>
              </a:rPr>
              <a:t>103</a:t>
            </a:r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万円の壁については－今年の年末調整では</a:t>
            </a:r>
            <a:r>
              <a:rPr kumimoji="1" lang="en-US" altLang="ja-JP" dirty="0">
                <a:latin typeface="HGP明朝E" panose="02020900000000000000" pitchFamily="18" charset="-128"/>
                <a:ea typeface="HGP明朝E" panose="02020900000000000000" pitchFamily="18" charset="-128"/>
              </a:rPr>
              <a:t>160</a:t>
            </a:r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万円まで対応</a:t>
            </a:r>
          </a:p>
        </p:txBody>
      </p:sp>
    </p:spTree>
    <p:extLst>
      <p:ext uri="{BB962C8B-B14F-4D97-AF65-F5344CB8AC3E}">
        <p14:creationId xmlns:p14="http://schemas.microsoft.com/office/powerpoint/2010/main" val="4040483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86180A-1C1A-9DA5-E74B-772A1D39D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5800"/>
            <a:ext cx="10515600" cy="5491163"/>
          </a:xfrm>
        </p:spPr>
        <p:txBody>
          <a:bodyPr>
            <a:normAutofit/>
          </a:bodyPr>
          <a:lstStyle/>
          <a:p>
            <a:r>
              <a:rPr kumimoji="1" lang="ja-JP" altLang="en-US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大胆な「危機管理投資」による力強い経済成長</a:t>
            </a:r>
            <a:endParaRPr kumimoji="1" lang="en-US" altLang="ja-JP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lang="ja-JP" altLang="en-US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「日本成長戦略会議」</a:t>
            </a:r>
            <a:endParaRPr lang="en-US" altLang="ja-JP" sz="28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kumimoji="1" lang="ja-JP" altLang="en-US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成長戦略の肝は、「危機管理投資」</a:t>
            </a:r>
            <a:endParaRPr kumimoji="1" lang="en-US" altLang="ja-JP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lang="ja-JP" altLang="en-US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外交・安保</a:t>
            </a:r>
            <a:r>
              <a:rPr lang="en-US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―</a:t>
            </a:r>
            <a:r>
              <a:rPr lang="ja-JP" altLang="en-US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自由で開かれた安定的な国際秩序は、パワーバランスの歴史的変化と地政学的競争の激化に伴い、大きく揺らいでいる－中国、北朝鮮、ロシアの軍事的動向等が深刻な懸念</a:t>
            </a:r>
            <a:endParaRPr lang="en-US" altLang="ja-JP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kumimoji="1" lang="ja-JP" altLang="en-US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日中間に</a:t>
            </a:r>
            <a:r>
              <a:rPr lang="ja-JP" altLang="en-US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は、経済安全保障を含む安全保障上の懸念事項が存在することも事実</a:t>
            </a:r>
            <a:endParaRPr lang="en-US" altLang="ja-JP" sz="28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kumimoji="1" lang="ja-JP" altLang="en-US" sz="2800" dirty="0">
                <a:latin typeface="HGP明朝E" panose="02020900000000000000" pitchFamily="18" charset="-128"/>
                <a:ea typeface="HGP明朝E" panose="02020900000000000000" pitchFamily="18" charset="-128"/>
              </a:rPr>
              <a:t>北朝鮮による核・ミサイル開発は断じて容認できない</a:t>
            </a:r>
            <a:endParaRPr kumimoji="1" lang="en-US" altLang="ja-JP" sz="28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kumimoji="1" lang="ja-JP" altLang="en-US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国家安全保障戦略をはじめとする「三文書」の改定</a:t>
            </a:r>
          </a:p>
        </p:txBody>
      </p:sp>
    </p:spTree>
    <p:extLst>
      <p:ext uri="{BB962C8B-B14F-4D97-AF65-F5344CB8AC3E}">
        <p14:creationId xmlns:p14="http://schemas.microsoft.com/office/powerpoint/2010/main" val="9637075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Slide Background">
            <a:extLst>
              <a:ext uri="{FF2B5EF4-FFF2-40B4-BE49-F238E27FC236}">
                <a16:creationId xmlns:a16="http://schemas.microsoft.com/office/drawing/2014/main" id="{C0763A76-9F1C-4FC5-82B7-DD475DA4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E9ED561-847A-40DC-75BE-594AB47A0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802" y="2489982"/>
            <a:ext cx="5906284" cy="3981156"/>
          </a:xfrm>
        </p:spPr>
        <p:txBody>
          <a:bodyPr anchor="ctr">
            <a:normAutofit fontScale="92500" lnSpcReduction="10000"/>
          </a:bodyPr>
          <a:lstStyle/>
          <a:p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憲法改正について、在任している間に国会による発議を</a:t>
            </a:r>
            <a:endParaRPr kumimoji="1" lang="en-US" altLang="ja-JP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endParaRPr kumimoji="1" lang="en-US" altLang="ja-JP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安定的な皇位継承等の在り方の議論</a:t>
            </a:r>
            <a:r>
              <a:rPr kumimoji="1" lang="en-US" altLang="ja-JP" dirty="0">
                <a:latin typeface="HGP明朝E" panose="02020900000000000000" pitchFamily="18" charset="-128"/>
                <a:ea typeface="HGP明朝E" panose="02020900000000000000" pitchFamily="18" charset="-128"/>
              </a:rPr>
              <a:t>―</a:t>
            </a:r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皇室典範の改正に</a:t>
            </a:r>
            <a:endParaRPr kumimoji="1" lang="en-US" altLang="ja-JP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endParaRPr kumimoji="1" lang="en-US" altLang="ja-JP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「事独り断（さだ）む可（べ）からず。必ず衆（もろとも）と与（とも）に宜（よろ）しく論（あげつら）ふ可（べ）し」</a:t>
            </a:r>
            <a:endParaRPr lang="en-US" altLang="ja-JP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0" indent="0">
              <a:buNone/>
            </a:pPr>
            <a:r>
              <a:rPr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　　</a:t>
            </a:r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聖徳太子　</a:t>
            </a:r>
            <a:r>
              <a:rPr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十七条憲法　第一節</a:t>
            </a:r>
            <a:endParaRPr kumimoji="1" lang="ja-JP" altLang="en-US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A42941A-7E35-DECC-F813-9EB660FF90C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508" r="26647" b="-2"/>
          <a:stretch>
            <a:fillRect/>
          </a:stretch>
        </p:blipFill>
        <p:spPr>
          <a:xfrm>
            <a:off x="7429889" y="0"/>
            <a:ext cx="48554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712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4237A8-FA6D-8563-9D70-8C02E75DC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今後の展開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64CFA84-0E94-F2BC-45D3-48ACF6046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ja-JP" altLang="ja-JP" sz="4400" dirty="0">
                <a:latin typeface="HGP明朝E" panose="02020900000000000000" pitchFamily="18" charset="-128"/>
                <a:ea typeface="HGP明朝E" panose="02020900000000000000" pitchFamily="18" charset="-128"/>
              </a:rPr>
              <a:t>９月には沖縄県知事選</a:t>
            </a:r>
          </a:p>
          <a:p>
            <a:pPr>
              <a:lnSpc>
                <a:spcPct val="100000"/>
              </a:lnSpc>
            </a:pPr>
            <a:r>
              <a:rPr lang="ja-JP" altLang="ja-JP" sz="4400" dirty="0">
                <a:latin typeface="HGP明朝E" panose="02020900000000000000" pitchFamily="18" charset="-128"/>
                <a:ea typeface="HGP明朝E" panose="02020900000000000000" pitchFamily="18" charset="-128"/>
              </a:rPr>
              <a:t>来年春には統一地方選</a:t>
            </a:r>
          </a:p>
          <a:p>
            <a:pPr>
              <a:lnSpc>
                <a:spcPct val="100000"/>
              </a:lnSpc>
            </a:pPr>
            <a:r>
              <a:rPr lang="ja-JP" altLang="ja-JP" sz="4400" dirty="0">
                <a:latin typeface="HGP明朝E" panose="02020900000000000000" pitchFamily="18" charset="-128"/>
                <a:ea typeface="HGP明朝E" panose="02020900000000000000" pitchFamily="18" charset="-128"/>
              </a:rPr>
              <a:t>秋</a:t>
            </a:r>
            <a:r>
              <a:rPr lang="ja-JP" altLang="en-US" sz="4400" dirty="0">
                <a:latin typeface="HGP明朝E" panose="02020900000000000000" pitchFamily="18" charset="-128"/>
                <a:ea typeface="HGP明朝E" panose="02020900000000000000" pitchFamily="18" charset="-128"/>
              </a:rPr>
              <a:t>、</a:t>
            </a:r>
            <a:r>
              <a:rPr lang="ja-JP" altLang="ja-JP" sz="4400" dirty="0">
                <a:latin typeface="HGP明朝E" panose="02020900000000000000" pitchFamily="18" charset="-128"/>
                <a:ea typeface="HGP明朝E" panose="02020900000000000000" pitchFamily="18" charset="-128"/>
              </a:rPr>
              <a:t>高市総裁の任期満了に伴う党総裁選</a:t>
            </a:r>
          </a:p>
          <a:p>
            <a:pPr>
              <a:lnSpc>
                <a:spcPct val="100000"/>
              </a:lnSpc>
            </a:pPr>
            <a:r>
              <a:rPr lang="ja-JP" altLang="ja-JP" sz="4400" dirty="0">
                <a:latin typeface="HGP明朝E" panose="02020900000000000000" pitchFamily="18" charset="-128"/>
                <a:ea typeface="HGP明朝E" panose="02020900000000000000" pitchFamily="18" charset="-128"/>
              </a:rPr>
              <a:t>１０年夏には都知事選・参院選</a:t>
            </a:r>
          </a:p>
          <a:p>
            <a:pPr>
              <a:lnSpc>
                <a:spcPct val="100000"/>
              </a:lnSpc>
            </a:pPr>
            <a:endParaRPr kumimoji="1" lang="ja-JP" altLang="en-US" sz="44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5295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7031D5-A5A4-4352-CB76-AFCDEF3E0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latin typeface="HGP明朝E" panose="02020900000000000000" pitchFamily="18" charset="-128"/>
                <a:ea typeface="HGP明朝E" panose="02020900000000000000" pitchFamily="18" charset="-128"/>
              </a:rPr>
              <a:t>時の到来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5BCE62D-93C9-E447-9A5D-04AE9AF41F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0519"/>
            <a:ext cx="10515600" cy="459644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ja-JP" altLang="en-US" sz="3600" dirty="0">
                <a:latin typeface="HGP明朝E" panose="02020900000000000000" pitchFamily="18" charset="-128"/>
                <a:ea typeface="HGP明朝E" panose="02020900000000000000" pitchFamily="18" charset="-128"/>
              </a:rPr>
              <a:t>憲法改正と皇室典範の改正</a:t>
            </a:r>
            <a:endParaRPr lang="en-US" altLang="ja-JP" sz="36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>
              <a:lnSpc>
                <a:spcPct val="150000"/>
              </a:lnSpc>
            </a:pPr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衆院で自民だけで三分の二以上の議席</a:t>
            </a:r>
          </a:p>
          <a:p>
            <a:pPr lvl="1">
              <a:lnSpc>
                <a:spcPct val="150000"/>
              </a:lnSpc>
            </a:pPr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今年立党７０年</a:t>
            </a:r>
          </a:p>
          <a:p>
            <a:pPr lvl="1">
              <a:lnSpc>
                <a:spcPct val="150000"/>
              </a:lnSpc>
            </a:pPr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今やらなかったら「何のための自民党だ」ということになる</a:t>
            </a:r>
            <a:endParaRPr lang="en-US" altLang="ja-JP" sz="3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>
              <a:lnSpc>
                <a:spcPct val="150000"/>
              </a:lnSpc>
            </a:pPr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参議院でも三分の二は見えている　改憲</a:t>
            </a:r>
          </a:p>
          <a:p>
            <a:pPr lvl="1">
              <a:lnSpc>
                <a:spcPct val="150000"/>
              </a:lnSpc>
            </a:pPr>
            <a:r>
              <a:rPr lang="ja-JP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自維が方向性を示していく</a:t>
            </a:r>
          </a:p>
          <a:p>
            <a:pPr>
              <a:lnSpc>
                <a:spcPct val="150000"/>
              </a:lnSpc>
            </a:pPr>
            <a:endParaRPr lang="en-US" altLang="ja-JP" sz="36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>
              <a:lnSpc>
                <a:spcPct val="150000"/>
              </a:lnSpc>
            </a:pPr>
            <a:endParaRPr lang="ja-JP" altLang="ja-JP" sz="36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36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0407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FD15369-397F-D6C4-D185-143CEB29DC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85800"/>
            <a:ext cx="10515600" cy="5491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ja-JP" sz="4000" dirty="0">
                <a:latin typeface="HGP明朝E" panose="02020900000000000000" pitchFamily="18" charset="-128"/>
                <a:ea typeface="HGP明朝E" panose="02020900000000000000" pitchFamily="18" charset="-128"/>
              </a:rPr>
              <a:t>自民　４点</a:t>
            </a:r>
          </a:p>
          <a:p>
            <a:r>
              <a:rPr lang="ja-JP" altLang="ja-JP" sz="4000" dirty="0">
                <a:latin typeface="HGP明朝E" panose="02020900000000000000" pitchFamily="18" charset="-128"/>
                <a:ea typeface="HGP明朝E" panose="02020900000000000000" pitchFamily="18" charset="-128"/>
              </a:rPr>
              <a:t>自衛隊の明記、国会や内閣の緊急事態への対応強化、参議院の合区解消、教育環境充実</a:t>
            </a:r>
            <a:endParaRPr lang="en-US" altLang="ja-JP" sz="40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endParaRPr lang="ja-JP" altLang="ja-JP" sz="40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0" indent="0">
              <a:buNone/>
            </a:pPr>
            <a:r>
              <a:rPr lang="ja-JP" altLang="ja-JP" sz="4000" dirty="0">
                <a:latin typeface="HGP明朝E" panose="02020900000000000000" pitchFamily="18" charset="-128"/>
                <a:ea typeface="HGP明朝E" panose="02020900000000000000" pitchFamily="18" charset="-128"/>
              </a:rPr>
              <a:t>維新</a:t>
            </a:r>
          </a:p>
          <a:p>
            <a:r>
              <a:rPr lang="ja-JP" altLang="ja-JP" sz="4000" dirty="0">
                <a:latin typeface="HGP明朝E" panose="02020900000000000000" pitchFamily="18" charset="-128"/>
                <a:ea typeface="HGP明朝E" panose="02020900000000000000" pitchFamily="18" charset="-128"/>
              </a:rPr>
              <a:t>憲法９条２項の削除</a:t>
            </a:r>
          </a:p>
          <a:p>
            <a:endParaRPr kumimoji="1" lang="ja-JP" altLang="en-US" sz="40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32797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8A7219E-D463-25B9-D904-066DCB4D82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27314"/>
            <a:ext cx="10515600" cy="5349649"/>
          </a:xfrm>
        </p:spPr>
        <p:txBody>
          <a:bodyPr>
            <a:normAutofit fontScale="92500"/>
          </a:bodyPr>
          <a:lstStyle/>
          <a:p>
            <a:r>
              <a:rPr lang="ja-JP" altLang="ja-JP" sz="4400" dirty="0">
                <a:latin typeface="HGP明朝E" panose="02020900000000000000" pitchFamily="18" charset="-128"/>
                <a:ea typeface="HGP明朝E" panose="02020900000000000000" pitchFamily="18" charset="-128"/>
              </a:rPr>
              <a:t>皇統の安定的継承に向けた皇室典範の改正</a:t>
            </a:r>
          </a:p>
          <a:p>
            <a:pPr marL="457200" lvl="1" indent="0">
              <a:buNone/>
            </a:pPr>
            <a:r>
              <a:rPr lang="ja-JP" altLang="ja-JP" sz="4000" dirty="0">
                <a:highlight>
                  <a:srgbClr val="FFFF00"/>
                </a:highlight>
                <a:latin typeface="HGP明朝E" panose="02020900000000000000" pitchFamily="18" charset="-128"/>
                <a:ea typeface="HGP明朝E" panose="02020900000000000000" pitchFamily="18" charset="-128"/>
              </a:rPr>
              <a:t>① 男系維持のために旧宮家の男系男子を皇族に</a:t>
            </a:r>
            <a:endParaRPr lang="en-US" altLang="ja-JP" sz="4000" dirty="0">
              <a:highlight>
                <a:srgbClr val="FFFF00"/>
              </a:highlight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457200" lvl="1" indent="0">
              <a:buNone/>
            </a:pPr>
            <a:r>
              <a:rPr lang="ja-JP" altLang="en-US" sz="4000" dirty="0">
                <a:highlight>
                  <a:srgbClr val="FFFF00"/>
                </a:highlight>
                <a:latin typeface="HGP明朝E" panose="02020900000000000000" pitchFamily="18" charset="-128"/>
                <a:ea typeface="HGP明朝E" panose="02020900000000000000" pitchFamily="18" charset="-128"/>
              </a:rPr>
              <a:t>　</a:t>
            </a:r>
            <a:r>
              <a:rPr lang="ja-JP" altLang="ja-JP" sz="4000" dirty="0">
                <a:highlight>
                  <a:srgbClr val="FFFF00"/>
                </a:highlight>
                <a:latin typeface="HGP明朝E" panose="02020900000000000000" pitchFamily="18" charset="-128"/>
                <a:ea typeface="HGP明朝E" panose="02020900000000000000" pitchFamily="18" charset="-128"/>
              </a:rPr>
              <a:t>復帰させる（養子案）</a:t>
            </a:r>
            <a:endParaRPr lang="ja-JP" altLang="ja-JP" sz="40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457200" lvl="1" indent="0">
              <a:buNone/>
            </a:pPr>
            <a:r>
              <a:rPr lang="ja-JP" altLang="ja-JP" sz="4000" dirty="0">
                <a:latin typeface="HGP明朝E" panose="02020900000000000000" pitchFamily="18" charset="-128"/>
                <a:ea typeface="HGP明朝E" panose="02020900000000000000" pitchFamily="18" charset="-128"/>
              </a:rPr>
              <a:t>② 皇族数確保のために女性皇族の皇籍保持を認める</a:t>
            </a:r>
            <a:endParaRPr lang="en-US" altLang="ja-JP" sz="40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457200" lvl="1" indent="0">
              <a:buNone/>
            </a:pPr>
            <a:endParaRPr lang="en-US" altLang="ja-JP" sz="40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r>
              <a:rPr lang="ja-JP" altLang="en-US" sz="4400" dirty="0">
                <a:latin typeface="HGP明朝E" panose="02020900000000000000" pitchFamily="18" charset="-128"/>
                <a:ea typeface="HGP明朝E" panose="02020900000000000000" pitchFamily="18" charset="-128"/>
              </a:rPr>
              <a:t>スパイ防止法の制定</a:t>
            </a:r>
            <a:endParaRPr lang="en-US" altLang="ja-JP" sz="44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lang="ja-JP" altLang="en-US" sz="4000" dirty="0">
                <a:latin typeface="HGP明朝E" panose="02020900000000000000" pitchFamily="18" charset="-128"/>
                <a:ea typeface="HGP明朝E" panose="02020900000000000000" pitchFamily="18" charset="-128"/>
              </a:rPr>
              <a:t>夏までに有識者会議で情報戦略を議論</a:t>
            </a:r>
            <a:endParaRPr lang="en-US" altLang="ja-JP" sz="40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lvl="1"/>
            <a:r>
              <a:rPr lang="ja-JP" altLang="en-US" sz="4000">
                <a:latin typeface="HGP明朝E" panose="02020900000000000000" pitchFamily="18" charset="-128"/>
                <a:ea typeface="HGP明朝E" panose="02020900000000000000" pitchFamily="18" charset="-128"/>
              </a:rPr>
              <a:t>最優先は外国代理人登録法制定</a:t>
            </a:r>
            <a:endParaRPr lang="en-US" altLang="ja-JP" sz="40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 marL="0" indent="0">
              <a:buNone/>
            </a:pPr>
            <a:endParaRPr lang="ja-JP" altLang="ja-JP" sz="44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endParaRPr kumimoji="1" lang="ja-JP" altLang="en-US" sz="44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19209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565</Words>
  <Application>Microsoft Office PowerPoint</Application>
  <PresentationFormat>ワイド画面</PresentationFormat>
  <Paragraphs>58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6" baseType="lpstr">
      <vt:lpstr>HGP明朝E</vt:lpstr>
      <vt:lpstr>Meiryo</vt:lpstr>
      <vt:lpstr>游ゴシック</vt:lpstr>
      <vt:lpstr>游ゴシック Light</vt:lpstr>
      <vt:lpstr>Arial</vt:lpstr>
      <vt:lpstr>Office テーマ</vt:lpstr>
      <vt:lpstr>第２２１特別国会 高市政権が本格スタート</vt:lpstr>
      <vt:lpstr>PowerPoint プレゼンテーション</vt:lpstr>
      <vt:lpstr>第221回特別国会　 高市内閣総理大臣所信表明演説</vt:lpstr>
      <vt:lpstr>PowerPoint プレゼンテーション</vt:lpstr>
      <vt:lpstr>PowerPoint プレゼンテーション</vt:lpstr>
      <vt:lpstr>今後の展開</vt:lpstr>
      <vt:lpstr>時の到来</vt:lpstr>
      <vt:lpstr>PowerPoint プレゼンテーション</vt:lpstr>
      <vt:lpstr>PowerPoint プレゼンテーション</vt:lpstr>
      <vt:lpstr>課題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yoshio watanabe</dc:creator>
  <cp:lastModifiedBy>yoshio watanabe</cp:lastModifiedBy>
  <cp:revision>2</cp:revision>
  <cp:lastPrinted>2026-02-21T00:42:04Z</cp:lastPrinted>
  <dcterms:created xsi:type="dcterms:W3CDTF">2026-02-20T12:35:33Z</dcterms:created>
  <dcterms:modified xsi:type="dcterms:W3CDTF">2026-02-21T01:12:32Z</dcterms:modified>
</cp:coreProperties>
</file>