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9" r:id="rId4"/>
    <p:sldId id="325" r:id="rId5"/>
    <p:sldId id="260" r:id="rId6"/>
    <p:sldId id="257" r:id="rId7"/>
    <p:sldId id="272" r:id="rId8"/>
    <p:sldId id="280" r:id="rId9"/>
    <p:sldId id="288" r:id="rId10"/>
    <p:sldId id="295" r:id="rId11"/>
    <p:sldId id="297" r:id="rId12"/>
    <p:sldId id="300" r:id="rId13"/>
    <p:sldId id="303" r:id="rId14"/>
    <p:sldId id="310" r:id="rId15"/>
    <p:sldId id="315" r:id="rId16"/>
    <p:sldId id="319" r:id="rId17"/>
    <p:sldId id="323" r:id="rId18"/>
  </p:sldIdLst>
  <p:sldSz cx="12192000" cy="6858000"/>
  <p:notesSz cx="10018713" cy="688816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5F228C-461F-4A43-B93B-7376F0BBE079}" v="94" dt="2026-06-18T13:12:46.1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34" autoAdjust="0"/>
  </p:normalViewPr>
  <p:slideViewPr>
    <p:cSldViewPr snapToGrid="0">
      <p:cViewPr varScale="1">
        <p:scale>
          <a:sx n="150" d="100"/>
          <a:sy n="150" d="100"/>
        </p:scale>
        <p:origin x="702"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shio watanabe" userId="4f88620549a6431d" providerId="LiveId" clId="{887D6471-9D4A-4769-A701-ADA20BD301F4}"/>
    <pc:docChg chg="undo custSel addSld delSld modSld sldOrd">
      <pc:chgData name="yoshio watanabe" userId="4f88620549a6431d" providerId="LiveId" clId="{887D6471-9D4A-4769-A701-ADA20BD301F4}" dt="2026-06-18T13:08:07.603" v="827" actId="403"/>
      <pc:docMkLst>
        <pc:docMk/>
      </pc:docMkLst>
      <pc:sldChg chg="modSp mod">
        <pc:chgData name="yoshio watanabe" userId="4f88620549a6431d" providerId="LiveId" clId="{887D6471-9D4A-4769-A701-ADA20BD301F4}" dt="2026-06-18T13:08:07.603" v="827" actId="403"/>
        <pc:sldMkLst>
          <pc:docMk/>
          <pc:sldMk cId="2992950701" sldId="256"/>
        </pc:sldMkLst>
        <pc:spChg chg="mod">
          <ac:chgData name="yoshio watanabe" userId="4f88620549a6431d" providerId="LiveId" clId="{887D6471-9D4A-4769-A701-ADA20BD301F4}" dt="2026-06-18T13:08:07.603" v="827" actId="403"/>
          <ac:spMkLst>
            <pc:docMk/>
            <pc:sldMk cId="2992950701" sldId="256"/>
            <ac:spMk id="2" creationId="{CF8DF5C6-5EEB-CE97-D2B4-490982748CB7}"/>
          </ac:spMkLst>
        </pc:spChg>
        <pc:spChg chg="mod">
          <ac:chgData name="yoshio watanabe" userId="4f88620549a6431d" providerId="LiveId" clId="{887D6471-9D4A-4769-A701-ADA20BD301F4}" dt="2026-06-18T13:08:07.603" v="827" actId="403"/>
          <ac:spMkLst>
            <pc:docMk/>
            <pc:sldMk cId="2992950701" sldId="256"/>
            <ac:spMk id="3" creationId="{B17F8AA4-0E64-4CD4-6119-7AFEF3A4D34F}"/>
          </ac:spMkLst>
        </pc:spChg>
      </pc:sldChg>
      <pc:sldChg chg="add">
        <pc:chgData name="yoshio watanabe" userId="4f88620549a6431d" providerId="LiveId" clId="{887D6471-9D4A-4769-A701-ADA20BD301F4}" dt="2026-06-18T12:13:28.550" v="202"/>
        <pc:sldMkLst>
          <pc:docMk/>
          <pc:sldMk cId="2140734837" sldId="257"/>
        </pc:sldMkLst>
      </pc:sldChg>
      <pc:sldChg chg="addSp modSp mod setBg">
        <pc:chgData name="yoshio watanabe" userId="4f88620549a6431d" providerId="LiveId" clId="{887D6471-9D4A-4769-A701-ADA20BD301F4}" dt="2026-06-18T12:08:38.622" v="191" actId="403"/>
        <pc:sldMkLst>
          <pc:docMk/>
          <pc:sldMk cId="3928298194" sldId="258"/>
        </pc:sldMkLst>
        <pc:spChg chg="mod">
          <ac:chgData name="yoshio watanabe" userId="4f88620549a6431d" providerId="LiveId" clId="{887D6471-9D4A-4769-A701-ADA20BD301F4}" dt="2026-06-18T12:08:32.195" v="189" actId="26606"/>
          <ac:spMkLst>
            <pc:docMk/>
            <pc:sldMk cId="3928298194" sldId="258"/>
            <ac:spMk id="2" creationId="{BA154557-BC75-F024-FF78-9660119C329D}"/>
          </ac:spMkLst>
        </pc:spChg>
        <pc:spChg chg="mod">
          <ac:chgData name="yoshio watanabe" userId="4f88620549a6431d" providerId="LiveId" clId="{887D6471-9D4A-4769-A701-ADA20BD301F4}" dt="2026-06-18T12:08:38.622" v="191" actId="403"/>
          <ac:spMkLst>
            <pc:docMk/>
            <pc:sldMk cId="3928298194" sldId="258"/>
            <ac:spMk id="3" creationId="{735C8BCE-4FE6-404E-8FA6-6D2BE5D155EB}"/>
          </ac:spMkLst>
        </pc:spChg>
        <pc:spChg chg="add">
          <ac:chgData name="yoshio watanabe" userId="4f88620549a6431d" providerId="LiveId" clId="{887D6471-9D4A-4769-A701-ADA20BD301F4}" dt="2026-06-18T12:08:32.195" v="189" actId="26606"/>
          <ac:spMkLst>
            <pc:docMk/>
            <pc:sldMk cId="3928298194" sldId="258"/>
            <ac:spMk id="9" creationId="{F13C74B1-5B17-4795-BED0-7140497B445A}"/>
          </ac:spMkLst>
        </pc:spChg>
        <pc:spChg chg="add">
          <ac:chgData name="yoshio watanabe" userId="4f88620549a6431d" providerId="LiveId" clId="{887D6471-9D4A-4769-A701-ADA20BD301F4}" dt="2026-06-18T12:08:32.195" v="189" actId="26606"/>
          <ac:spMkLst>
            <pc:docMk/>
            <pc:sldMk cId="3928298194" sldId="258"/>
            <ac:spMk id="11" creationId="{D4974D33-8DC5-464E-8C6D-BE58F0669C17}"/>
          </ac:spMkLst>
        </pc:spChg>
        <pc:picChg chg="add mod">
          <ac:chgData name="yoshio watanabe" userId="4f88620549a6431d" providerId="LiveId" clId="{887D6471-9D4A-4769-A701-ADA20BD301F4}" dt="2026-06-18T12:08:32.195" v="189" actId="26606"/>
          <ac:picMkLst>
            <pc:docMk/>
            <pc:sldMk cId="3928298194" sldId="258"/>
            <ac:picMk id="4" creationId="{BA799956-885D-36B9-FF9B-DC6573DC9732}"/>
          </ac:picMkLst>
        </pc:picChg>
      </pc:sldChg>
      <pc:sldChg chg="modSp mod">
        <pc:chgData name="yoshio watanabe" userId="4f88620549a6431d" providerId="LiveId" clId="{887D6471-9D4A-4769-A701-ADA20BD301F4}" dt="2026-06-18T12:09:09.251" v="200" actId="2710"/>
        <pc:sldMkLst>
          <pc:docMk/>
          <pc:sldMk cId="2446475101" sldId="260"/>
        </pc:sldMkLst>
        <pc:spChg chg="mod">
          <ac:chgData name="yoshio watanabe" userId="4f88620549a6431d" providerId="LiveId" clId="{887D6471-9D4A-4769-A701-ADA20BD301F4}" dt="2026-06-18T12:06:42.983" v="175" actId="2711"/>
          <ac:spMkLst>
            <pc:docMk/>
            <pc:sldMk cId="2446475101" sldId="260"/>
            <ac:spMk id="2" creationId="{9F7ED9A8-F988-5C77-72A0-F8431CAF8DE6}"/>
          </ac:spMkLst>
        </pc:spChg>
        <pc:spChg chg="mod">
          <ac:chgData name="yoshio watanabe" userId="4f88620549a6431d" providerId="LiveId" clId="{887D6471-9D4A-4769-A701-ADA20BD301F4}" dt="2026-06-18T12:09:09.251" v="200" actId="2710"/>
          <ac:spMkLst>
            <pc:docMk/>
            <pc:sldMk cId="2446475101" sldId="260"/>
            <ac:spMk id="3" creationId="{6CA54DE1-AA0B-0833-14F9-C9A2777074C2}"/>
          </ac:spMkLst>
        </pc:spChg>
      </pc:sldChg>
      <pc:sldChg chg="modSp mod ord">
        <pc:chgData name="yoshio watanabe" userId="4f88620549a6431d" providerId="LiveId" clId="{887D6471-9D4A-4769-A701-ADA20BD301F4}" dt="2026-06-18T12:14:52.974" v="213" actId="403"/>
        <pc:sldMkLst>
          <pc:docMk/>
          <pc:sldMk cId="2782009455" sldId="269"/>
        </pc:sldMkLst>
        <pc:spChg chg="mod">
          <ac:chgData name="yoshio watanabe" userId="4f88620549a6431d" providerId="LiveId" clId="{887D6471-9D4A-4769-A701-ADA20BD301F4}" dt="2026-06-18T12:14:14.516" v="205" actId="2711"/>
          <ac:spMkLst>
            <pc:docMk/>
            <pc:sldMk cId="2782009455" sldId="269"/>
            <ac:spMk id="2" creationId="{E8214A67-4943-6A57-2AC2-ACF167142EDE}"/>
          </ac:spMkLst>
        </pc:spChg>
        <pc:spChg chg="mod">
          <ac:chgData name="yoshio watanabe" userId="4f88620549a6431d" providerId="LiveId" clId="{887D6471-9D4A-4769-A701-ADA20BD301F4}" dt="2026-06-18T12:14:52.974" v="213" actId="403"/>
          <ac:spMkLst>
            <pc:docMk/>
            <pc:sldMk cId="2782009455" sldId="269"/>
            <ac:spMk id="3" creationId="{1759D203-FA5B-D086-F1A9-1EF2ED5B5C42}"/>
          </ac:spMkLst>
        </pc:spChg>
      </pc:sldChg>
      <pc:sldChg chg="addSp modSp mod">
        <pc:chgData name="yoshio watanabe" userId="4f88620549a6431d" providerId="LiveId" clId="{887D6471-9D4A-4769-A701-ADA20BD301F4}" dt="2026-06-18T12:17:17.447" v="218" actId="1076"/>
        <pc:sldMkLst>
          <pc:docMk/>
          <pc:sldMk cId="842353994" sldId="272"/>
        </pc:sldMkLst>
        <pc:spChg chg="mod">
          <ac:chgData name="yoshio watanabe" userId="4f88620549a6431d" providerId="LiveId" clId="{887D6471-9D4A-4769-A701-ADA20BD301F4}" dt="2026-06-18T12:15:06.034" v="214" actId="2711"/>
          <ac:spMkLst>
            <pc:docMk/>
            <pc:sldMk cId="842353994" sldId="272"/>
            <ac:spMk id="2" creationId="{5A268D12-EBEB-21C6-315B-2009E90386E1}"/>
          </ac:spMkLst>
        </pc:spChg>
        <pc:spChg chg="mod">
          <ac:chgData name="yoshio watanabe" userId="4f88620549a6431d" providerId="LiveId" clId="{887D6471-9D4A-4769-A701-ADA20BD301F4}" dt="2026-06-18T12:15:06.034" v="214" actId="2711"/>
          <ac:spMkLst>
            <pc:docMk/>
            <pc:sldMk cId="842353994" sldId="272"/>
            <ac:spMk id="3" creationId="{99FF8DC2-FFE0-2E6D-B030-025002151E18}"/>
          </ac:spMkLst>
        </pc:spChg>
        <pc:picChg chg="add mod">
          <ac:chgData name="yoshio watanabe" userId="4f88620549a6431d" providerId="LiveId" clId="{887D6471-9D4A-4769-A701-ADA20BD301F4}" dt="2026-06-18T12:17:17.447" v="218" actId="1076"/>
          <ac:picMkLst>
            <pc:docMk/>
            <pc:sldMk cId="842353994" sldId="272"/>
            <ac:picMk id="4" creationId="{4E3A5A79-1F69-A3A8-6FC1-592FB0E0DB94}"/>
          </ac:picMkLst>
        </pc:picChg>
      </pc:sldChg>
      <pc:sldChg chg="addSp modSp mod setBg">
        <pc:chgData name="yoshio watanabe" userId="4f88620549a6431d" providerId="LiveId" clId="{887D6471-9D4A-4769-A701-ADA20BD301F4}" dt="2026-06-18T12:18:50.585" v="236" actId="26606"/>
        <pc:sldMkLst>
          <pc:docMk/>
          <pc:sldMk cId="824293418" sldId="280"/>
        </pc:sldMkLst>
        <pc:spChg chg="mod">
          <ac:chgData name="yoshio watanabe" userId="4f88620549a6431d" providerId="LiveId" clId="{887D6471-9D4A-4769-A701-ADA20BD301F4}" dt="2026-06-18T12:18:50.585" v="236" actId="26606"/>
          <ac:spMkLst>
            <pc:docMk/>
            <pc:sldMk cId="824293418" sldId="280"/>
            <ac:spMk id="2" creationId="{2AE1B702-468C-64DD-D958-7D9E60A3DCC0}"/>
          </ac:spMkLst>
        </pc:spChg>
        <pc:spChg chg="mod">
          <ac:chgData name="yoshio watanabe" userId="4f88620549a6431d" providerId="LiveId" clId="{887D6471-9D4A-4769-A701-ADA20BD301F4}" dt="2026-06-18T12:18:50.585" v="236" actId="26606"/>
          <ac:spMkLst>
            <pc:docMk/>
            <pc:sldMk cId="824293418" sldId="280"/>
            <ac:spMk id="3" creationId="{288DADC1-7304-6361-FB45-49B30A2511C7}"/>
          </ac:spMkLst>
        </pc:spChg>
        <pc:spChg chg="add">
          <ac:chgData name="yoshio watanabe" userId="4f88620549a6431d" providerId="LiveId" clId="{887D6471-9D4A-4769-A701-ADA20BD301F4}" dt="2026-06-18T12:18:50.585" v="236" actId="26606"/>
          <ac:spMkLst>
            <pc:docMk/>
            <pc:sldMk cId="824293418" sldId="280"/>
            <ac:spMk id="9" creationId="{45D37F4E-DDB4-456B-97E0-9937730A039F}"/>
          </ac:spMkLst>
        </pc:spChg>
        <pc:spChg chg="add">
          <ac:chgData name="yoshio watanabe" userId="4f88620549a6431d" providerId="LiveId" clId="{887D6471-9D4A-4769-A701-ADA20BD301F4}" dt="2026-06-18T12:18:50.585" v="236" actId="26606"/>
          <ac:spMkLst>
            <pc:docMk/>
            <pc:sldMk cId="824293418" sldId="280"/>
            <ac:spMk id="11" creationId="{B2DD41CD-8F47-4F56-AD12-4E2FF7696987}"/>
          </ac:spMkLst>
        </pc:spChg>
        <pc:picChg chg="add mod">
          <ac:chgData name="yoshio watanabe" userId="4f88620549a6431d" providerId="LiveId" clId="{887D6471-9D4A-4769-A701-ADA20BD301F4}" dt="2026-06-18T12:18:50.585" v="236" actId="26606"/>
          <ac:picMkLst>
            <pc:docMk/>
            <pc:sldMk cId="824293418" sldId="280"/>
            <ac:picMk id="4" creationId="{24D855D2-A416-5C4E-001A-166416598280}"/>
          </ac:picMkLst>
        </pc:picChg>
      </pc:sldChg>
      <pc:sldChg chg="addSp modSp mod">
        <pc:chgData name="yoshio watanabe" userId="4f88620549a6431d" providerId="LiveId" clId="{887D6471-9D4A-4769-A701-ADA20BD301F4}" dt="2026-06-18T12:20:40.258" v="253" actId="1076"/>
        <pc:sldMkLst>
          <pc:docMk/>
          <pc:sldMk cId="987395385" sldId="288"/>
        </pc:sldMkLst>
        <pc:spChg chg="mod">
          <ac:chgData name="yoshio watanabe" userId="4f88620549a6431d" providerId="LiveId" clId="{887D6471-9D4A-4769-A701-ADA20BD301F4}" dt="2026-06-18T12:18:59.602" v="237" actId="2711"/>
          <ac:spMkLst>
            <pc:docMk/>
            <pc:sldMk cId="987395385" sldId="288"/>
            <ac:spMk id="2" creationId="{1D7AFE69-6301-39B0-2D0A-B0F92C6625F5}"/>
          </ac:spMkLst>
        </pc:spChg>
        <pc:spChg chg="mod">
          <ac:chgData name="yoshio watanabe" userId="4f88620549a6431d" providerId="LiveId" clId="{887D6471-9D4A-4769-A701-ADA20BD301F4}" dt="2026-06-18T12:19:12.096" v="241" actId="15"/>
          <ac:spMkLst>
            <pc:docMk/>
            <pc:sldMk cId="987395385" sldId="288"/>
            <ac:spMk id="3" creationId="{A3998D7E-6C0B-D1E0-04EC-9AC65D87B02D}"/>
          </ac:spMkLst>
        </pc:spChg>
        <pc:picChg chg="add mod">
          <ac:chgData name="yoshio watanabe" userId="4f88620549a6431d" providerId="LiveId" clId="{887D6471-9D4A-4769-A701-ADA20BD301F4}" dt="2026-06-18T12:20:37.963" v="252" actId="1076"/>
          <ac:picMkLst>
            <pc:docMk/>
            <pc:sldMk cId="987395385" sldId="288"/>
            <ac:picMk id="4" creationId="{71C20EC4-EF30-3E51-C48B-5236ED5E9379}"/>
          </ac:picMkLst>
        </pc:picChg>
        <pc:picChg chg="add mod">
          <ac:chgData name="yoshio watanabe" userId="4f88620549a6431d" providerId="LiveId" clId="{887D6471-9D4A-4769-A701-ADA20BD301F4}" dt="2026-06-18T12:20:40.258" v="253" actId="1076"/>
          <ac:picMkLst>
            <pc:docMk/>
            <pc:sldMk cId="987395385" sldId="288"/>
            <ac:picMk id="5" creationId="{6299414A-E72F-0283-AAEF-EDF79FF40B1C}"/>
          </ac:picMkLst>
        </pc:picChg>
      </pc:sldChg>
      <pc:sldChg chg="addSp modSp mod">
        <pc:chgData name="yoshio watanabe" userId="4f88620549a6431d" providerId="LiveId" clId="{887D6471-9D4A-4769-A701-ADA20BD301F4}" dt="2026-06-18T12:23:45.126" v="292" actId="1076"/>
        <pc:sldMkLst>
          <pc:docMk/>
          <pc:sldMk cId="164536591" sldId="295"/>
        </pc:sldMkLst>
        <pc:spChg chg="mod">
          <ac:chgData name="yoshio watanabe" userId="4f88620549a6431d" providerId="LiveId" clId="{887D6471-9D4A-4769-A701-ADA20BD301F4}" dt="2026-06-18T12:21:55.148" v="286" actId="403"/>
          <ac:spMkLst>
            <pc:docMk/>
            <pc:sldMk cId="164536591" sldId="295"/>
            <ac:spMk id="2" creationId="{DC8A8437-33B7-5317-0C3C-7970847EBD1C}"/>
          </ac:spMkLst>
        </pc:spChg>
        <pc:spChg chg="mod">
          <ac:chgData name="yoshio watanabe" userId="4f88620549a6431d" providerId="LiveId" clId="{887D6471-9D4A-4769-A701-ADA20BD301F4}" dt="2026-06-18T12:21:55.148" v="286" actId="403"/>
          <ac:spMkLst>
            <pc:docMk/>
            <pc:sldMk cId="164536591" sldId="295"/>
            <ac:spMk id="3" creationId="{EC8D44CF-4828-104D-E7B0-3A7DDC673904}"/>
          </ac:spMkLst>
        </pc:spChg>
        <pc:picChg chg="add mod">
          <ac:chgData name="yoshio watanabe" userId="4f88620549a6431d" providerId="LiveId" clId="{887D6471-9D4A-4769-A701-ADA20BD301F4}" dt="2026-06-18T12:23:45.126" v="292" actId="1076"/>
          <ac:picMkLst>
            <pc:docMk/>
            <pc:sldMk cId="164536591" sldId="295"/>
            <ac:picMk id="4" creationId="{F86E44F0-5315-4B51-ECD4-178ADC4098BB}"/>
          </ac:picMkLst>
        </pc:picChg>
      </pc:sldChg>
      <pc:sldChg chg="modSp mod">
        <pc:chgData name="yoshio watanabe" userId="4f88620549a6431d" providerId="LiveId" clId="{887D6471-9D4A-4769-A701-ADA20BD301F4}" dt="2026-06-18T12:57:02.883" v="720" actId="2711"/>
        <pc:sldMkLst>
          <pc:docMk/>
          <pc:sldMk cId="2911891856" sldId="297"/>
        </pc:sldMkLst>
        <pc:spChg chg="mod">
          <ac:chgData name="yoshio watanabe" userId="4f88620549a6431d" providerId="LiveId" clId="{887D6471-9D4A-4769-A701-ADA20BD301F4}" dt="2026-06-18T12:57:02.883" v="720" actId="2711"/>
          <ac:spMkLst>
            <pc:docMk/>
            <pc:sldMk cId="2911891856" sldId="297"/>
            <ac:spMk id="2" creationId="{79C41F7B-C33A-4F72-DCA3-CD3231598EF4}"/>
          </ac:spMkLst>
        </pc:spChg>
        <pc:spChg chg="mod">
          <ac:chgData name="yoshio watanabe" userId="4f88620549a6431d" providerId="LiveId" clId="{887D6471-9D4A-4769-A701-ADA20BD301F4}" dt="2026-06-18T12:57:02.883" v="720" actId="2711"/>
          <ac:spMkLst>
            <pc:docMk/>
            <pc:sldMk cId="2911891856" sldId="297"/>
            <ac:spMk id="3" creationId="{ABF24A8B-9E6A-CF61-61BD-B2CCD16178E1}"/>
          </ac:spMkLst>
        </pc:spChg>
      </pc:sldChg>
      <pc:sldChg chg="addSp delSp modSp mod setBg">
        <pc:chgData name="yoshio watanabe" userId="4f88620549a6431d" providerId="LiveId" clId="{887D6471-9D4A-4769-A701-ADA20BD301F4}" dt="2026-06-18T13:07:16.288" v="825" actId="20577"/>
        <pc:sldMkLst>
          <pc:docMk/>
          <pc:sldMk cId="2968359908" sldId="300"/>
        </pc:sldMkLst>
        <pc:spChg chg="mod">
          <ac:chgData name="yoshio watanabe" userId="4f88620549a6431d" providerId="LiveId" clId="{887D6471-9D4A-4769-A701-ADA20BD301F4}" dt="2026-06-18T13:06:53.175" v="822" actId="26606"/>
          <ac:spMkLst>
            <pc:docMk/>
            <pc:sldMk cId="2968359908" sldId="300"/>
            <ac:spMk id="2" creationId="{532B921E-385E-2FF0-98AB-1A3365609EBA}"/>
          </ac:spMkLst>
        </pc:spChg>
        <pc:spChg chg="del mod">
          <ac:chgData name="yoshio watanabe" userId="4f88620549a6431d" providerId="LiveId" clId="{887D6471-9D4A-4769-A701-ADA20BD301F4}" dt="2026-06-18T13:06:53.175" v="822" actId="26606"/>
          <ac:spMkLst>
            <pc:docMk/>
            <pc:sldMk cId="2968359908" sldId="300"/>
            <ac:spMk id="3" creationId="{87C94A4F-FE17-EDFD-14EF-F604C7013FF1}"/>
          </ac:spMkLst>
        </pc:spChg>
        <pc:spChg chg="add">
          <ac:chgData name="yoshio watanabe" userId="4f88620549a6431d" providerId="LiveId" clId="{887D6471-9D4A-4769-A701-ADA20BD301F4}" dt="2026-06-18T13:06:53.175" v="822" actId="26606"/>
          <ac:spMkLst>
            <pc:docMk/>
            <pc:sldMk cId="2968359908" sldId="300"/>
            <ac:spMk id="10" creationId="{B50AB553-2A96-4A92-96F2-93548E096954}"/>
          </ac:spMkLst>
        </pc:spChg>
        <pc:graphicFrameChg chg="add mod modGraphic">
          <ac:chgData name="yoshio watanabe" userId="4f88620549a6431d" providerId="LiveId" clId="{887D6471-9D4A-4769-A701-ADA20BD301F4}" dt="2026-06-18T13:07:16.288" v="825" actId="20577"/>
          <ac:graphicFrameMkLst>
            <pc:docMk/>
            <pc:sldMk cId="2968359908" sldId="300"/>
            <ac:graphicFrameMk id="5" creationId="{6E2A27F4-0B5A-AC22-3033-96FF1001AF8C}"/>
          </ac:graphicFrameMkLst>
        </pc:graphicFrameChg>
        <pc:picChg chg="add">
          <ac:chgData name="yoshio watanabe" userId="4f88620549a6431d" providerId="LiveId" clId="{887D6471-9D4A-4769-A701-ADA20BD301F4}" dt="2026-06-18T13:06:53.175" v="822" actId="26606"/>
          <ac:picMkLst>
            <pc:docMk/>
            <pc:sldMk cId="2968359908" sldId="300"/>
            <ac:picMk id="6" creationId="{EE64BC94-4D97-13DE-7B68-1C7DCCFBDBBB}"/>
          </ac:picMkLst>
        </pc:picChg>
      </pc:sldChg>
      <pc:sldChg chg="modSp mod">
        <pc:chgData name="yoshio watanabe" userId="4f88620549a6431d" providerId="LiveId" clId="{887D6471-9D4A-4769-A701-ADA20BD301F4}" dt="2026-06-18T12:59:03.342" v="731" actId="207"/>
        <pc:sldMkLst>
          <pc:docMk/>
          <pc:sldMk cId="2706278074" sldId="303"/>
        </pc:sldMkLst>
        <pc:spChg chg="mod">
          <ac:chgData name="yoshio watanabe" userId="4f88620549a6431d" providerId="LiveId" clId="{887D6471-9D4A-4769-A701-ADA20BD301F4}" dt="2026-06-18T12:58:12.321" v="725" actId="2711"/>
          <ac:spMkLst>
            <pc:docMk/>
            <pc:sldMk cId="2706278074" sldId="303"/>
            <ac:spMk id="2" creationId="{7C90D8E0-BC66-6340-F62B-2AD3D853BA8F}"/>
          </ac:spMkLst>
        </pc:spChg>
        <pc:spChg chg="mod">
          <ac:chgData name="yoshio watanabe" userId="4f88620549a6431d" providerId="LiveId" clId="{887D6471-9D4A-4769-A701-ADA20BD301F4}" dt="2026-06-18T12:59:03.342" v="731" actId="207"/>
          <ac:spMkLst>
            <pc:docMk/>
            <pc:sldMk cId="2706278074" sldId="303"/>
            <ac:spMk id="3" creationId="{CCF664D7-B4A7-C3FC-984C-6B01AE480B6E}"/>
          </ac:spMkLst>
        </pc:spChg>
      </pc:sldChg>
      <pc:sldChg chg="modSp mod">
        <pc:chgData name="yoshio watanabe" userId="4f88620549a6431d" providerId="LiveId" clId="{887D6471-9D4A-4769-A701-ADA20BD301F4}" dt="2026-06-18T12:59:29.657" v="737" actId="2710"/>
        <pc:sldMkLst>
          <pc:docMk/>
          <pc:sldMk cId="1971449741" sldId="310"/>
        </pc:sldMkLst>
        <pc:spChg chg="mod">
          <ac:chgData name="yoshio watanabe" userId="4f88620549a6431d" providerId="LiveId" clId="{887D6471-9D4A-4769-A701-ADA20BD301F4}" dt="2026-06-18T12:59:11.513" v="732" actId="2711"/>
          <ac:spMkLst>
            <pc:docMk/>
            <pc:sldMk cId="1971449741" sldId="310"/>
            <ac:spMk id="2" creationId="{4822B418-0874-E9F9-FECA-3766B25B258C}"/>
          </ac:spMkLst>
        </pc:spChg>
        <pc:spChg chg="mod">
          <ac:chgData name="yoshio watanabe" userId="4f88620549a6431d" providerId="LiveId" clId="{887D6471-9D4A-4769-A701-ADA20BD301F4}" dt="2026-06-18T12:59:29.657" v="737" actId="2710"/>
          <ac:spMkLst>
            <pc:docMk/>
            <pc:sldMk cId="1971449741" sldId="310"/>
            <ac:spMk id="3" creationId="{F17EBF4E-0065-C377-D3AB-9BEE4FFD4C51}"/>
          </ac:spMkLst>
        </pc:spChg>
      </pc:sldChg>
      <pc:sldChg chg="modSp mod">
        <pc:chgData name="yoshio watanabe" userId="4f88620549a6431d" providerId="LiveId" clId="{887D6471-9D4A-4769-A701-ADA20BD301F4}" dt="2026-06-18T13:00:31.332" v="751" actId="15"/>
        <pc:sldMkLst>
          <pc:docMk/>
          <pc:sldMk cId="1427080104" sldId="315"/>
        </pc:sldMkLst>
        <pc:spChg chg="mod">
          <ac:chgData name="yoshio watanabe" userId="4f88620549a6431d" providerId="LiveId" clId="{887D6471-9D4A-4769-A701-ADA20BD301F4}" dt="2026-06-18T13:00:00.461" v="742" actId="404"/>
          <ac:spMkLst>
            <pc:docMk/>
            <pc:sldMk cId="1427080104" sldId="315"/>
            <ac:spMk id="2" creationId="{6ADD8ADC-79B8-9F07-9B89-D7BBE9727A84}"/>
          </ac:spMkLst>
        </pc:spChg>
        <pc:spChg chg="mod">
          <ac:chgData name="yoshio watanabe" userId="4f88620549a6431d" providerId="LiveId" clId="{887D6471-9D4A-4769-A701-ADA20BD301F4}" dt="2026-06-18T13:00:31.332" v="751" actId="15"/>
          <ac:spMkLst>
            <pc:docMk/>
            <pc:sldMk cId="1427080104" sldId="315"/>
            <ac:spMk id="3" creationId="{DAA560E6-7B40-AEA5-6A05-28C3E6EB0F5B}"/>
          </ac:spMkLst>
        </pc:spChg>
      </pc:sldChg>
      <pc:sldChg chg="addSp modSp mod setBg">
        <pc:chgData name="yoshio watanabe" userId="4f88620549a6431d" providerId="LiveId" clId="{887D6471-9D4A-4769-A701-ADA20BD301F4}" dt="2026-06-18T13:03:58.568" v="798" actId="403"/>
        <pc:sldMkLst>
          <pc:docMk/>
          <pc:sldMk cId="639858257" sldId="319"/>
        </pc:sldMkLst>
        <pc:spChg chg="mod">
          <ac:chgData name="yoshio watanabe" userId="4f88620549a6431d" providerId="LiveId" clId="{887D6471-9D4A-4769-A701-ADA20BD301F4}" dt="2026-06-18T13:03:22.083" v="792" actId="26606"/>
          <ac:spMkLst>
            <pc:docMk/>
            <pc:sldMk cId="639858257" sldId="319"/>
            <ac:spMk id="2" creationId="{2330450F-48FE-2C16-8934-B5D7B34D8CB0}"/>
          </ac:spMkLst>
        </pc:spChg>
        <pc:spChg chg="mod">
          <ac:chgData name="yoshio watanabe" userId="4f88620549a6431d" providerId="LiveId" clId="{887D6471-9D4A-4769-A701-ADA20BD301F4}" dt="2026-06-18T13:03:58.568" v="798" actId="403"/>
          <ac:spMkLst>
            <pc:docMk/>
            <pc:sldMk cId="639858257" sldId="319"/>
            <ac:spMk id="3" creationId="{0D6A5EDD-8838-F8B6-B091-5AB0C2C42F3C}"/>
          </ac:spMkLst>
        </pc:spChg>
        <pc:spChg chg="add">
          <ac:chgData name="yoshio watanabe" userId="4f88620549a6431d" providerId="LiveId" clId="{887D6471-9D4A-4769-A701-ADA20BD301F4}" dt="2026-06-18T13:03:22.083" v="792" actId="26606"/>
          <ac:spMkLst>
            <pc:docMk/>
            <pc:sldMk cId="639858257" sldId="319"/>
            <ac:spMk id="9" creationId="{058A14AF-9FB5-4CC7-BA35-E8E85D3EDF0E}"/>
          </ac:spMkLst>
        </pc:spChg>
        <pc:spChg chg="add">
          <ac:chgData name="yoshio watanabe" userId="4f88620549a6431d" providerId="LiveId" clId="{887D6471-9D4A-4769-A701-ADA20BD301F4}" dt="2026-06-18T13:03:22.083" v="792" actId="26606"/>
          <ac:spMkLst>
            <pc:docMk/>
            <pc:sldMk cId="639858257" sldId="319"/>
            <ac:spMk id="11" creationId="{3A9A4357-BD1D-4622-A4FE-766E6AB8DE84}"/>
          </ac:spMkLst>
        </pc:spChg>
        <pc:spChg chg="add">
          <ac:chgData name="yoshio watanabe" userId="4f88620549a6431d" providerId="LiveId" clId="{887D6471-9D4A-4769-A701-ADA20BD301F4}" dt="2026-06-18T13:03:22.083" v="792" actId="26606"/>
          <ac:spMkLst>
            <pc:docMk/>
            <pc:sldMk cId="639858257" sldId="319"/>
            <ac:spMk id="13" creationId="{E659831F-0D9A-4C63-9EBB-8435B85A440F}"/>
          </ac:spMkLst>
        </pc:spChg>
        <pc:spChg chg="add">
          <ac:chgData name="yoshio watanabe" userId="4f88620549a6431d" providerId="LiveId" clId="{887D6471-9D4A-4769-A701-ADA20BD301F4}" dt="2026-06-18T13:03:22.083" v="792" actId="26606"/>
          <ac:spMkLst>
            <pc:docMk/>
            <pc:sldMk cId="639858257" sldId="319"/>
            <ac:spMk id="15" creationId="{E6995CE5-F890-4ABA-82A2-26507CE8D2A3}"/>
          </ac:spMkLst>
        </pc:spChg>
        <pc:picChg chg="add mod">
          <ac:chgData name="yoshio watanabe" userId="4f88620549a6431d" providerId="LiveId" clId="{887D6471-9D4A-4769-A701-ADA20BD301F4}" dt="2026-06-18T13:03:22.083" v="792" actId="26606"/>
          <ac:picMkLst>
            <pc:docMk/>
            <pc:sldMk cId="639858257" sldId="319"/>
            <ac:picMk id="4" creationId="{69411734-BE89-6843-054D-4BBEB1B3FC4E}"/>
          </ac:picMkLst>
        </pc:picChg>
      </pc:sldChg>
      <pc:sldChg chg="addSp modSp mod setBg">
        <pc:chgData name="yoshio watanabe" userId="4f88620549a6431d" providerId="LiveId" clId="{887D6471-9D4A-4769-A701-ADA20BD301F4}" dt="2026-06-18T13:05:58.520" v="812" actId="403"/>
        <pc:sldMkLst>
          <pc:docMk/>
          <pc:sldMk cId="178565259" sldId="323"/>
        </pc:sldMkLst>
        <pc:spChg chg="mod">
          <ac:chgData name="yoshio watanabe" userId="4f88620549a6431d" providerId="LiveId" clId="{887D6471-9D4A-4769-A701-ADA20BD301F4}" dt="2026-06-18T13:05:52.355" v="809" actId="26606"/>
          <ac:spMkLst>
            <pc:docMk/>
            <pc:sldMk cId="178565259" sldId="323"/>
            <ac:spMk id="2" creationId="{EC02271D-3049-6462-F0C1-0F527548A6F3}"/>
          </ac:spMkLst>
        </pc:spChg>
        <pc:spChg chg="mod">
          <ac:chgData name="yoshio watanabe" userId="4f88620549a6431d" providerId="LiveId" clId="{887D6471-9D4A-4769-A701-ADA20BD301F4}" dt="2026-06-18T13:05:58.520" v="812" actId="403"/>
          <ac:spMkLst>
            <pc:docMk/>
            <pc:sldMk cId="178565259" sldId="323"/>
            <ac:spMk id="3" creationId="{C77DDCAE-B8A3-1115-D9B9-A1D6BCCD0EBD}"/>
          </ac:spMkLst>
        </pc:spChg>
        <pc:spChg chg="add">
          <ac:chgData name="yoshio watanabe" userId="4f88620549a6431d" providerId="LiveId" clId="{887D6471-9D4A-4769-A701-ADA20BD301F4}" dt="2026-06-18T13:05:52.355" v="809" actId="26606"/>
          <ac:spMkLst>
            <pc:docMk/>
            <pc:sldMk cId="178565259" sldId="323"/>
            <ac:spMk id="9" creationId="{201CC55D-ED54-4C5C-95E6-10947BD1103B}"/>
          </ac:spMkLst>
        </pc:spChg>
        <pc:spChg chg="add">
          <ac:chgData name="yoshio watanabe" userId="4f88620549a6431d" providerId="LiveId" clId="{887D6471-9D4A-4769-A701-ADA20BD301F4}" dt="2026-06-18T13:05:52.355" v="809" actId="26606"/>
          <ac:spMkLst>
            <pc:docMk/>
            <pc:sldMk cId="178565259" sldId="323"/>
            <ac:spMk id="15" creationId="{3873B707-463F-40B0-8227-E8CC6C67EB25}"/>
          </ac:spMkLst>
        </pc:spChg>
        <pc:spChg chg="add">
          <ac:chgData name="yoshio watanabe" userId="4f88620549a6431d" providerId="LiveId" clId="{887D6471-9D4A-4769-A701-ADA20BD301F4}" dt="2026-06-18T13:05:52.355" v="809" actId="26606"/>
          <ac:spMkLst>
            <pc:docMk/>
            <pc:sldMk cId="178565259" sldId="323"/>
            <ac:spMk id="17" creationId="{C13237C8-E62C-4F0D-A318-BD6FB6C2D138}"/>
          </ac:spMkLst>
        </pc:spChg>
        <pc:spChg chg="add">
          <ac:chgData name="yoshio watanabe" userId="4f88620549a6431d" providerId="LiveId" clId="{887D6471-9D4A-4769-A701-ADA20BD301F4}" dt="2026-06-18T13:05:52.355" v="809" actId="26606"/>
          <ac:spMkLst>
            <pc:docMk/>
            <pc:sldMk cId="178565259" sldId="323"/>
            <ac:spMk id="19" creationId="{19C9EAEA-39D0-4B0E-A0EB-51E7B26740B1}"/>
          </ac:spMkLst>
        </pc:spChg>
        <pc:grpChg chg="add">
          <ac:chgData name="yoshio watanabe" userId="4f88620549a6431d" providerId="LiveId" clId="{887D6471-9D4A-4769-A701-ADA20BD301F4}" dt="2026-06-18T13:05:52.355" v="809" actId="26606"/>
          <ac:grpSpMkLst>
            <pc:docMk/>
            <pc:sldMk cId="178565259" sldId="323"/>
            <ac:grpSpMk id="11" creationId="{1DE889C7-FAD6-4397-98E2-05D503484459}"/>
          </ac:grpSpMkLst>
        </pc:grpChg>
        <pc:picChg chg="add mod">
          <ac:chgData name="yoshio watanabe" userId="4f88620549a6431d" providerId="LiveId" clId="{887D6471-9D4A-4769-A701-ADA20BD301F4}" dt="2026-06-18T13:05:52.355" v="809" actId="26606"/>
          <ac:picMkLst>
            <pc:docMk/>
            <pc:sldMk cId="178565259" sldId="323"/>
            <ac:picMk id="4" creationId="{B624354B-9234-1F3F-C64D-474458EB9C61}"/>
          </ac:picMkLst>
        </pc:picChg>
      </pc:sldChg>
      <pc:sldChg chg="addSp delSp modSp add del mod modClrScheme chgLayout">
        <pc:chgData name="yoshio watanabe" userId="4f88620549a6431d" providerId="LiveId" clId="{887D6471-9D4A-4769-A701-ADA20BD301F4}" dt="2026-06-18T13:06:04.262" v="813" actId="47"/>
        <pc:sldMkLst>
          <pc:docMk/>
          <pc:sldMk cId="1690817612" sldId="324"/>
        </pc:sldMkLst>
        <pc:spChg chg="mod ord">
          <ac:chgData name="yoshio watanabe" userId="4f88620549a6431d" providerId="LiveId" clId="{887D6471-9D4A-4769-A701-ADA20BD301F4}" dt="2026-06-18T13:04:04.025" v="799" actId="21"/>
          <ac:spMkLst>
            <pc:docMk/>
            <pc:sldMk cId="1690817612" sldId="324"/>
            <ac:spMk id="2" creationId="{4E5E3FD9-36D3-466F-1925-B91500F3C9C2}"/>
          </ac:spMkLst>
        </pc:spChg>
        <pc:spChg chg="del mod ord">
          <ac:chgData name="yoshio watanabe" userId="4f88620549a6431d" providerId="LiveId" clId="{887D6471-9D4A-4769-A701-ADA20BD301F4}" dt="2026-06-18T12:04:39.256" v="86" actId="700"/>
          <ac:spMkLst>
            <pc:docMk/>
            <pc:sldMk cId="1690817612" sldId="324"/>
            <ac:spMk id="3" creationId="{3351EE72-7D04-6628-5204-074B9C685D46}"/>
          </ac:spMkLst>
        </pc:spChg>
        <pc:spChg chg="add mod ord">
          <ac:chgData name="yoshio watanabe" userId="4f88620549a6431d" providerId="LiveId" clId="{887D6471-9D4A-4769-A701-ADA20BD301F4}" dt="2026-06-18T12:04:39.256" v="86" actId="700"/>
          <ac:spMkLst>
            <pc:docMk/>
            <pc:sldMk cId="1690817612" sldId="324"/>
            <ac:spMk id="4" creationId="{CF49BF44-2E0A-9710-F53B-724AC54B632F}"/>
          </ac:spMkLst>
        </pc:spChg>
      </pc:sldChg>
      <pc:sldChg chg="add">
        <pc:chgData name="yoshio watanabe" userId="4f88620549a6431d" providerId="LiveId" clId="{887D6471-9D4A-4769-A701-ADA20BD301F4}" dt="2026-06-18T12:13:07.708" v="201"/>
        <pc:sldMkLst>
          <pc:docMk/>
          <pc:sldMk cId="3861585328" sldId="32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D52DBD-222A-4CDC-B036-059FD26B9B98}" type="doc">
      <dgm:prSet loTypeId="urn:microsoft.com/office/officeart/2005/8/layout/default" loCatId="list" qsTypeId="urn:microsoft.com/office/officeart/2005/8/quickstyle/simple4" qsCatId="simple" csTypeId="urn:microsoft.com/office/officeart/2005/8/colors/accent1_2" csCatId="accent1" phldr="1"/>
      <dgm:spPr/>
      <dgm:t>
        <a:bodyPr/>
        <a:lstStyle/>
        <a:p>
          <a:endParaRPr lang="en-US"/>
        </a:p>
      </dgm:t>
    </dgm:pt>
    <dgm:pt modelId="{7330ACCD-DCCE-468F-89C9-36B82B3BAE40}">
      <dgm:prSet/>
      <dgm:spPr/>
      <dgm:t>
        <a:bodyPr/>
        <a:lstStyle/>
        <a:p>
          <a:r>
            <a:rPr kumimoji="1" lang="ja-JP" dirty="0">
              <a:latin typeface="HGP明朝E" panose="02020900000000000000" pitchFamily="18" charset="-128"/>
              <a:ea typeface="HGP明朝E" panose="02020900000000000000" pitchFamily="18" charset="-128"/>
            </a:rPr>
            <a:t>有権者の半分「</a:t>
          </a:r>
          <a:r>
            <a:rPr kumimoji="1" lang="en-US" dirty="0">
              <a:latin typeface="HGP明朝E" panose="02020900000000000000" pitchFamily="18" charset="-128"/>
              <a:ea typeface="HGP明朝E" panose="02020900000000000000" pitchFamily="18" charset="-128"/>
            </a:rPr>
            <a:t>50</a:t>
          </a:r>
          <a:r>
            <a:rPr kumimoji="1" lang="ja-JP" dirty="0">
              <a:latin typeface="HGP明朝E" panose="02020900000000000000" pitchFamily="18" charset="-128"/>
              <a:ea typeface="HGP明朝E" panose="02020900000000000000" pitchFamily="18" charset="-128"/>
            </a:rPr>
            <a:t>％未満」</a:t>
          </a:r>
          <a:endParaRPr lang="en-US" dirty="0">
            <a:latin typeface="HGP明朝E" panose="02020900000000000000" pitchFamily="18" charset="-128"/>
            <a:ea typeface="HGP明朝E" panose="02020900000000000000" pitchFamily="18" charset="-128"/>
          </a:endParaRPr>
        </a:p>
      </dgm:t>
    </dgm:pt>
    <dgm:pt modelId="{7E265947-45B9-42C6-BD89-86C684F60074}" type="parTrans" cxnId="{AF68927B-1D6A-4869-9079-7EFF1A54793D}">
      <dgm:prSet/>
      <dgm:spPr/>
      <dgm:t>
        <a:bodyPr/>
        <a:lstStyle/>
        <a:p>
          <a:endParaRPr lang="en-US">
            <a:latin typeface="HGP明朝E" panose="02020900000000000000" pitchFamily="18" charset="-128"/>
            <a:ea typeface="HGP明朝E" panose="02020900000000000000" pitchFamily="18" charset="-128"/>
          </a:endParaRPr>
        </a:p>
      </dgm:t>
    </dgm:pt>
    <dgm:pt modelId="{19B20F33-6A0B-45EE-ABAE-31E959DF0BA3}" type="sibTrans" cxnId="{AF68927B-1D6A-4869-9079-7EFF1A54793D}">
      <dgm:prSet/>
      <dgm:spPr/>
      <dgm:t>
        <a:bodyPr/>
        <a:lstStyle/>
        <a:p>
          <a:endParaRPr lang="en-US">
            <a:latin typeface="HGP明朝E" panose="02020900000000000000" pitchFamily="18" charset="-128"/>
            <a:ea typeface="HGP明朝E" panose="02020900000000000000" pitchFamily="18" charset="-128"/>
          </a:endParaRPr>
        </a:p>
      </dgm:t>
    </dgm:pt>
    <dgm:pt modelId="{38648841-D0A1-4856-8CF0-4F0443A78302}">
      <dgm:prSet/>
      <dgm:spPr/>
      <dgm:t>
        <a:bodyPr/>
        <a:lstStyle/>
        <a:p>
          <a:r>
            <a:rPr kumimoji="1" lang="en-US">
              <a:latin typeface="HGP明朝E" panose="02020900000000000000" pitchFamily="18" charset="-128"/>
              <a:ea typeface="HGP明朝E" panose="02020900000000000000" pitchFamily="18" charset="-128"/>
            </a:rPr>
            <a:t>1371</a:t>
          </a:r>
          <a:r>
            <a:rPr kumimoji="1" lang="ja-JP">
              <a:latin typeface="HGP明朝E" panose="02020900000000000000" pitchFamily="18" charset="-128"/>
              <a:ea typeface="HGP明朝E" panose="02020900000000000000" pitchFamily="18" charset="-128"/>
            </a:rPr>
            <a:t>か所</a:t>
          </a:r>
          <a:endParaRPr lang="en-US">
            <a:latin typeface="HGP明朝E" panose="02020900000000000000" pitchFamily="18" charset="-128"/>
            <a:ea typeface="HGP明朝E" panose="02020900000000000000" pitchFamily="18" charset="-128"/>
          </a:endParaRPr>
        </a:p>
      </dgm:t>
    </dgm:pt>
    <dgm:pt modelId="{3B48D630-9497-4C01-B276-10D42C11FC59}" type="parTrans" cxnId="{D82D42DA-EE5D-4D1E-B3A5-13EF6F3E1460}">
      <dgm:prSet/>
      <dgm:spPr/>
      <dgm:t>
        <a:bodyPr/>
        <a:lstStyle/>
        <a:p>
          <a:endParaRPr lang="en-US">
            <a:latin typeface="HGP明朝E" panose="02020900000000000000" pitchFamily="18" charset="-128"/>
            <a:ea typeface="HGP明朝E" panose="02020900000000000000" pitchFamily="18" charset="-128"/>
          </a:endParaRPr>
        </a:p>
      </dgm:t>
    </dgm:pt>
    <dgm:pt modelId="{08B0AE8E-B2A3-4D91-ACEC-CFCD8FC9E990}" type="sibTrans" cxnId="{D82D42DA-EE5D-4D1E-B3A5-13EF6F3E1460}">
      <dgm:prSet/>
      <dgm:spPr/>
      <dgm:t>
        <a:bodyPr/>
        <a:lstStyle/>
        <a:p>
          <a:endParaRPr lang="en-US">
            <a:latin typeface="HGP明朝E" panose="02020900000000000000" pitchFamily="18" charset="-128"/>
            <a:ea typeface="HGP明朝E" panose="02020900000000000000" pitchFamily="18" charset="-128"/>
          </a:endParaRPr>
        </a:p>
      </dgm:t>
    </dgm:pt>
    <dgm:pt modelId="{4173E483-C33B-4315-A978-A12E973C7C69}">
      <dgm:prSet custT="1"/>
      <dgm:spPr/>
      <dgm:t>
        <a:bodyPr/>
        <a:lstStyle/>
        <a:p>
          <a:r>
            <a:rPr kumimoji="1" lang="ja-JP" sz="4800" dirty="0">
              <a:latin typeface="HGP明朝E" panose="02020900000000000000" pitchFamily="18" charset="-128"/>
              <a:ea typeface="HGP明朝E" panose="02020900000000000000" pitchFamily="18" charset="-128"/>
            </a:rPr>
            <a:t>完全な</a:t>
          </a:r>
          <a:r>
            <a:rPr kumimoji="1" lang="ja-JP" sz="4800">
              <a:latin typeface="HGP明朝E" panose="02020900000000000000" pitchFamily="18" charset="-128"/>
              <a:ea typeface="HGP明朝E" panose="02020900000000000000" pitchFamily="18" charset="-128"/>
            </a:rPr>
            <a:t>用紙不足</a:t>
          </a:r>
          <a:r>
            <a:rPr kumimoji="1" lang="en-US" sz="5400">
              <a:latin typeface="HGP明朝E" panose="02020900000000000000" pitchFamily="18" charset="-128"/>
              <a:ea typeface="HGP明朝E" panose="02020900000000000000" pitchFamily="18" charset="-128"/>
            </a:rPr>
            <a:t>67</a:t>
          </a:r>
          <a:r>
            <a:rPr kumimoji="1" lang="ja-JP" sz="5400" dirty="0">
              <a:latin typeface="HGP明朝E" panose="02020900000000000000" pitchFamily="18" charset="-128"/>
              <a:ea typeface="HGP明朝E" panose="02020900000000000000" pitchFamily="18" charset="-128"/>
            </a:rPr>
            <a:t>か所</a:t>
          </a:r>
          <a:endParaRPr lang="en-US" sz="5400" dirty="0">
            <a:latin typeface="HGP明朝E" panose="02020900000000000000" pitchFamily="18" charset="-128"/>
            <a:ea typeface="HGP明朝E" panose="02020900000000000000" pitchFamily="18" charset="-128"/>
          </a:endParaRPr>
        </a:p>
      </dgm:t>
    </dgm:pt>
    <dgm:pt modelId="{8A29C156-1701-47E3-A0DD-D9F42280BE6A}" type="parTrans" cxnId="{4C75E362-B44C-45FC-B323-E9E72D25FDBD}">
      <dgm:prSet/>
      <dgm:spPr/>
      <dgm:t>
        <a:bodyPr/>
        <a:lstStyle/>
        <a:p>
          <a:endParaRPr lang="en-US">
            <a:latin typeface="HGP明朝E" panose="02020900000000000000" pitchFamily="18" charset="-128"/>
            <a:ea typeface="HGP明朝E" panose="02020900000000000000" pitchFamily="18" charset="-128"/>
          </a:endParaRPr>
        </a:p>
      </dgm:t>
    </dgm:pt>
    <dgm:pt modelId="{CB61BDB8-836F-4A73-9A29-F1BBF7C8485C}" type="sibTrans" cxnId="{4C75E362-B44C-45FC-B323-E9E72D25FDBD}">
      <dgm:prSet/>
      <dgm:spPr/>
      <dgm:t>
        <a:bodyPr/>
        <a:lstStyle/>
        <a:p>
          <a:endParaRPr lang="en-US">
            <a:latin typeface="HGP明朝E" panose="02020900000000000000" pitchFamily="18" charset="-128"/>
            <a:ea typeface="HGP明朝E" panose="02020900000000000000" pitchFamily="18" charset="-128"/>
          </a:endParaRPr>
        </a:p>
      </dgm:t>
    </dgm:pt>
    <dgm:pt modelId="{50C1D7DE-9B57-4886-9774-954C8D3A7479}" type="pres">
      <dgm:prSet presAssocID="{EED52DBD-222A-4CDC-B036-059FD26B9B98}" presName="diagram" presStyleCnt="0">
        <dgm:presLayoutVars>
          <dgm:dir/>
          <dgm:resizeHandles val="exact"/>
        </dgm:presLayoutVars>
      </dgm:prSet>
      <dgm:spPr/>
    </dgm:pt>
    <dgm:pt modelId="{312A7BD5-C1AA-47B2-B0DA-425723B81ADE}" type="pres">
      <dgm:prSet presAssocID="{7330ACCD-DCCE-468F-89C9-36B82B3BAE40}" presName="node" presStyleLbl="node1" presStyleIdx="0" presStyleCnt="2">
        <dgm:presLayoutVars>
          <dgm:bulletEnabled val="1"/>
        </dgm:presLayoutVars>
      </dgm:prSet>
      <dgm:spPr/>
    </dgm:pt>
    <dgm:pt modelId="{F162A3A3-7910-4A06-A13D-D48963ABD77B}" type="pres">
      <dgm:prSet presAssocID="{19B20F33-6A0B-45EE-ABAE-31E959DF0BA3}" presName="sibTrans" presStyleCnt="0"/>
      <dgm:spPr/>
    </dgm:pt>
    <dgm:pt modelId="{11292495-EA2A-492D-ABF8-8A559862F600}" type="pres">
      <dgm:prSet presAssocID="{4173E483-C33B-4315-A978-A12E973C7C69}" presName="node" presStyleLbl="node1" presStyleIdx="1" presStyleCnt="2">
        <dgm:presLayoutVars>
          <dgm:bulletEnabled val="1"/>
        </dgm:presLayoutVars>
      </dgm:prSet>
      <dgm:spPr/>
    </dgm:pt>
  </dgm:ptLst>
  <dgm:cxnLst>
    <dgm:cxn modelId="{4C75E362-B44C-45FC-B323-E9E72D25FDBD}" srcId="{EED52DBD-222A-4CDC-B036-059FD26B9B98}" destId="{4173E483-C33B-4315-A978-A12E973C7C69}" srcOrd="1" destOrd="0" parTransId="{8A29C156-1701-47E3-A0DD-D9F42280BE6A}" sibTransId="{CB61BDB8-836F-4A73-9A29-F1BBF7C8485C}"/>
    <dgm:cxn modelId="{00F7A954-2A76-48F8-BFD4-A287AAB5D954}" type="presOf" srcId="{4173E483-C33B-4315-A978-A12E973C7C69}" destId="{11292495-EA2A-492D-ABF8-8A559862F600}" srcOrd="0" destOrd="0" presId="urn:microsoft.com/office/officeart/2005/8/layout/default"/>
    <dgm:cxn modelId="{AF68927B-1D6A-4869-9079-7EFF1A54793D}" srcId="{EED52DBD-222A-4CDC-B036-059FD26B9B98}" destId="{7330ACCD-DCCE-468F-89C9-36B82B3BAE40}" srcOrd="0" destOrd="0" parTransId="{7E265947-45B9-42C6-BD89-86C684F60074}" sibTransId="{19B20F33-6A0B-45EE-ABAE-31E959DF0BA3}"/>
    <dgm:cxn modelId="{71E712D2-F5BB-41CD-B7D8-20A0F471A8A0}" type="presOf" srcId="{38648841-D0A1-4856-8CF0-4F0443A78302}" destId="{312A7BD5-C1AA-47B2-B0DA-425723B81ADE}" srcOrd="0" destOrd="1" presId="urn:microsoft.com/office/officeart/2005/8/layout/default"/>
    <dgm:cxn modelId="{D82D42DA-EE5D-4D1E-B3A5-13EF6F3E1460}" srcId="{7330ACCD-DCCE-468F-89C9-36B82B3BAE40}" destId="{38648841-D0A1-4856-8CF0-4F0443A78302}" srcOrd="0" destOrd="0" parTransId="{3B48D630-9497-4C01-B276-10D42C11FC59}" sibTransId="{08B0AE8E-B2A3-4D91-ACEC-CFCD8FC9E990}"/>
    <dgm:cxn modelId="{520B44E6-AB28-42E6-B29E-98C666EB65CA}" type="presOf" srcId="{EED52DBD-222A-4CDC-B036-059FD26B9B98}" destId="{50C1D7DE-9B57-4886-9774-954C8D3A7479}" srcOrd="0" destOrd="0" presId="urn:microsoft.com/office/officeart/2005/8/layout/default"/>
    <dgm:cxn modelId="{96A6B3FD-F56D-43A5-AC79-C8BD04B95521}" type="presOf" srcId="{7330ACCD-DCCE-468F-89C9-36B82B3BAE40}" destId="{312A7BD5-C1AA-47B2-B0DA-425723B81ADE}" srcOrd="0" destOrd="0" presId="urn:microsoft.com/office/officeart/2005/8/layout/default"/>
    <dgm:cxn modelId="{14CFF6AF-5D36-4D8F-9171-06CF42EC6CE9}" type="presParOf" srcId="{50C1D7DE-9B57-4886-9774-954C8D3A7479}" destId="{312A7BD5-C1AA-47B2-B0DA-425723B81ADE}" srcOrd="0" destOrd="0" presId="urn:microsoft.com/office/officeart/2005/8/layout/default"/>
    <dgm:cxn modelId="{F2124FC9-9566-4BFA-900C-19587BA028E1}" type="presParOf" srcId="{50C1D7DE-9B57-4886-9774-954C8D3A7479}" destId="{F162A3A3-7910-4A06-A13D-D48963ABD77B}" srcOrd="1" destOrd="0" presId="urn:microsoft.com/office/officeart/2005/8/layout/default"/>
    <dgm:cxn modelId="{A392D15B-B81E-4100-85CE-93D1C1BCC878}" type="presParOf" srcId="{50C1D7DE-9B57-4886-9774-954C8D3A7479}" destId="{11292495-EA2A-492D-ABF8-8A559862F600}"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2A7BD5-C1AA-47B2-B0DA-425723B81ADE}">
      <dsp:nvSpPr>
        <dsp:cNvPr id="0" name=""/>
        <dsp:cNvSpPr/>
      </dsp:nvSpPr>
      <dsp:spPr>
        <a:xfrm>
          <a:off x="1283" y="673807"/>
          <a:ext cx="5006206" cy="300372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5740" tIns="205740" rIns="205740" bIns="205740" numCol="1" spcCol="1270" anchor="t" anchorCtr="0">
          <a:noAutofit/>
        </a:bodyPr>
        <a:lstStyle/>
        <a:p>
          <a:pPr marL="0" lvl="0" indent="0" algn="l" defTabSz="2400300">
            <a:lnSpc>
              <a:spcPct val="90000"/>
            </a:lnSpc>
            <a:spcBef>
              <a:spcPct val="0"/>
            </a:spcBef>
            <a:spcAft>
              <a:spcPct val="35000"/>
            </a:spcAft>
            <a:buNone/>
          </a:pPr>
          <a:r>
            <a:rPr kumimoji="1" lang="ja-JP" sz="5400" kern="1200" dirty="0">
              <a:latin typeface="HGP明朝E" panose="02020900000000000000" pitchFamily="18" charset="-128"/>
              <a:ea typeface="HGP明朝E" panose="02020900000000000000" pitchFamily="18" charset="-128"/>
            </a:rPr>
            <a:t>有権者の半分「</a:t>
          </a:r>
          <a:r>
            <a:rPr kumimoji="1" lang="en-US" sz="5400" kern="1200" dirty="0">
              <a:latin typeface="HGP明朝E" panose="02020900000000000000" pitchFamily="18" charset="-128"/>
              <a:ea typeface="HGP明朝E" panose="02020900000000000000" pitchFamily="18" charset="-128"/>
            </a:rPr>
            <a:t>50</a:t>
          </a:r>
          <a:r>
            <a:rPr kumimoji="1" lang="ja-JP" sz="5400" kern="1200" dirty="0">
              <a:latin typeface="HGP明朝E" panose="02020900000000000000" pitchFamily="18" charset="-128"/>
              <a:ea typeface="HGP明朝E" panose="02020900000000000000" pitchFamily="18" charset="-128"/>
            </a:rPr>
            <a:t>％未満」</a:t>
          </a:r>
          <a:endParaRPr lang="en-US" sz="5400" kern="1200" dirty="0">
            <a:latin typeface="HGP明朝E" panose="02020900000000000000" pitchFamily="18" charset="-128"/>
            <a:ea typeface="HGP明朝E" panose="02020900000000000000" pitchFamily="18" charset="-128"/>
          </a:endParaRPr>
        </a:p>
        <a:p>
          <a:pPr marL="285750" lvl="1" indent="-285750" algn="l" defTabSz="1866900">
            <a:lnSpc>
              <a:spcPct val="90000"/>
            </a:lnSpc>
            <a:spcBef>
              <a:spcPct val="0"/>
            </a:spcBef>
            <a:spcAft>
              <a:spcPct val="15000"/>
            </a:spcAft>
            <a:buChar char="•"/>
          </a:pPr>
          <a:r>
            <a:rPr kumimoji="1" lang="en-US" sz="4200" kern="1200">
              <a:latin typeface="HGP明朝E" panose="02020900000000000000" pitchFamily="18" charset="-128"/>
              <a:ea typeface="HGP明朝E" panose="02020900000000000000" pitchFamily="18" charset="-128"/>
            </a:rPr>
            <a:t>1371</a:t>
          </a:r>
          <a:r>
            <a:rPr kumimoji="1" lang="ja-JP" sz="4200" kern="1200">
              <a:latin typeface="HGP明朝E" panose="02020900000000000000" pitchFamily="18" charset="-128"/>
              <a:ea typeface="HGP明朝E" panose="02020900000000000000" pitchFamily="18" charset="-128"/>
            </a:rPr>
            <a:t>か所</a:t>
          </a:r>
          <a:endParaRPr lang="en-US" sz="4200" kern="1200">
            <a:latin typeface="HGP明朝E" panose="02020900000000000000" pitchFamily="18" charset="-128"/>
            <a:ea typeface="HGP明朝E" panose="02020900000000000000" pitchFamily="18" charset="-128"/>
          </a:endParaRPr>
        </a:p>
      </dsp:txBody>
      <dsp:txXfrm>
        <a:off x="1283" y="673807"/>
        <a:ext cx="5006206" cy="3003723"/>
      </dsp:txXfrm>
    </dsp:sp>
    <dsp:sp modelId="{11292495-EA2A-492D-ABF8-8A559862F600}">
      <dsp:nvSpPr>
        <dsp:cNvPr id="0" name=""/>
        <dsp:cNvSpPr/>
      </dsp:nvSpPr>
      <dsp:spPr>
        <a:xfrm>
          <a:off x="5508110" y="673807"/>
          <a:ext cx="5006206" cy="300372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kumimoji="1" lang="ja-JP" sz="4800" kern="1200" dirty="0">
              <a:latin typeface="HGP明朝E" panose="02020900000000000000" pitchFamily="18" charset="-128"/>
              <a:ea typeface="HGP明朝E" panose="02020900000000000000" pitchFamily="18" charset="-128"/>
            </a:rPr>
            <a:t>完全な</a:t>
          </a:r>
          <a:r>
            <a:rPr kumimoji="1" lang="ja-JP" sz="4800" kern="1200">
              <a:latin typeface="HGP明朝E" panose="02020900000000000000" pitchFamily="18" charset="-128"/>
              <a:ea typeface="HGP明朝E" panose="02020900000000000000" pitchFamily="18" charset="-128"/>
            </a:rPr>
            <a:t>用紙不足</a:t>
          </a:r>
          <a:r>
            <a:rPr kumimoji="1" lang="en-US" sz="5400" kern="1200">
              <a:latin typeface="HGP明朝E" panose="02020900000000000000" pitchFamily="18" charset="-128"/>
              <a:ea typeface="HGP明朝E" panose="02020900000000000000" pitchFamily="18" charset="-128"/>
            </a:rPr>
            <a:t>67</a:t>
          </a:r>
          <a:r>
            <a:rPr kumimoji="1" lang="ja-JP" sz="5400" kern="1200" dirty="0">
              <a:latin typeface="HGP明朝E" panose="02020900000000000000" pitchFamily="18" charset="-128"/>
              <a:ea typeface="HGP明朝E" panose="02020900000000000000" pitchFamily="18" charset="-128"/>
            </a:rPr>
            <a:t>か所</a:t>
          </a:r>
          <a:endParaRPr lang="en-US" sz="5400" kern="1200" dirty="0">
            <a:latin typeface="HGP明朝E" panose="02020900000000000000" pitchFamily="18" charset="-128"/>
            <a:ea typeface="HGP明朝E" panose="02020900000000000000" pitchFamily="18" charset="-128"/>
          </a:endParaRPr>
        </a:p>
      </dsp:txBody>
      <dsp:txXfrm>
        <a:off x="5508110" y="673807"/>
        <a:ext cx="5006206" cy="300372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898CAA-45C3-C660-820E-19095DC50F4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A2AF13FE-E0E3-9D17-44F4-9D9DC3FB4F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D5C55E8-53C5-9CC7-1BBC-9F14684388AE}"/>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5" name="フッター プレースホルダー 4">
            <a:extLst>
              <a:ext uri="{FF2B5EF4-FFF2-40B4-BE49-F238E27FC236}">
                <a16:creationId xmlns:a16="http://schemas.microsoft.com/office/drawing/2014/main" id="{E7217A4C-26FC-DFB5-04EC-A21FC51A734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3968CC7-5E84-C242-C4CE-1DBF24F3683F}"/>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2975076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BD8388-C546-836F-8152-4E092F86C954}"/>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AAF4CC1-447B-6105-59E9-192381740665}"/>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0951A06-A3C3-D407-CCF2-CDF3906F7ADC}"/>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5" name="フッター プレースホルダー 4">
            <a:extLst>
              <a:ext uri="{FF2B5EF4-FFF2-40B4-BE49-F238E27FC236}">
                <a16:creationId xmlns:a16="http://schemas.microsoft.com/office/drawing/2014/main" id="{4097ED8E-C362-FE0B-2F54-BBE2CB090B3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32173FF-BF25-9C03-33DB-C213D83C761A}"/>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2027267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263FBDB-9BF8-5A2D-715D-B7B1EA6F1E4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3844321-561B-2FE9-56C9-FFAB533D8B14}"/>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849B32F-9DD7-3081-1BC0-4E8C05A4AFC3}"/>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5" name="フッター プレースホルダー 4">
            <a:extLst>
              <a:ext uri="{FF2B5EF4-FFF2-40B4-BE49-F238E27FC236}">
                <a16:creationId xmlns:a16="http://schemas.microsoft.com/office/drawing/2014/main" id="{E85AF8AD-0715-4520-DA7E-240236081E9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3B28477-3FE9-2C38-994F-1BDDB68E81E0}"/>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370123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09C8AB-9D71-E0F8-9BC8-1C5293A64FD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972BA29-F1A7-97F9-4E1E-3B0CAE713024}"/>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4EE244C-0696-86EE-46C5-8B61A72B597A}"/>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5" name="フッター プレースホルダー 4">
            <a:extLst>
              <a:ext uri="{FF2B5EF4-FFF2-40B4-BE49-F238E27FC236}">
                <a16:creationId xmlns:a16="http://schemas.microsoft.com/office/drawing/2014/main" id="{D6D99947-2A2E-FB78-E69C-CE84AFB7C76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7FF2124-9DB4-303F-EEC8-E4B900285071}"/>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3696325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AA96B52-EBF2-D3BB-06AC-475A3A9DCCB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815C4A7-379F-D3BE-13BC-441412C5CE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3A6C78B-5137-A010-C864-91EBC133CA48}"/>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5" name="フッター プレースホルダー 4">
            <a:extLst>
              <a:ext uri="{FF2B5EF4-FFF2-40B4-BE49-F238E27FC236}">
                <a16:creationId xmlns:a16="http://schemas.microsoft.com/office/drawing/2014/main" id="{2CF9CBC8-23D8-93C7-51D7-EFD57463103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87FFB12-120E-2B8E-83F8-1FDB17C3F739}"/>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248632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2A7F70-6A01-70FB-DC8D-6CC97A77C60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5CF864B-AAE4-7AFE-A015-F48D298FA532}"/>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E4B1976-E6E9-380D-89CF-EB28EC9F9565}"/>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4E31F572-7F30-C200-68C7-6E2378CBFAA3}"/>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6" name="フッター プレースホルダー 5">
            <a:extLst>
              <a:ext uri="{FF2B5EF4-FFF2-40B4-BE49-F238E27FC236}">
                <a16:creationId xmlns:a16="http://schemas.microsoft.com/office/drawing/2014/main" id="{91E74883-9BAD-1F49-4657-5B4F45DCC89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B7C7FE0-82A2-C128-E3B7-62B619072D77}"/>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264599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F5EE1-E450-BD78-85A9-3B25EE3236A3}"/>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FB0A40F-66D1-7B85-D8C4-ACD1114CE6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1C207FD-2A6B-ECBB-B6E4-CA3FBF829DD7}"/>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65045CE-D9C8-943A-579D-ACB9EC24BD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BAE2DB63-B884-5A2D-D857-57C8C49CC2C8}"/>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590FFA8-DC23-8CD2-3752-5E7677CD7F4D}"/>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8" name="フッター プレースホルダー 7">
            <a:extLst>
              <a:ext uri="{FF2B5EF4-FFF2-40B4-BE49-F238E27FC236}">
                <a16:creationId xmlns:a16="http://schemas.microsoft.com/office/drawing/2014/main" id="{541B7FF3-7EF4-36DE-4312-752E0F6160C6}"/>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722052CC-5676-CE43-DADD-839D28E646B0}"/>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734158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FDB80A-970E-F74D-8ADB-4AFB7FE49D8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54B469B-309B-8C32-B62C-0FBEBB52DCFC}"/>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4" name="フッター プレースホルダー 3">
            <a:extLst>
              <a:ext uri="{FF2B5EF4-FFF2-40B4-BE49-F238E27FC236}">
                <a16:creationId xmlns:a16="http://schemas.microsoft.com/office/drawing/2014/main" id="{45858BD9-3AEE-3055-9BDF-1DAA5E3A467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9C735EC7-B6BA-54A9-97A7-5AE552CFA779}"/>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4247591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6A44282-3E31-CC7A-EBCC-09C3EB1A6EAE}"/>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3" name="フッター プレースホルダー 2">
            <a:extLst>
              <a:ext uri="{FF2B5EF4-FFF2-40B4-BE49-F238E27FC236}">
                <a16:creationId xmlns:a16="http://schemas.microsoft.com/office/drawing/2014/main" id="{B4EC8224-DBD5-2101-4C58-FFDBCB8A472B}"/>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26089C9-D296-BCBC-9B19-E3A8773044FC}"/>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569918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759FAF-9840-9F76-34E6-C1107AB1C08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4413C27-8923-59AB-51A6-0F469BB8B8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49E3E5E2-12AA-7156-DC8E-349FA58B34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811CD01-A33B-A57D-F687-3887A238E44C}"/>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6" name="フッター プレースホルダー 5">
            <a:extLst>
              <a:ext uri="{FF2B5EF4-FFF2-40B4-BE49-F238E27FC236}">
                <a16:creationId xmlns:a16="http://schemas.microsoft.com/office/drawing/2014/main" id="{8E9C41D8-3385-D5E0-1901-D604823F3B3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AB0AB44-A904-1444-46BF-B54791AF74DF}"/>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2894168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0C4E1F-C810-4596-3C29-E21AC7A3C4B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873A4702-F1B8-6B83-1C08-73CD492AAA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3463E11-E0AD-74CF-6FD7-0EB8D8FA8F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5834E2E-2B14-6E9F-CC99-36C77A4D2EFF}"/>
              </a:ext>
            </a:extLst>
          </p:cNvPr>
          <p:cNvSpPr>
            <a:spLocks noGrp="1"/>
          </p:cNvSpPr>
          <p:nvPr>
            <p:ph type="dt" sz="half" idx="10"/>
          </p:nvPr>
        </p:nvSpPr>
        <p:spPr/>
        <p:txBody>
          <a:bodyPr/>
          <a:lstStyle/>
          <a:p>
            <a:fld id="{AB787AC0-FBF6-4638-AB2D-F1134ADDF39E}" type="datetimeFigureOut">
              <a:rPr kumimoji="1" lang="ja-JP" altLang="en-US" smtClean="0"/>
              <a:t>2026/6/29</a:t>
            </a:fld>
            <a:endParaRPr kumimoji="1" lang="ja-JP" altLang="en-US"/>
          </a:p>
        </p:txBody>
      </p:sp>
      <p:sp>
        <p:nvSpPr>
          <p:cNvPr id="6" name="フッター プレースホルダー 5">
            <a:extLst>
              <a:ext uri="{FF2B5EF4-FFF2-40B4-BE49-F238E27FC236}">
                <a16:creationId xmlns:a16="http://schemas.microsoft.com/office/drawing/2014/main" id="{9DB07D01-6DA3-56F9-BB6C-77F420FB9E9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A0F31BD-F651-68BA-9001-F37F8F7657EC}"/>
              </a:ext>
            </a:extLst>
          </p:cNvPr>
          <p:cNvSpPr>
            <a:spLocks noGrp="1"/>
          </p:cNvSpPr>
          <p:nvPr>
            <p:ph type="sldNum" sz="quarter" idx="12"/>
          </p:nvPr>
        </p:nvSpPr>
        <p:spPr/>
        <p:txBody>
          <a:body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655314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0BCD298-5480-3B11-9905-A9455C6496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BB0E6AC-4BC5-E2C3-E2B0-26B27D39EB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101306B-F4D9-3233-87D9-E9DF751622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B787AC0-FBF6-4638-AB2D-F1134ADDF39E}" type="datetimeFigureOut">
              <a:rPr kumimoji="1" lang="ja-JP" altLang="en-US" smtClean="0"/>
              <a:t>2026/6/29</a:t>
            </a:fld>
            <a:endParaRPr kumimoji="1" lang="ja-JP" altLang="en-US"/>
          </a:p>
        </p:txBody>
      </p:sp>
      <p:sp>
        <p:nvSpPr>
          <p:cNvPr id="5" name="フッター プレースホルダー 4">
            <a:extLst>
              <a:ext uri="{FF2B5EF4-FFF2-40B4-BE49-F238E27FC236}">
                <a16:creationId xmlns:a16="http://schemas.microsoft.com/office/drawing/2014/main" id="{93B2D1E4-7089-1D8F-F03A-61F82C1FAD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EB34A32-A91F-4FDF-E768-CE1A89204A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5CAE816-4DFB-43D2-AE54-C06657E804BD}" type="slidenum">
              <a:rPr kumimoji="1" lang="ja-JP" altLang="en-US" smtClean="0"/>
              <a:t>‹#›</a:t>
            </a:fld>
            <a:endParaRPr kumimoji="1" lang="ja-JP" altLang="en-US"/>
          </a:p>
        </p:txBody>
      </p:sp>
    </p:spTree>
    <p:extLst>
      <p:ext uri="{BB962C8B-B14F-4D97-AF65-F5344CB8AC3E}">
        <p14:creationId xmlns:p14="http://schemas.microsoft.com/office/powerpoint/2010/main" val="101312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8DF5C6-5EEB-CE97-D2B4-490982748CB7}"/>
              </a:ext>
            </a:extLst>
          </p:cNvPr>
          <p:cNvSpPr>
            <a:spLocks noGrp="1"/>
          </p:cNvSpPr>
          <p:nvPr>
            <p:ph type="ctrTitle"/>
          </p:nvPr>
        </p:nvSpPr>
        <p:spPr>
          <a:xfrm>
            <a:off x="1524000" y="620917"/>
            <a:ext cx="9144000" cy="2387600"/>
          </a:xfrm>
        </p:spPr>
        <p:txBody>
          <a:bodyPr>
            <a:normAutofit/>
          </a:bodyPr>
          <a:lstStyle/>
          <a:p>
            <a:r>
              <a:rPr kumimoji="1" lang="ja-JP" altLang="en-US" sz="7200" dirty="0">
                <a:latin typeface="HGP明朝E" panose="02020900000000000000" pitchFamily="18" charset="-128"/>
                <a:ea typeface="HGP明朝E" panose="02020900000000000000" pitchFamily="18" charset="-128"/>
              </a:rPr>
              <a:t>揺れる韓国情勢</a:t>
            </a:r>
          </a:p>
        </p:txBody>
      </p:sp>
      <p:sp>
        <p:nvSpPr>
          <p:cNvPr id="3" name="字幕 2">
            <a:extLst>
              <a:ext uri="{FF2B5EF4-FFF2-40B4-BE49-F238E27FC236}">
                <a16:creationId xmlns:a16="http://schemas.microsoft.com/office/drawing/2014/main" id="{B17F8AA4-0E64-4CD4-6119-7AFEF3A4D34F}"/>
              </a:ext>
            </a:extLst>
          </p:cNvPr>
          <p:cNvSpPr>
            <a:spLocks noGrp="1"/>
          </p:cNvSpPr>
          <p:nvPr>
            <p:ph type="subTitle" idx="1"/>
          </p:nvPr>
        </p:nvSpPr>
        <p:spPr/>
        <p:txBody>
          <a:bodyPr>
            <a:normAutofit/>
          </a:bodyPr>
          <a:lstStyle/>
          <a:p>
            <a:pPr lvl="0"/>
            <a:endParaRPr kumimoji="1" lang="en-US" altLang="ja-JP" sz="3200" dirty="0">
              <a:latin typeface="HGP明朝E" panose="02020900000000000000" pitchFamily="18" charset="-128"/>
              <a:ea typeface="HGP明朝E" panose="02020900000000000000" pitchFamily="18" charset="-128"/>
            </a:endParaRPr>
          </a:p>
          <a:p>
            <a:pPr lvl="0"/>
            <a:r>
              <a:rPr kumimoji="1" lang="ja-JP" altLang="en-US" sz="3200" dirty="0">
                <a:latin typeface="HGP明朝E" panose="02020900000000000000" pitchFamily="18" charset="-128"/>
                <a:ea typeface="HGP明朝E" panose="02020900000000000000" pitchFamily="18" charset="-128"/>
              </a:rPr>
              <a:t>２０２６年６月１９日</a:t>
            </a:r>
          </a:p>
        </p:txBody>
      </p:sp>
    </p:spTree>
    <p:extLst>
      <p:ext uri="{BB962C8B-B14F-4D97-AF65-F5344CB8AC3E}">
        <p14:creationId xmlns:p14="http://schemas.microsoft.com/office/powerpoint/2010/main" val="2992950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8A8437-33B7-5317-0C3C-7970847EBD1C}"/>
              </a:ext>
            </a:extLst>
          </p:cNvPr>
          <p:cNvSpPr>
            <a:spLocks noGrp="1"/>
          </p:cNvSpPr>
          <p:nvPr>
            <p:ph type="title"/>
          </p:nvPr>
        </p:nvSpPr>
        <p:spPr/>
        <p:txBody>
          <a:bodyPr>
            <a:normAutofit/>
          </a:bodyPr>
          <a:lstStyle/>
          <a:p>
            <a:r>
              <a:rPr kumimoji="1" lang="ja-JP" altLang="en-US" sz="5400" dirty="0">
                <a:latin typeface="HGP明朝E" panose="02020900000000000000" pitchFamily="18" charset="-128"/>
                <a:ea typeface="HGP明朝E" panose="02020900000000000000" pitchFamily="18" charset="-128"/>
              </a:rPr>
              <a:t>前代未聞の「主権強奪」報道一色</a:t>
            </a:r>
          </a:p>
        </p:txBody>
      </p:sp>
      <p:sp>
        <p:nvSpPr>
          <p:cNvPr id="3" name="コンテンツ プレースホルダー 2">
            <a:extLst>
              <a:ext uri="{FF2B5EF4-FFF2-40B4-BE49-F238E27FC236}">
                <a16:creationId xmlns:a16="http://schemas.microsoft.com/office/drawing/2014/main" id="{EC8D44CF-4828-104D-E7B0-3A7DDC673904}"/>
              </a:ext>
            </a:extLst>
          </p:cNvPr>
          <p:cNvSpPr>
            <a:spLocks noGrp="1"/>
          </p:cNvSpPr>
          <p:nvPr>
            <p:ph idx="1"/>
          </p:nvPr>
        </p:nvSpPr>
        <p:spPr/>
        <p:txBody>
          <a:bodyPr>
            <a:normAutofit/>
          </a:bodyPr>
          <a:lstStyle/>
          <a:p>
            <a:pPr lvl="0"/>
            <a:r>
              <a:rPr kumimoji="1" lang="ja-JP" altLang="en-US" sz="3600" dirty="0">
                <a:latin typeface="HGP明朝E" panose="02020900000000000000" pitchFamily="18" charset="-128"/>
                <a:ea typeface="HGP明朝E" panose="02020900000000000000" pitchFamily="18" charset="-128"/>
              </a:rPr>
              <a:t>野党「国民の力」も立ち上がる</a:t>
            </a:r>
            <a:endParaRPr kumimoji="1" lang="en-US" altLang="ja-JP" sz="3600" dirty="0">
              <a:latin typeface="HGP明朝E" panose="02020900000000000000" pitchFamily="18" charset="-128"/>
              <a:ea typeface="HGP明朝E" panose="02020900000000000000" pitchFamily="18" charset="-128"/>
            </a:endParaRPr>
          </a:p>
          <a:p>
            <a:pPr lvl="0"/>
            <a:endParaRPr lang="en-US" altLang="ja-JP" sz="3600" dirty="0">
              <a:latin typeface="HGP明朝E" panose="02020900000000000000" pitchFamily="18" charset="-128"/>
              <a:ea typeface="HGP明朝E" panose="02020900000000000000" pitchFamily="18" charset="-128"/>
            </a:endParaRPr>
          </a:p>
          <a:p>
            <a:pPr lvl="0"/>
            <a:r>
              <a:rPr lang="ja-JP" altLang="en-US" sz="3600" dirty="0">
                <a:latin typeface="HGP明朝E" panose="02020900000000000000" pitchFamily="18" charset="-128"/>
                <a:ea typeface="HGP明朝E" panose="02020900000000000000" pitchFamily="18" charset="-128"/>
              </a:rPr>
              <a:t>李在明大統領の発言</a:t>
            </a:r>
            <a:endParaRPr lang="en-US" altLang="ja-JP" sz="3600" dirty="0">
              <a:latin typeface="HGP明朝E" panose="02020900000000000000" pitchFamily="18" charset="-128"/>
              <a:ea typeface="HGP明朝E" panose="02020900000000000000" pitchFamily="18" charset="-128"/>
            </a:endParaRPr>
          </a:p>
          <a:p>
            <a:pPr lvl="0"/>
            <a:r>
              <a:rPr lang="ja-JP" altLang="en-US" sz="3600" dirty="0">
                <a:latin typeface="HGP明朝E" panose="02020900000000000000" pitchFamily="18" charset="-128"/>
                <a:ea typeface="HGP明朝E" panose="02020900000000000000" pitchFamily="18" charset="-128"/>
              </a:rPr>
              <a:t>「選挙管理委員会に深刻な問題」</a:t>
            </a:r>
          </a:p>
          <a:p>
            <a:pPr lvl="0"/>
            <a:r>
              <a:rPr lang="ja-JP" altLang="en-US" sz="3600" dirty="0">
                <a:latin typeface="HGP明朝E" panose="02020900000000000000" pitchFamily="18" charset="-128"/>
                <a:ea typeface="HGP明朝E" panose="02020900000000000000" pitchFamily="18" charset="-128"/>
              </a:rPr>
              <a:t>「国を挙げた本格調査を」</a:t>
            </a:r>
          </a:p>
          <a:p>
            <a:pPr lvl="0"/>
            <a:endParaRPr kumimoji="1" lang="ja-JP" altLang="en-US" sz="3600" dirty="0">
              <a:latin typeface="HGP明朝E" panose="02020900000000000000" pitchFamily="18" charset="-128"/>
              <a:ea typeface="HGP明朝E" panose="02020900000000000000" pitchFamily="18" charset="-128"/>
            </a:endParaRPr>
          </a:p>
        </p:txBody>
      </p:sp>
      <p:pic>
        <p:nvPicPr>
          <p:cNvPr id="4" name="図 3" descr="韓国・李在明政権 関連ニュース：時事ドットコム">
            <a:extLst>
              <a:ext uri="{FF2B5EF4-FFF2-40B4-BE49-F238E27FC236}">
                <a16:creationId xmlns:a16="http://schemas.microsoft.com/office/drawing/2014/main" id="{F86E44F0-5315-4B51-ECD4-178ADC4098BB}"/>
              </a:ext>
            </a:extLst>
          </p:cNvPr>
          <p:cNvPicPr>
            <a:picLocks noChangeAspect="1"/>
          </p:cNvPicPr>
          <p:nvPr/>
        </p:nvPicPr>
        <p:blipFill>
          <a:blip r:embed="rId2"/>
          <a:stretch>
            <a:fillRect/>
          </a:stretch>
        </p:blipFill>
        <p:spPr>
          <a:xfrm>
            <a:off x="7621077" y="3139440"/>
            <a:ext cx="4570923" cy="3799840"/>
          </a:xfrm>
          <a:prstGeom prst="rect">
            <a:avLst/>
          </a:prstGeom>
        </p:spPr>
      </p:pic>
    </p:spTree>
    <p:extLst>
      <p:ext uri="{BB962C8B-B14F-4D97-AF65-F5344CB8AC3E}">
        <p14:creationId xmlns:p14="http://schemas.microsoft.com/office/powerpoint/2010/main" val="164536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C41F7B-C33A-4F72-DCA3-CD3231598EF4}"/>
              </a:ext>
            </a:extLst>
          </p:cNvPr>
          <p:cNvSpPr>
            <a:spLocks noGrp="1"/>
          </p:cNvSpPr>
          <p:nvPr>
            <p:ph type="title"/>
          </p:nvPr>
        </p:nvSpPr>
        <p:spPr>
          <a:xfrm>
            <a:off x="731520" y="365125"/>
            <a:ext cx="10622280" cy="1325563"/>
          </a:xfrm>
        </p:spPr>
        <p:txBody>
          <a:bodyPr/>
          <a:lstStyle/>
          <a:p>
            <a:r>
              <a:rPr kumimoji="1" lang="ja-JP" altLang="en-US" dirty="0">
                <a:latin typeface="HGP明朝E" panose="02020900000000000000" pitchFamily="18" charset="-128"/>
                <a:ea typeface="HGP明朝E" panose="02020900000000000000" pitchFamily="18" charset="-128"/>
              </a:rPr>
              <a:t>李在明大統領　支持率暴落</a:t>
            </a:r>
          </a:p>
        </p:txBody>
      </p:sp>
      <p:sp>
        <p:nvSpPr>
          <p:cNvPr id="3" name="コンテンツ プレースホルダー 2">
            <a:extLst>
              <a:ext uri="{FF2B5EF4-FFF2-40B4-BE49-F238E27FC236}">
                <a16:creationId xmlns:a16="http://schemas.microsoft.com/office/drawing/2014/main" id="{ABF24A8B-9E6A-CF61-61BD-B2CCD16178E1}"/>
              </a:ext>
            </a:extLst>
          </p:cNvPr>
          <p:cNvSpPr>
            <a:spLocks noGrp="1"/>
          </p:cNvSpPr>
          <p:nvPr>
            <p:ph idx="1"/>
          </p:nvPr>
        </p:nvSpPr>
        <p:spPr/>
        <p:txBody>
          <a:bodyPr/>
          <a:lstStyle/>
          <a:p>
            <a:pPr lvl="0"/>
            <a:r>
              <a:rPr lang="ja-JP" altLang="en-US" dirty="0">
                <a:latin typeface="HGP明朝E" panose="02020900000000000000" pitchFamily="18" charset="-128"/>
                <a:ea typeface="HGP明朝E" panose="02020900000000000000" pitchFamily="18" charset="-128"/>
              </a:rPr>
              <a:t>大統領支持率　</a:t>
            </a:r>
            <a:endParaRPr lang="en-US" altLang="ja-JP" dirty="0">
              <a:latin typeface="HGP明朝E" panose="02020900000000000000" pitchFamily="18" charset="-128"/>
              <a:ea typeface="HGP明朝E" panose="02020900000000000000" pitchFamily="18" charset="-128"/>
            </a:endParaRPr>
          </a:p>
          <a:p>
            <a:pPr lvl="0"/>
            <a:r>
              <a:rPr kumimoji="1" lang="ja-JP" altLang="en-US" dirty="0">
                <a:latin typeface="HGP明朝E" panose="02020900000000000000" pitchFamily="18" charset="-128"/>
                <a:ea typeface="HGP明朝E" panose="02020900000000000000" pitchFamily="18" charset="-128"/>
              </a:rPr>
              <a:t>６月３日　直前の世論調査　大統領支持率　６４％</a:t>
            </a:r>
            <a:endParaRPr kumimoji="1" lang="en-US" altLang="ja-JP" dirty="0">
              <a:latin typeface="HGP明朝E" panose="02020900000000000000" pitchFamily="18" charset="-128"/>
              <a:ea typeface="HGP明朝E" panose="02020900000000000000" pitchFamily="18" charset="-128"/>
            </a:endParaRPr>
          </a:p>
          <a:p>
            <a:pPr lvl="0"/>
            <a:endParaRPr kumimoji="1" lang="en-US" altLang="ja-JP" dirty="0">
              <a:latin typeface="HGP明朝E" panose="02020900000000000000" pitchFamily="18" charset="-128"/>
              <a:ea typeface="HGP明朝E" panose="02020900000000000000" pitchFamily="18" charset="-128"/>
            </a:endParaRPr>
          </a:p>
          <a:p>
            <a:pPr lvl="0"/>
            <a:r>
              <a:rPr lang="ja-JP" altLang="en-US" dirty="0">
                <a:latin typeface="HGP明朝E" panose="02020900000000000000" pitchFamily="18" charset="-128"/>
                <a:ea typeface="HGP明朝E" panose="02020900000000000000" pitchFamily="18" charset="-128"/>
              </a:rPr>
              <a:t>６月７，８日の世論調査　ハンギルリサーチ</a:t>
            </a:r>
            <a:endParaRPr lang="en-US" altLang="ja-JP" dirty="0">
              <a:latin typeface="HGP明朝E" panose="02020900000000000000" pitchFamily="18" charset="-128"/>
              <a:ea typeface="HGP明朝E" panose="02020900000000000000" pitchFamily="18" charset="-128"/>
            </a:endParaRPr>
          </a:p>
          <a:p>
            <a:pPr lvl="1"/>
            <a:r>
              <a:rPr kumimoji="1" lang="ja-JP" altLang="en-US" dirty="0">
                <a:latin typeface="HGP明朝E" panose="02020900000000000000" pitchFamily="18" charset="-128"/>
                <a:ea typeface="HGP明朝E" panose="02020900000000000000" pitchFamily="18" charset="-128"/>
              </a:rPr>
              <a:t>大統領支持率　４８．２％　不支持率　４０．４％</a:t>
            </a:r>
            <a:endParaRPr kumimoji="1" lang="en-US" altLang="ja-JP" dirty="0">
              <a:latin typeface="HGP明朝E" panose="02020900000000000000" pitchFamily="18" charset="-128"/>
              <a:ea typeface="HGP明朝E" panose="02020900000000000000" pitchFamily="18" charset="-128"/>
            </a:endParaRPr>
          </a:p>
          <a:p>
            <a:r>
              <a:rPr lang="ja-JP" altLang="en-US" dirty="0">
                <a:latin typeface="HGP明朝E" panose="02020900000000000000" pitchFamily="18" charset="-128"/>
                <a:ea typeface="HGP明朝E" panose="02020900000000000000" pitchFamily="18" charset="-128"/>
              </a:rPr>
              <a:t>６月１０日の世論調査</a:t>
            </a:r>
            <a:endParaRPr lang="en-US" altLang="ja-JP" dirty="0">
              <a:latin typeface="HGP明朝E" panose="02020900000000000000" pitchFamily="18" charset="-128"/>
              <a:ea typeface="HGP明朝E" panose="02020900000000000000" pitchFamily="18" charset="-128"/>
            </a:endParaRPr>
          </a:p>
          <a:p>
            <a:pPr lvl="1"/>
            <a:r>
              <a:rPr lang="ja-JP" altLang="en-US" dirty="0">
                <a:latin typeface="HGP明朝E" panose="02020900000000000000" pitchFamily="18" charset="-128"/>
                <a:ea typeface="HGP明朝E" panose="02020900000000000000" pitchFamily="18" charset="-128"/>
              </a:rPr>
              <a:t>「共に民主党」４０．４％　「国民の力」４１．６％</a:t>
            </a:r>
            <a:endParaRPr kumimoji="1" lang="ja-JP" altLang="en-US"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2911891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E64BC94-4D97-13DE-7B68-1C7DCCFBDBBB}"/>
              </a:ext>
            </a:extLst>
          </p:cNvPr>
          <p:cNvPicPr>
            <a:picLocks noChangeAspect="1"/>
          </p:cNvPicPr>
          <p:nvPr/>
        </p:nvPicPr>
        <p:blipFill>
          <a:blip r:embed="rId2">
            <a:duotone>
              <a:schemeClr val="bg2">
                <a:shade val="45000"/>
                <a:satMod val="135000"/>
              </a:schemeClr>
              <a:prstClr val="white"/>
            </a:duotone>
          </a:blip>
          <a:srcRect/>
          <a:stretch>
            <a:fill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532B921E-385E-2FF0-98AB-1A3365609EBA}"/>
              </a:ext>
            </a:extLst>
          </p:cNvPr>
          <p:cNvSpPr>
            <a:spLocks noGrp="1"/>
          </p:cNvSpPr>
          <p:nvPr>
            <p:ph type="title"/>
          </p:nvPr>
        </p:nvSpPr>
        <p:spPr>
          <a:xfrm>
            <a:off x="838200" y="365125"/>
            <a:ext cx="10515600" cy="1325563"/>
          </a:xfrm>
        </p:spPr>
        <p:txBody>
          <a:bodyPr>
            <a:normAutofit/>
          </a:bodyPr>
          <a:lstStyle/>
          <a:p>
            <a:r>
              <a:rPr kumimoji="1" lang="ja-JP" altLang="en-US" dirty="0">
                <a:latin typeface="HGP明朝E" panose="02020900000000000000" pitchFamily="18" charset="-128"/>
                <a:ea typeface="HGP明朝E" panose="02020900000000000000" pitchFamily="18" charset="-128"/>
              </a:rPr>
              <a:t>警察組織も本格的な強制調査に乗り出すことに</a:t>
            </a:r>
          </a:p>
        </p:txBody>
      </p:sp>
      <p:graphicFrame>
        <p:nvGraphicFramePr>
          <p:cNvPr id="5" name="コンテンツ プレースホルダー 2">
            <a:extLst>
              <a:ext uri="{FF2B5EF4-FFF2-40B4-BE49-F238E27FC236}">
                <a16:creationId xmlns:a16="http://schemas.microsoft.com/office/drawing/2014/main" id="{6E2A27F4-0B5A-AC22-3033-96FF1001AF8C}"/>
              </a:ext>
            </a:extLst>
          </p:cNvPr>
          <p:cNvGraphicFramePr>
            <a:graphicFrameLocks noGrp="1"/>
          </p:cNvGraphicFramePr>
          <p:nvPr>
            <p:ph idx="1"/>
            <p:extLst>
              <p:ext uri="{D42A27DB-BD31-4B8C-83A1-F6EECF244321}">
                <p14:modId xmlns:p14="http://schemas.microsoft.com/office/powerpoint/2010/main" val="378647885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68359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C90D8E0-BC66-6340-F62B-2AD3D853BA8F}"/>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内幕が暴露される</a:t>
            </a:r>
          </a:p>
        </p:txBody>
      </p:sp>
      <p:sp>
        <p:nvSpPr>
          <p:cNvPr id="3" name="コンテンツ プレースホルダー 2">
            <a:extLst>
              <a:ext uri="{FF2B5EF4-FFF2-40B4-BE49-F238E27FC236}">
                <a16:creationId xmlns:a16="http://schemas.microsoft.com/office/drawing/2014/main" id="{CCF664D7-B4A7-C3FC-984C-6B01AE480B6E}"/>
              </a:ext>
            </a:extLst>
          </p:cNvPr>
          <p:cNvSpPr>
            <a:spLocks noGrp="1"/>
          </p:cNvSpPr>
          <p:nvPr>
            <p:ph idx="1"/>
          </p:nvPr>
        </p:nvSpPr>
        <p:spPr/>
        <p:txBody>
          <a:bodyPr>
            <a:normAutofit/>
          </a:bodyPr>
          <a:lstStyle/>
          <a:p>
            <a:pPr lvl="0">
              <a:lnSpc>
                <a:spcPct val="100000"/>
              </a:lnSpc>
            </a:pPr>
            <a:r>
              <a:rPr kumimoji="1" lang="ja-JP" altLang="en-US" sz="3200" dirty="0">
                <a:latin typeface="HGP明朝E" panose="02020900000000000000" pitchFamily="18" charset="-128"/>
                <a:ea typeface="HGP明朝E" panose="02020900000000000000" pitchFamily="18" charset="-128"/>
              </a:rPr>
              <a:t>選挙管理委員会に関する正式会議の痕跡がない</a:t>
            </a:r>
          </a:p>
          <a:p>
            <a:pPr lvl="0">
              <a:lnSpc>
                <a:spcPct val="100000"/>
              </a:lnSpc>
            </a:pPr>
            <a:r>
              <a:rPr kumimoji="1" lang="ja-JP" altLang="en-US" sz="3200" dirty="0">
                <a:latin typeface="HGP明朝E" panose="02020900000000000000" pitchFamily="18" charset="-128"/>
                <a:ea typeface="HGP明朝E" panose="02020900000000000000" pitchFamily="18" charset="-128"/>
              </a:rPr>
              <a:t>誰が決定を下したのか</a:t>
            </a:r>
          </a:p>
          <a:p>
            <a:pPr lvl="1">
              <a:lnSpc>
                <a:spcPct val="100000"/>
              </a:lnSpc>
            </a:pPr>
            <a:r>
              <a:rPr kumimoji="1" lang="ja-JP" altLang="en-US" sz="2800" dirty="0">
                <a:latin typeface="HGP明朝E" panose="02020900000000000000" pitchFamily="18" charset="-128"/>
                <a:ea typeface="HGP明朝E" panose="02020900000000000000" pitchFamily="18" charset="-128"/>
              </a:rPr>
              <a:t>選管の</a:t>
            </a:r>
            <a:r>
              <a:rPr kumimoji="1" lang="ja-JP" altLang="en-US" sz="2800" dirty="0">
                <a:solidFill>
                  <a:srgbClr val="FF0000"/>
                </a:solidFill>
                <a:latin typeface="HGP明朝E" panose="02020900000000000000" pitchFamily="18" charset="-128"/>
                <a:ea typeface="HGP明朝E" panose="02020900000000000000" pitchFamily="18" charset="-128"/>
              </a:rPr>
              <a:t>事務総長</a:t>
            </a:r>
            <a:r>
              <a:rPr kumimoji="1" lang="ja-JP" altLang="en-US" sz="2800" dirty="0">
                <a:latin typeface="HGP明朝E" panose="02020900000000000000" pitchFamily="18" charset="-128"/>
                <a:ea typeface="HGP明朝E" panose="02020900000000000000" pitchFamily="18" charset="-128"/>
              </a:rPr>
              <a:t>が単独で支持を出したことが発覚した</a:t>
            </a:r>
          </a:p>
          <a:p>
            <a:pPr lvl="1">
              <a:lnSpc>
                <a:spcPct val="100000"/>
              </a:lnSpc>
            </a:pPr>
            <a:r>
              <a:rPr kumimoji="1" lang="ja-JP" altLang="en-US" sz="2800" dirty="0">
                <a:latin typeface="HGP明朝E" panose="02020900000000000000" pitchFamily="18" charset="-128"/>
                <a:ea typeface="HGP明朝E" panose="02020900000000000000" pitchFamily="18" charset="-128"/>
              </a:rPr>
              <a:t>事務総長が勝手に下した決定</a:t>
            </a:r>
          </a:p>
          <a:p>
            <a:pPr lvl="1">
              <a:lnSpc>
                <a:spcPct val="100000"/>
              </a:lnSpc>
            </a:pPr>
            <a:r>
              <a:rPr kumimoji="1" lang="ja-JP" altLang="en-US" sz="2800" dirty="0">
                <a:latin typeface="HGP明朝E" panose="02020900000000000000" pitchFamily="18" charset="-128"/>
                <a:ea typeface="HGP明朝E" panose="02020900000000000000" pitchFamily="18" charset="-128"/>
              </a:rPr>
              <a:t>この</a:t>
            </a:r>
            <a:r>
              <a:rPr kumimoji="1" lang="ja-JP" altLang="en-US" sz="2800" dirty="0">
                <a:solidFill>
                  <a:srgbClr val="FF0000"/>
                </a:solidFill>
                <a:latin typeface="HGP明朝E" panose="02020900000000000000" pitchFamily="18" charset="-128"/>
                <a:ea typeface="HGP明朝E" panose="02020900000000000000" pitchFamily="18" charset="-128"/>
              </a:rPr>
              <a:t>事務総長は李在明大統領本人が推薦した人物</a:t>
            </a:r>
          </a:p>
          <a:p>
            <a:pPr lvl="0">
              <a:lnSpc>
                <a:spcPct val="100000"/>
              </a:lnSpc>
            </a:pPr>
            <a:r>
              <a:rPr kumimoji="1" lang="ja-JP" altLang="en-US" sz="3200" dirty="0">
                <a:latin typeface="HGP明朝E" panose="02020900000000000000" pitchFamily="18" charset="-128"/>
                <a:ea typeface="HGP明朝E" panose="02020900000000000000" pitchFamily="18" charset="-128"/>
              </a:rPr>
              <a:t>政府機関、行政安全部からは有権者数の１１０％分の</a:t>
            </a:r>
            <a:r>
              <a:rPr kumimoji="1" lang="ja-JP" altLang="en-US" sz="3200" dirty="0">
                <a:highlight>
                  <a:srgbClr val="FFFF00"/>
                </a:highlight>
                <a:latin typeface="HGP明朝E" panose="02020900000000000000" pitchFamily="18" charset="-128"/>
                <a:ea typeface="HGP明朝E" panose="02020900000000000000" pitchFamily="18" charset="-128"/>
              </a:rPr>
              <a:t>予算</a:t>
            </a:r>
            <a:r>
              <a:rPr kumimoji="1" lang="ja-JP" altLang="en-US" sz="3200" dirty="0">
                <a:latin typeface="HGP明朝E" panose="02020900000000000000" pitchFamily="18" charset="-128"/>
                <a:ea typeface="HGP明朝E" panose="02020900000000000000" pitchFamily="18" charset="-128"/>
              </a:rPr>
              <a:t>が全額支給されていた→しかし</a:t>
            </a:r>
            <a:r>
              <a:rPr kumimoji="1" lang="ja-JP" altLang="en-US" sz="3200" dirty="0">
                <a:solidFill>
                  <a:srgbClr val="FF0000"/>
                </a:solidFill>
                <a:latin typeface="HGP明朝E" panose="02020900000000000000" pitchFamily="18" charset="-128"/>
                <a:ea typeface="HGP明朝E" panose="02020900000000000000" pitchFamily="18" charset="-128"/>
              </a:rPr>
              <a:t>現場は５０％印刷</a:t>
            </a:r>
          </a:p>
        </p:txBody>
      </p:sp>
    </p:spTree>
    <p:extLst>
      <p:ext uri="{BB962C8B-B14F-4D97-AF65-F5344CB8AC3E}">
        <p14:creationId xmlns:p14="http://schemas.microsoft.com/office/powerpoint/2010/main" val="2706278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22B418-0874-E9F9-FECA-3766B25B258C}"/>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事務総長の独断</a:t>
            </a:r>
          </a:p>
        </p:txBody>
      </p:sp>
      <p:sp>
        <p:nvSpPr>
          <p:cNvPr id="3" name="コンテンツ プレースホルダー 2">
            <a:extLst>
              <a:ext uri="{FF2B5EF4-FFF2-40B4-BE49-F238E27FC236}">
                <a16:creationId xmlns:a16="http://schemas.microsoft.com/office/drawing/2014/main" id="{F17EBF4E-0065-C377-D3AB-9BEE4FFD4C51}"/>
              </a:ext>
            </a:extLst>
          </p:cNvPr>
          <p:cNvSpPr>
            <a:spLocks noGrp="1"/>
          </p:cNvSpPr>
          <p:nvPr>
            <p:ph idx="1"/>
          </p:nvPr>
        </p:nvSpPr>
        <p:spPr/>
        <p:txBody>
          <a:bodyPr>
            <a:normAutofit/>
          </a:bodyPr>
          <a:lstStyle/>
          <a:p>
            <a:pPr lvl="0">
              <a:lnSpc>
                <a:spcPct val="150000"/>
              </a:lnSpc>
            </a:pPr>
            <a:r>
              <a:rPr kumimoji="1" lang="ja-JP" altLang="en-US" sz="3600" dirty="0">
                <a:latin typeface="HGP明朝E" panose="02020900000000000000" pitchFamily="18" charset="-128"/>
                <a:ea typeface="HGP明朝E" panose="02020900000000000000" pitchFamily="18" charset="-128"/>
              </a:rPr>
              <a:t>選管担当者の一人の手で国家の選挙が左右された</a:t>
            </a:r>
          </a:p>
          <a:p>
            <a:pPr lvl="0">
              <a:lnSpc>
                <a:spcPct val="150000"/>
              </a:lnSpc>
            </a:pPr>
            <a:r>
              <a:rPr kumimoji="1" lang="ja-JP" altLang="en-US" sz="3600" dirty="0">
                <a:latin typeface="HGP明朝E" panose="02020900000000000000" pitchFamily="18" charset="-128"/>
                <a:ea typeface="HGP明朝E" panose="02020900000000000000" pitchFamily="18" charset="-128"/>
              </a:rPr>
              <a:t>意図的に仕組まれた主権の侵害ではないのか</a:t>
            </a:r>
          </a:p>
          <a:p>
            <a:pPr lvl="0">
              <a:lnSpc>
                <a:spcPct val="150000"/>
              </a:lnSpc>
            </a:pPr>
            <a:r>
              <a:rPr kumimoji="1" lang="ja-JP" altLang="en-US" sz="3600" dirty="0">
                <a:latin typeface="HGP明朝E" panose="02020900000000000000" pitchFamily="18" charset="-128"/>
                <a:ea typeface="HGP明朝E" panose="02020900000000000000" pitchFamily="18" charset="-128"/>
              </a:rPr>
              <a:t>民主主義に対する明白な挑戦</a:t>
            </a:r>
          </a:p>
          <a:p>
            <a:pPr lvl="0">
              <a:lnSpc>
                <a:spcPct val="150000"/>
              </a:lnSpc>
            </a:pPr>
            <a:r>
              <a:rPr kumimoji="1" lang="ja-JP" altLang="en-US" sz="3600" dirty="0">
                <a:latin typeface="HGP明朝E" panose="02020900000000000000" pitchFamily="18" charset="-128"/>
                <a:ea typeface="HGP明朝E" panose="02020900000000000000" pitchFamily="18" charset="-128"/>
              </a:rPr>
              <a:t>予算の差額はどこに</a:t>
            </a:r>
          </a:p>
        </p:txBody>
      </p:sp>
    </p:spTree>
    <p:extLst>
      <p:ext uri="{BB962C8B-B14F-4D97-AF65-F5344CB8AC3E}">
        <p14:creationId xmlns:p14="http://schemas.microsoft.com/office/powerpoint/2010/main" val="1971449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ADD8ADC-79B8-9F07-9B89-D7BBE9727A84}"/>
              </a:ext>
            </a:extLst>
          </p:cNvPr>
          <p:cNvSpPr>
            <a:spLocks noGrp="1"/>
          </p:cNvSpPr>
          <p:nvPr>
            <p:ph type="title"/>
          </p:nvPr>
        </p:nvSpPr>
        <p:spPr/>
        <p:txBody>
          <a:bodyPr>
            <a:normAutofit/>
          </a:bodyPr>
          <a:lstStyle/>
          <a:p>
            <a:r>
              <a:rPr kumimoji="1" lang="ja-JP" altLang="en-US" sz="5400" dirty="0">
                <a:latin typeface="HGP明朝E" panose="02020900000000000000" pitchFamily="18" charset="-128"/>
                <a:ea typeface="HGP明朝E" panose="02020900000000000000" pitchFamily="18" charset="-128"/>
              </a:rPr>
              <a:t>更なる異常事態</a:t>
            </a:r>
          </a:p>
        </p:txBody>
      </p:sp>
      <p:sp>
        <p:nvSpPr>
          <p:cNvPr id="3" name="コンテンツ プレースホルダー 2">
            <a:extLst>
              <a:ext uri="{FF2B5EF4-FFF2-40B4-BE49-F238E27FC236}">
                <a16:creationId xmlns:a16="http://schemas.microsoft.com/office/drawing/2014/main" id="{DAA560E6-7B40-AEA5-6A05-28C3E6EB0F5B}"/>
              </a:ext>
            </a:extLst>
          </p:cNvPr>
          <p:cNvSpPr>
            <a:spLocks noGrp="1"/>
          </p:cNvSpPr>
          <p:nvPr>
            <p:ph idx="1"/>
          </p:nvPr>
        </p:nvSpPr>
        <p:spPr/>
        <p:txBody>
          <a:bodyPr>
            <a:normAutofit/>
          </a:bodyPr>
          <a:lstStyle/>
          <a:p>
            <a:pPr lvl="0"/>
            <a:r>
              <a:rPr kumimoji="1" lang="ja-JP" altLang="en-US" sz="3600" dirty="0">
                <a:latin typeface="HGP明朝E" panose="02020900000000000000" pitchFamily="18" charset="-128"/>
                <a:ea typeface="HGP明朝E" panose="02020900000000000000" pitchFamily="18" charset="-128"/>
              </a:rPr>
              <a:t>異なる地域で得票数が一の位まで一致</a:t>
            </a:r>
            <a:endParaRPr kumimoji="1" lang="en-US" altLang="ja-JP" sz="3600" dirty="0">
              <a:latin typeface="HGP明朝E" panose="02020900000000000000" pitchFamily="18" charset="-128"/>
              <a:ea typeface="HGP明朝E" panose="02020900000000000000" pitchFamily="18" charset="-128"/>
            </a:endParaRPr>
          </a:p>
          <a:p>
            <a:pPr lvl="0"/>
            <a:endParaRPr kumimoji="1" lang="ja-JP" altLang="en-US" sz="3600" dirty="0">
              <a:latin typeface="HGP明朝E" panose="02020900000000000000" pitchFamily="18" charset="-128"/>
              <a:ea typeface="HGP明朝E" panose="02020900000000000000" pitchFamily="18" charset="-128"/>
            </a:endParaRPr>
          </a:p>
          <a:p>
            <a:pPr lvl="1"/>
            <a:r>
              <a:rPr kumimoji="1" lang="ja-JP" altLang="en-US" sz="3200" dirty="0">
                <a:latin typeface="HGP明朝E" panose="02020900000000000000" pitchFamily="18" charset="-128"/>
                <a:ea typeface="HGP明朝E" panose="02020900000000000000" pitchFamily="18" charset="-128"/>
              </a:rPr>
              <a:t>仁川市長選挙や光州でも。</a:t>
            </a:r>
            <a:endParaRPr kumimoji="1" lang="en-US" altLang="ja-JP" sz="3200" dirty="0">
              <a:latin typeface="HGP明朝E" panose="02020900000000000000" pitchFamily="18" charset="-128"/>
              <a:ea typeface="HGP明朝E" panose="02020900000000000000" pitchFamily="18" charset="-128"/>
            </a:endParaRPr>
          </a:p>
          <a:p>
            <a:pPr lvl="2"/>
            <a:r>
              <a:rPr kumimoji="1" lang="ja-JP" altLang="en-US" sz="2800" dirty="0">
                <a:latin typeface="HGP明朝E" panose="02020900000000000000" pitchFamily="18" charset="-128"/>
                <a:ea typeface="HGP明朝E" panose="02020900000000000000" pitchFamily="18" charset="-128"/>
              </a:rPr>
              <a:t>全国１０か所でも確認されている</a:t>
            </a:r>
            <a:endParaRPr kumimoji="1" lang="en-US" altLang="ja-JP" sz="2800" dirty="0">
              <a:latin typeface="HGP明朝E" panose="02020900000000000000" pitchFamily="18" charset="-128"/>
              <a:ea typeface="HGP明朝E" panose="02020900000000000000" pitchFamily="18" charset="-128"/>
            </a:endParaRPr>
          </a:p>
          <a:p>
            <a:pPr lvl="1"/>
            <a:endParaRPr kumimoji="1" lang="ja-JP" altLang="en-US" sz="3200" dirty="0">
              <a:latin typeface="HGP明朝E" panose="02020900000000000000" pitchFamily="18" charset="-128"/>
              <a:ea typeface="HGP明朝E" panose="02020900000000000000" pitchFamily="18" charset="-128"/>
            </a:endParaRPr>
          </a:p>
          <a:p>
            <a:pPr lvl="1"/>
            <a:r>
              <a:rPr kumimoji="1" lang="ja-JP" altLang="en-US" sz="3200" dirty="0">
                <a:latin typeface="HGP明朝E" panose="02020900000000000000" pitchFamily="18" charset="-128"/>
                <a:ea typeface="HGP明朝E" panose="02020900000000000000" pitchFamily="18" charset="-128"/>
              </a:rPr>
              <a:t>人工的な数字の操作がおこなわれていたのでは</a:t>
            </a:r>
          </a:p>
        </p:txBody>
      </p:sp>
    </p:spTree>
    <p:extLst>
      <p:ext uri="{BB962C8B-B14F-4D97-AF65-F5344CB8AC3E}">
        <p14:creationId xmlns:p14="http://schemas.microsoft.com/office/powerpoint/2010/main" val="1427080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2330450F-48FE-2C16-8934-B5D7B34D8CB0}"/>
              </a:ext>
            </a:extLst>
          </p:cNvPr>
          <p:cNvSpPr>
            <a:spLocks noGrp="1"/>
          </p:cNvSpPr>
          <p:nvPr>
            <p:ph type="title"/>
          </p:nvPr>
        </p:nvSpPr>
        <p:spPr>
          <a:xfrm>
            <a:off x="793662" y="386930"/>
            <a:ext cx="10066122" cy="1298448"/>
          </a:xfrm>
        </p:spPr>
        <p:txBody>
          <a:bodyPr anchor="b">
            <a:normAutofit/>
          </a:bodyPr>
          <a:lstStyle/>
          <a:p>
            <a:r>
              <a:rPr kumimoji="1" lang="ja-JP" altLang="en-US" sz="4800">
                <a:latin typeface="HGP明朝E" panose="02020900000000000000" pitchFamily="18" charset="-128"/>
                <a:ea typeface="HGP明朝E" panose="02020900000000000000" pitchFamily="18" charset="-128"/>
              </a:rPr>
              <a:t>尹前大統領は正しかった・・・</a:t>
            </a:r>
          </a:p>
        </p:txBody>
      </p:sp>
      <p:sp>
        <p:nvSpPr>
          <p:cNvPr id="11" name="Rectangle 10">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0D6A5EDD-8838-F8B6-B091-5AB0C2C42F3C}"/>
              </a:ext>
            </a:extLst>
          </p:cNvPr>
          <p:cNvSpPr>
            <a:spLocks noGrp="1"/>
          </p:cNvSpPr>
          <p:nvPr>
            <p:ph idx="1"/>
          </p:nvPr>
        </p:nvSpPr>
        <p:spPr>
          <a:xfrm>
            <a:off x="793661" y="2599509"/>
            <a:ext cx="4530898" cy="3639450"/>
          </a:xfrm>
        </p:spPr>
        <p:txBody>
          <a:bodyPr anchor="ctr">
            <a:normAutofit/>
          </a:bodyPr>
          <a:lstStyle/>
          <a:p>
            <a:pPr lvl="0"/>
            <a:r>
              <a:rPr kumimoji="1" lang="ja-JP" altLang="en-US" dirty="0">
                <a:latin typeface="HGP明朝E" panose="02020900000000000000" pitchFamily="18" charset="-128"/>
                <a:ea typeface="HGP明朝E" panose="02020900000000000000" pitchFamily="18" charset="-128"/>
              </a:rPr>
              <a:t>過去の選挙で、同様なことが行われていたことを知っていたのでは</a:t>
            </a:r>
          </a:p>
          <a:p>
            <a:pPr lvl="0"/>
            <a:endParaRPr kumimoji="1" lang="en-US" altLang="ja-JP" dirty="0">
              <a:latin typeface="HGP明朝E" panose="02020900000000000000" pitchFamily="18" charset="-128"/>
              <a:ea typeface="HGP明朝E" panose="02020900000000000000" pitchFamily="18" charset="-128"/>
            </a:endParaRPr>
          </a:p>
          <a:p>
            <a:pPr lvl="0"/>
            <a:r>
              <a:rPr kumimoji="1" lang="ja-JP" altLang="en-US" dirty="0">
                <a:latin typeface="HGP明朝E" panose="02020900000000000000" pitchFamily="18" charset="-128"/>
                <a:ea typeface="HGP明朝E" panose="02020900000000000000" pitchFamily="18" charset="-128"/>
              </a:rPr>
              <a:t>「非常戒厳」（２０２４年１２月）</a:t>
            </a:r>
          </a:p>
          <a:p>
            <a:pPr lvl="1"/>
            <a:r>
              <a:rPr kumimoji="1" lang="ja-JP" altLang="en-US" sz="2800" dirty="0">
                <a:latin typeface="HGP明朝E" panose="02020900000000000000" pitchFamily="18" charset="-128"/>
                <a:ea typeface="HGP明朝E" panose="02020900000000000000" pitchFamily="18" charset="-128"/>
              </a:rPr>
              <a:t>命がけで選管への強制捜査を敢行した</a:t>
            </a:r>
          </a:p>
        </p:txBody>
      </p:sp>
      <p:pic>
        <p:nvPicPr>
          <p:cNvPr id="4" name="図 3" descr="非常戒厳の宣布後、戒厳軍が韓国中央選管に侵入 - YouTube">
            <a:extLst>
              <a:ext uri="{FF2B5EF4-FFF2-40B4-BE49-F238E27FC236}">
                <a16:creationId xmlns:a16="http://schemas.microsoft.com/office/drawing/2014/main" id="{69411734-BE89-6843-054D-4BBEB1B3FC4E}"/>
              </a:ext>
            </a:extLst>
          </p:cNvPr>
          <p:cNvPicPr>
            <a:picLocks noChangeAspect="1"/>
          </p:cNvPicPr>
          <p:nvPr/>
        </p:nvPicPr>
        <p:blipFill>
          <a:blip r:embed="rId2"/>
          <a:stretch>
            <a:fillRect/>
          </a:stretch>
        </p:blipFill>
        <p:spPr>
          <a:xfrm>
            <a:off x="6010508" y="2484255"/>
            <a:ext cx="4952325" cy="3714244"/>
          </a:xfrm>
          <a:prstGeom prst="rect">
            <a:avLst/>
          </a:prstGeom>
        </p:spPr>
      </p:pic>
      <p:sp>
        <p:nvSpPr>
          <p:cNvPr id="15" name="Rectangle 14">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9858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EC02271D-3049-6462-F0C1-0F527548A6F3}"/>
              </a:ext>
            </a:extLst>
          </p:cNvPr>
          <p:cNvSpPr>
            <a:spLocks noGrp="1"/>
          </p:cNvSpPr>
          <p:nvPr>
            <p:ph type="title"/>
          </p:nvPr>
        </p:nvSpPr>
        <p:spPr>
          <a:xfrm>
            <a:off x="589560" y="856180"/>
            <a:ext cx="4560584" cy="1128068"/>
          </a:xfrm>
        </p:spPr>
        <p:txBody>
          <a:bodyPr anchor="ctr">
            <a:normAutofit/>
          </a:bodyPr>
          <a:lstStyle/>
          <a:p>
            <a:r>
              <a:rPr kumimoji="1" lang="ja-JP" altLang="en-US" sz="3700">
                <a:latin typeface="HGP明朝E" panose="02020900000000000000" pitchFamily="18" charset="-128"/>
                <a:ea typeface="HGP明朝E" panose="02020900000000000000" pitchFamily="18" charset="-128"/>
              </a:rPr>
              <a:t>選管の解体と再選挙</a:t>
            </a:r>
          </a:p>
        </p:txBody>
      </p:sp>
      <p:grpSp>
        <p:nvGrpSpPr>
          <p:cNvPr id="11" name="Group 10">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2" name="Rectangle 11">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C77DDCAE-B8A3-1115-D9B9-A1D6BCCD0EBD}"/>
              </a:ext>
            </a:extLst>
          </p:cNvPr>
          <p:cNvSpPr>
            <a:spLocks noGrp="1"/>
          </p:cNvSpPr>
          <p:nvPr>
            <p:ph idx="1"/>
          </p:nvPr>
        </p:nvSpPr>
        <p:spPr>
          <a:xfrm>
            <a:off x="590719" y="2330505"/>
            <a:ext cx="4559425" cy="3979585"/>
          </a:xfrm>
        </p:spPr>
        <p:txBody>
          <a:bodyPr anchor="ctr">
            <a:normAutofit/>
          </a:bodyPr>
          <a:lstStyle/>
          <a:p>
            <a:pPr lvl="0"/>
            <a:r>
              <a:rPr kumimoji="1" lang="ja-JP" altLang="en-US" sz="3200" dirty="0">
                <a:latin typeface="HGP明朝E" panose="02020900000000000000" pitchFamily="18" charset="-128"/>
                <a:ea typeface="HGP明朝E" panose="02020900000000000000" pitchFamily="18" charset="-128"/>
              </a:rPr>
              <a:t>過去の選挙不正を暴くべき</a:t>
            </a:r>
            <a:endParaRPr kumimoji="1" lang="en-US" altLang="ja-JP" sz="3200" dirty="0">
              <a:latin typeface="HGP明朝E" panose="02020900000000000000" pitchFamily="18" charset="-128"/>
              <a:ea typeface="HGP明朝E" panose="02020900000000000000" pitchFamily="18" charset="-128"/>
            </a:endParaRPr>
          </a:p>
          <a:p>
            <a:pPr lvl="0"/>
            <a:endParaRPr lang="en-US" altLang="ja-JP" sz="3200" dirty="0">
              <a:latin typeface="HGP明朝E" panose="02020900000000000000" pitchFamily="18" charset="-128"/>
              <a:ea typeface="HGP明朝E" panose="02020900000000000000" pitchFamily="18" charset="-128"/>
            </a:endParaRPr>
          </a:p>
          <a:p>
            <a:pPr lvl="0"/>
            <a:r>
              <a:rPr lang="ja-JP" altLang="en-US" sz="3200" dirty="0">
                <a:latin typeface="HGP明朝E" panose="02020900000000000000" pitchFamily="18" charset="-128"/>
                <a:ea typeface="HGP明朝E" panose="02020900000000000000" pitchFamily="18" charset="-128"/>
              </a:rPr>
              <a:t>１９６０年４月　不正選挙が契機となって李承晩政権が倒された</a:t>
            </a:r>
            <a:endParaRPr kumimoji="1" lang="en-US" altLang="ja-JP" sz="3200" dirty="0">
              <a:latin typeface="HGP明朝E" panose="02020900000000000000" pitchFamily="18" charset="-128"/>
              <a:ea typeface="HGP明朝E" panose="02020900000000000000" pitchFamily="18" charset="-128"/>
            </a:endParaRPr>
          </a:p>
        </p:txBody>
      </p:sp>
      <p:sp>
        <p:nvSpPr>
          <p:cNvPr id="17" name="Rectangle 16">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図 3" descr="四月革命63周年 在日韓国人青年声明』を発表しました。 | 在日韓国青年同盟">
            <a:extLst>
              <a:ext uri="{FF2B5EF4-FFF2-40B4-BE49-F238E27FC236}">
                <a16:creationId xmlns:a16="http://schemas.microsoft.com/office/drawing/2014/main" id="{B624354B-9234-1F3F-C64D-474458EB9C61}"/>
              </a:ext>
            </a:extLst>
          </p:cNvPr>
          <p:cNvPicPr>
            <a:picLocks noChangeAspect="1"/>
          </p:cNvPicPr>
          <p:nvPr/>
        </p:nvPicPr>
        <p:blipFill>
          <a:blip r:embed="rId2"/>
          <a:srcRect l="1742" r="1" b="1"/>
          <a:stretch>
            <a:fillRect/>
          </a:stretch>
        </p:blipFill>
        <p:spPr>
          <a:xfrm>
            <a:off x="5977788" y="799352"/>
            <a:ext cx="5425410" cy="5259296"/>
          </a:xfrm>
          <a:prstGeom prst="rect">
            <a:avLst/>
          </a:prstGeom>
        </p:spPr>
      </p:pic>
    </p:spTree>
    <p:extLst>
      <p:ext uri="{BB962C8B-B14F-4D97-AF65-F5344CB8AC3E}">
        <p14:creationId xmlns:p14="http://schemas.microsoft.com/office/powerpoint/2010/main" val="178565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BA154557-BC75-F024-FF78-9660119C329D}"/>
              </a:ext>
            </a:extLst>
          </p:cNvPr>
          <p:cNvSpPr>
            <a:spLocks noGrp="1"/>
          </p:cNvSpPr>
          <p:nvPr>
            <p:ph type="title"/>
          </p:nvPr>
        </p:nvSpPr>
        <p:spPr>
          <a:xfrm>
            <a:off x="640080" y="325369"/>
            <a:ext cx="4368602" cy="1956841"/>
          </a:xfrm>
        </p:spPr>
        <p:txBody>
          <a:bodyPr anchor="b">
            <a:normAutofit/>
          </a:bodyPr>
          <a:lstStyle/>
          <a:p>
            <a:r>
              <a:rPr kumimoji="1" lang="ja-JP" altLang="en-US" sz="5000">
                <a:latin typeface="HGP明朝E" panose="02020900000000000000" pitchFamily="18" charset="-128"/>
                <a:ea typeface="HGP明朝E" panose="02020900000000000000" pitchFamily="18" charset="-128"/>
              </a:rPr>
              <a:t>第</a:t>
            </a:r>
            <a:r>
              <a:rPr kumimoji="1" lang="en-US" altLang="ja-JP" sz="5000">
                <a:latin typeface="HGP明朝E" panose="02020900000000000000" pitchFamily="18" charset="-128"/>
                <a:ea typeface="HGP明朝E" panose="02020900000000000000" pitchFamily="18" charset="-128"/>
              </a:rPr>
              <a:t>9</a:t>
            </a:r>
            <a:r>
              <a:rPr kumimoji="1" lang="ja-JP" altLang="en-US" sz="5000">
                <a:latin typeface="HGP明朝E" panose="02020900000000000000" pitchFamily="18" charset="-128"/>
                <a:ea typeface="HGP明朝E" panose="02020900000000000000" pitchFamily="18" charset="-128"/>
              </a:rPr>
              <a:t>回統一地方選挙　６月３日</a:t>
            </a:r>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735C8BCE-4FE6-404E-8FA6-6D2BE5D155EB}"/>
              </a:ext>
            </a:extLst>
          </p:cNvPr>
          <p:cNvSpPr>
            <a:spLocks noGrp="1"/>
          </p:cNvSpPr>
          <p:nvPr>
            <p:ph idx="1"/>
          </p:nvPr>
        </p:nvSpPr>
        <p:spPr>
          <a:xfrm>
            <a:off x="640080" y="2872899"/>
            <a:ext cx="4243589" cy="3738916"/>
          </a:xfrm>
        </p:spPr>
        <p:txBody>
          <a:bodyPr>
            <a:normAutofit/>
          </a:bodyPr>
          <a:lstStyle/>
          <a:p>
            <a:pPr lvl="0"/>
            <a:r>
              <a:rPr kumimoji="1" lang="ja-JP" altLang="en-US" sz="2400" dirty="0">
                <a:latin typeface="HGP明朝E" panose="02020900000000000000" pitchFamily="18" charset="-128"/>
                <a:ea typeface="HGP明朝E" panose="02020900000000000000" pitchFamily="18" charset="-128"/>
              </a:rPr>
              <a:t>広域団体長選挙及び基礎団体長選挙</a:t>
            </a:r>
          </a:p>
          <a:p>
            <a:pPr lvl="0"/>
            <a:r>
              <a:rPr kumimoji="1" lang="ja-JP" altLang="en-US" sz="2400" dirty="0">
                <a:latin typeface="HGP明朝E" panose="02020900000000000000" pitchFamily="18" charset="-128"/>
                <a:ea typeface="HGP明朝E" panose="02020900000000000000" pitchFamily="18" charset="-128"/>
              </a:rPr>
              <a:t>広域団体長選挙　１６か所</a:t>
            </a:r>
          </a:p>
          <a:p>
            <a:pPr lvl="1"/>
            <a:r>
              <a:rPr kumimoji="1" lang="ja-JP" altLang="en-US" dirty="0">
                <a:latin typeface="HGP明朝E" panose="02020900000000000000" pitchFamily="18" charset="-128"/>
                <a:ea typeface="HGP明朝E" panose="02020900000000000000" pitchFamily="18" charset="-128"/>
              </a:rPr>
              <a:t>「共に民主党」　１２か所</a:t>
            </a:r>
          </a:p>
          <a:p>
            <a:pPr lvl="1"/>
            <a:r>
              <a:rPr kumimoji="1" lang="ja-JP" altLang="en-US" dirty="0">
                <a:latin typeface="HGP明朝E" panose="02020900000000000000" pitchFamily="18" charset="-128"/>
                <a:ea typeface="HGP明朝E" panose="02020900000000000000" pitchFamily="18" charset="-128"/>
              </a:rPr>
              <a:t>「国民の力」　４か所（ソウル市も含む）</a:t>
            </a:r>
            <a:endParaRPr kumimoji="1" lang="en-US" altLang="ja-JP" dirty="0">
              <a:latin typeface="HGP明朝E" panose="02020900000000000000" pitchFamily="18" charset="-128"/>
              <a:ea typeface="HGP明朝E" panose="02020900000000000000" pitchFamily="18" charset="-128"/>
            </a:endParaRPr>
          </a:p>
          <a:p>
            <a:pPr lvl="1"/>
            <a:endParaRPr kumimoji="1" lang="ja-JP" altLang="en-US" dirty="0">
              <a:latin typeface="HGP明朝E" panose="02020900000000000000" pitchFamily="18" charset="-128"/>
              <a:ea typeface="HGP明朝E" panose="02020900000000000000" pitchFamily="18" charset="-128"/>
            </a:endParaRPr>
          </a:p>
          <a:p>
            <a:pPr lvl="0"/>
            <a:r>
              <a:rPr kumimoji="1" lang="ja-JP" altLang="en-US" sz="2400" dirty="0">
                <a:latin typeface="HGP明朝E" panose="02020900000000000000" pitchFamily="18" charset="-128"/>
                <a:ea typeface="HGP明朝E" panose="02020900000000000000" pitchFamily="18" charset="-128"/>
              </a:rPr>
              <a:t>基礎団体長選挙は約三分の二が国民の力</a:t>
            </a:r>
          </a:p>
        </p:txBody>
      </p:sp>
      <p:pic>
        <p:nvPicPr>
          <p:cNvPr id="4" name="図 3" descr="画像・写真：再選を喜ぶ呉世勲市長：時事ドットコム">
            <a:extLst>
              <a:ext uri="{FF2B5EF4-FFF2-40B4-BE49-F238E27FC236}">
                <a16:creationId xmlns:a16="http://schemas.microsoft.com/office/drawing/2014/main" id="{BA799956-885D-36B9-FF9B-DC6573DC9732}"/>
              </a:ext>
            </a:extLst>
          </p:cNvPr>
          <p:cNvPicPr>
            <a:picLocks noChangeAspect="1"/>
          </p:cNvPicPr>
          <p:nvPr/>
        </p:nvPicPr>
        <p:blipFill>
          <a:blip r:embed="rId2"/>
          <a:srcRect l="7379" r="21907"/>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928298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8214A67-4943-6A57-2AC2-ACF167142EDE}"/>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事前の世論調査　</a:t>
            </a:r>
          </a:p>
        </p:txBody>
      </p:sp>
      <p:sp>
        <p:nvSpPr>
          <p:cNvPr id="3" name="コンテンツ プレースホルダー 2">
            <a:extLst>
              <a:ext uri="{FF2B5EF4-FFF2-40B4-BE49-F238E27FC236}">
                <a16:creationId xmlns:a16="http://schemas.microsoft.com/office/drawing/2014/main" id="{1759D203-FA5B-D086-F1A9-1EF2ED5B5C42}"/>
              </a:ext>
            </a:extLst>
          </p:cNvPr>
          <p:cNvSpPr>
            <a:spLocks noGrp="1"/>
          </p:cNvSpPr>
          <p:nvPr>
            <p:ph idx="1"/>
          </p:nvPr>
        </p:nvSpPr>
        <p:spPr/>
        <p:txBody>
          <a:bodyPr>
            <a:normAutofit/>
          </a:bodyPr>
          <a:lstStyle/>
          <a:p>
            <a:pPr lvl="0">
              <a:lnSpc>
                <a:spcPct val="200000"/>
              </a:lnSpc>
            </a:pPr>
            <a:r>
              <a:rPr kumimoji="1" lang="ja-JP" altLang="en-US" sz="4000" dirty="0">
                <a:latin typeface="HGP明朝E" panose="02020900000000000000" pitchFamily="18" charset="-128"/>
                <a:ea typeface="HGP明朝E" panose="02020900000000000000" pitchFamily="18" charset="-128"/>
              </a:rPr>
              <a:t>「共に民主党」が圧倒　</a:t>
            </a:r>
            <a:r>
              <a:rPr kumimoji="1" lang="en-US" altLang="ja-JP" sz="4000" dirty="0">
                <a:latin typeface="HGP明朝E" panose="02020900000000000000" pitchFamily="18" charset="-128"/>
                <a:ea typeface="HGP明朝E" panose="02020900000000000000" pitchFamily="18" charset="-128"/>
              </a:rPr>
              <a:t>15</a:t>
            </a:r>
            <a:r>
              <a:rPr kumimoji="1" lang="ja-JP" altLang="en-US" sz="4000" dirty="0">
                <a:latin typeface="HGP明朝E" panose="02020900000000000000" pitchFamily="18" charset="-128"/>
                <a:ea typeface="HGP明朝E" panose="02020900000000000000" pitchFamily="18" charset="-128"/>
              </a:rPr>
              <a:t>対１</a:t>
            </a:r>
          </a:p>
          <a:p>
            <a:pPr lvl="1">
              <a:lnSpc>
                <a:spcPct val="200000"/>
              </a:lnSpc>
            </a:pPr>
            <a:r>
              <a:rPr kumimoji="1" lang="ja-JP" altLang="en-US" sz="3600" dirty="0">
                <a:latin typeface="HGP明朝E" panose="02020900000000000000" pitchFamily="18" charset="-128"/>
                <a:ea typeface="HGP明朝E" panose="02020900000000000000" pitchFamily="18" charset="-128"/>
              </a:rPr>
              <a:t>実際はソウルで敗北・・・</a:t>
            </a:r>
          </a:p>
        </p:txBody>
      </p:sp>
    </p:spTree>
    <p:extLst>
      <p:ext uri="{BB962C8B-B14F-4D97-AF65-F5344CB8AC3E}">
        <p14:creationId xmlns:p14="http://schemas.microsoft.com/office/powerpoint/2010/main" val="2782009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21A3D375-9CCB-A745-384A-76CD2AA0CE05}"/>
              </a:ext>
            </a:extLst>
          </p:cNvPr>
          <p:cNvPicPr>
            <a:picLocks noChangeAspect="1"/>
          </p:cNvPicPr>
          <p:nvPr/>
        </p:nvPicPr>
        <p:blipFill>
          <a:blip r:embed="rId2"/>
          <a:stretch>
            <a:fillRect/>
          </a:stretch>
        </p:blipFill>
        <p:spPr>
          <a:xfrm>
            <a:off x="2997949" y="0"/>
            <a:ext cx="6196102" cy="6858000"/>
          </a:xfrm>
          <a:prstGeom prst="rect">
            <a:avLst/>
          </a:prstGeom>
        </p:spPr>
      </p:pic>
    </p:spTree>
    <p:extLst>
      <p:ext uri="{BB962C8B-B14F-4D97-AF65-F5344CB8AC3E}">
        <p14:creationId xmlns:p14="http://schemas.microsoft.com/office/powerpoint/2010/main" val="3861585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7ED9A8-F988-5C77-72A0-F8431CAF8DE6}"/>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国会議員の補欠選挙</a:t>
            </a:r>
          </a:p>
        </p:txBody>
      </p:sp>
      <p:sp>
        <p:nvSpPr>
          <p:cNvPr id="3" name="コンテンツ プレースホルダー 2">
            <a:extLst>
              <a:ext uri="{FF2B5EF4-FFF2-40B4-BE49-F238E27FC236}">
                <a16:creationId xmlns:a16="http://schemas.microsoft.com/office/drawing/2014/main" id="{6CA54DE1-AA0B-0833-14F9-C9A2777074C2}"/>
              </a:ext>
            </a:extLst>
          </p:cNvPr>
          <p:cNvSpPr>
            <a:spLocks noGrp="1"/>
          </p:cNvSpPr>
          <p:nvPr>
            <p:ph idx="1"/>
          </p:nvPr>
        </p:nvSpPr>
        <p:spPr/>
        <p:txBody>
          <a:bodyPr>
            <a:normAutofit/>
          </a:bodyPr>
          <a:lstStyle/>
          <a:p>
            <a:pPr lvl="0">
              <a:lnSpc>
                <a:spcPct val="150000"/>
              </a:lnSpc>
            </a:pPr>
            <a:r>
              <a:rPr kumimoji="1" lang="ja-JP" altLang="en-US" sz="4000" dirty="0">
                <a:latin typeface="HGP明朝E" panose="02020900000000000000" pitchFamily="18" charset="-128"/>
                <a:ea typeface="HGP明朝E" panose="02020900000000000000" pitchFamily="18" charset="-128"/>
              </a:rPr>
              <a:t>１４か所</a:t>
            </a:r>
          </a:p>
          <a:p>
            <a:pPr lvl="1">
              <a:lnSpc>
                <a:spcPct val="150000"/>
              </a:lnSpc>
            </a:pPr>
            <a:r>
              <a:rPr kumimoji="1" lang="ja-JP" altLang="en-US" sz="3600" dirty="0">
                <a:latin typeface="HGP明朝E" panose="02020900000000000000" pitchFamily="18" charset="-128"/>
                <a:ea typeface="HGP明朝E" panose="02020900000000000000" pitchFamily="18" charset="-128"/>
              </a:rPr>
              <a:t>「共に民主党」　９か所</a:t>
            </a:r>
          </a:p>
          <a:p>
            <a:pPr lvl="1">
              <a:lnSpc>
                <a:spcPct val="150000"/>
              </a:lnSpc>
            </a:pPr>
            <a:r>
              <a:rPr kumimoji="1" lang="ja-JP" altLang="en-US" sz="3600" dirty="0">
                <a:latin typeface="HGP明朝E" panose="02020900000000000000" pitchFamily="18" charset="-128"/>
                <a:ea typeface="HGP明朝E" panose="02020900000000000000" pitchFamily="18" charset="-128"/>
              </a:rPr>
              <a:t>「国民の力」　４か所</a:t>
            </a:r>
          </a:p>
          <a:p>
            <a:pPr lvl="1">
              <a:lnSpc>
                <a:spcPct val="150000"/>
              </a:lnSpc>
            </a:pPr>
            <a:r>
              <a:rPr kumimoji="1" lang="ja-JP" altLang="en-US" sz="3600" dirty="0">
                <a:latin typeface="HGP明朝E" panose="02020900000000000000" pitchFamily="18" charset="-128"/>
                <a:ea typeface="HGP明朝E" panose="02020900000000000000" pitchFamily="18" charset="-128"/>
              </a:rPr>
              <a:t>無所属　１か所</a:t>
            </a:r>
          </a:p>
        </p:txBody>
      </p:sp>
    </p:spTree>
    <p:extLst>
      <p:ext uri="{BB962C8B-B14F-4D97-AF65-F5344CB8AC3E}">
        <p14:creationId xmlns:p14="http://schemas.microsoft.com/office/powerpoint/2010/main" val="2446475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110004020202020204"/>
              <a:ea typeface="+mn-ea"/>
              <a:cs typeface="+mn-cs"/>
            </a:endParaRPr>
          </a:p>
        </p:txBody>
      </p:sp>
      <p:sp>
        <p:nvSpPr>
          <p:cNvPr id="10" name="Rectangle 9">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110004020202020204"/>
              <a:ea typeface="+mn-ea"/>
              <a:cs typeface="+mn-cs"/>
            </a:endParaRPr>
          </a:p>
        </p:txBody>
      </p:sp>
      <p:sp>
        <p:nvSpPr>
          <p:cNvPr id="12" name="Rectangle 11">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110004020202020204"/>
              <a:ea typeface="+mn-ea"/>
              <a:cs typeface="+mn-cs"/>
            </a:endParaRPr>
          </a:p>
        </p:txBody>
      </p:sp>
      <p:sp>
        <p:nvSpPr>
          <p:cNvPr id="14" name="Rectangle 13">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110004020202020204"/>
              <a:ea typeface="+mn-ea"/>
              <a:cs typeface="+mn-cs"/>
            </a:endParaRPr>
          </a:p>
        </p:txBody>
      </p:sp>
      <p:pic>
        <p:nvPicPr>
          <p:cNvPr id="3" name="図 2">
            <a:extLst>
              <a:ext uri="{FF2B5EF4-FFF2-40B4-BE49-F238E27FC236}">
                <a16:creationId xmlns:a16="http://schemas.microsoft.com/office/drawing/2014/main" id="{DF425169-7969-031C-908E-9430F01D2F92}"/>
              </a:ext>
            </a:extLst>
          </p:cNvPr>
          <p:cNvPicPr>
            <a:picLocks noChangeAspect="1"/>
          </p:cNvPicPr>
          <p:nvPr/>
        </p:nvPicPr>
        <p:blipFill>
          <a:blip r:embed="rId2"/>
          <a:srcRect b="21632"/>
          <a:stretch>
            <a:fillRect/>
          </a:stretch>
        </p:blipFill>
        <p:spPr>
          <a:xfrm>
            <a:off x="457200" y="457200"/>
            <a:ext cx="11277600" cy="5943600"/>
          </a:xfrm>
          <a:prstGeom prst="rect">
            <a:avLst/>
          </a:prstGeom>
        </p:spPr>
      </p:pic>
    </p:spTree>
    <p:extLst>
      <p:ext uri="{BB962C8B-B14F-4D97-AF65-F5344CB8AC3E}">
        <p14:creationId xmlns:p14="http://schemas.microsoft.com/office/powerpoint/2010/main" val="2140734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268D12-EBEB-21C6-315B-2009E90386E1}"/>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衝撃的な出来事が起こった</a:t>
            </a:r>
          </a:p>
        </p:txBody>
      </p:sp>
      <p:sp>
        <p:nvSpPr>
          <p:cNvPr id="3" name="コンテンツ プレースホルダー 2">
            <a:extLst>
              <a:ext uri="{FF2B5EF4-FFF2-40B4-BE49-F238E27FC236}">
                <a16:creationId xmlns:a16="http://schemas.microsoft.com/office/drawing/2014/main" id="{99FF8DC2-FFE0-2E6D-B030-025002151E18}"/>
              </a:ext>
            </a:extLst>
          </p:cNvPr>
          <p:cNvSpPr>
            <a:spLocks noGrp="1"/>
          </p:cNvSpPr>
          <p:nvPr>
            <p:ph idx="1"/>
          </p:nvPr>
        </p:nvSpPr>
        <p:spPr/>
        <p:txBody>
          <a:bodyPr/>
          <a:lstStyle/>
          <a:p>
            <a:pPr lvl="0"/>
            <a:r>
              <a:rPr kumimoji="1" lang="ja-JP" altLang="en-US" dirty="0">
                <a:latin typeface="HGP明朝E" panose="02020900000000000000" pitchFamily="18" charset="-128"/>
                <a:ea typeface="HGP明朝E" panose="02020900000000000000" pitchFamily="18" charset="-128"/>
              </a:rPr>
              <a:t>投票用紙がない！！</a:t>
            </a:r>
          </a:p>
          <a:p>
            <a:pPr lvl="1"/>
            <a:r>
              <a:rPr kumimoji="1" lang="ja-JP" altLang="en-US" dirty="0">
                <a:latin typeface="HGP明朝E" panose="02020900000000000000" pitchFamily="18" charset="-128"/>
                <a:ea typeface="HGP明朝E" panose="02020900000000000000" pitchFamily="18" charset="-128"/>
              </a:rPr>
              <a:t>中央選挙管理委員会のからの指示で有権者の</a:t>
            </a:r>
            <a:r>
              <a:rPr kumimoji="1" lang="en-US" altLang="ja-JP" dirty="0">
                <a:latin typeface="HGP明朝E" panose="02020900000000000000" pitchFamily="18" charset="-128"/>
                <a:ea typeface="HGP明朝E" panose="02020900000000000000" pitchFamily="18" charset="-128"/>
              </a:rPr>
              <a:t>50</a:t>
            </a:r>
            <a:r>
              <a:rPr kumimoji="1" lang="ja-JP" altLang="en-US" dirty="0">
                <a:latin typeface="HGP明朝E" panose="02020900000000000000" pitchFamily="18" charset="-128"/>
                <a:ea typeface="HGP明朝E" panose="02020900000000000000" pitchFamily="18" charset="-128"/>
              </a:rPr>
              <a:t>％分しか印刷しなかった</a:t>
            </a:r>
          </a:p>
          <a:p>
            <a:pPr lvl="0"/>
            <a:r>
              <a:rPr kumimoji="1" lang="ja-JP" altLang="en-US" dirty="0">
                <a:latin typeface="HGP明朝E" panose="02020900000000000000" pitchFamily="18" charset="-128"/>
                <a:ea typeface="HGP明朝E" panose="02020900000000000000" pitchFamily="18" charset="-128"/>
              </a:rPr>
              <a:t>投票終了となる午後</a:t>
            </a:r>
            <a:r>
              <a:rPr kumimoji="1" lang="en-US" altLang="ja-JP" dirty="0">
                <a:latin typeface="HGP明朝E" panose="02020900000000000000" pitchFamily="18" charset="-128"/>
                <a:ea typeface="HGP明朝E" panose="02020900000000000000" pitchFamily="18" charset="-128"/>
              </a:rPr>
              <a:t>6</a:t>
            </a:r>
            <a:r>
              <a:rPr kumimoji="1" lang="ja-JP" altLang="en-US" dirty="0">
                <a:latin typeface="HGP明朝E" panose="02020900000000000000" pitchFamily="18" charset="-128"/>
                <a:ea typeface="HGP明朝E" panose="02020900000000000000" pitchFamily="18" charset="-128"/>
              </a:rPr>
              <a:t>時を過ぎても待機している人が多数</a:t>
            </a:r>
          </a:p>
          <a:p>
            <a:pPr lvl="1"/>
            <a:r>
              <a:rPr kumimoji="1" lang="ja-JP" altLang="en-US" dirty="0">
                <a:latin typeface="HGP明朝E" panose="02020900000000000000" pitchFamily="18" charset="-128"/>
                <a:ea typeface="HGP明朝E" panose="02020900000000000000" pitchFamily="18" charset="-128"/>
              </a:rPr>
              <a:t>ソウルの松坡区から</a:t>
            </a:r>
          </a:p>
          <a:p>
            <a:pPr lvl="1"/>
            <a:r>
              <a:rPr kumimoji="1" lang="ja-JP" altLang="en-US" dirty="0">
                <a:latin typeface="HGP明朝E" panose="02020900000000000000" pitchFamily="18" charset="-128"/>
                <a:ea typeface="HGP明朝E" panose="02020900000000000000" pitchFamily="18" charset="-128"/>
              </a:rPr>
              <a:t>午後</a:t>
            </a:r>
            <a:r>
              <a:rPr kumimoji="1" lang="en-US" altLang="ja-JP" dirty="0">
                <a:latin typeface="HGP明朝E" panose="02020900000000000000" pitchFamily="18" charset="-128"/>
                <a:ea typeface="HGP明朝E" panose="02020900000000000000" pitchFamily="18" charset="-128"/>
              </a:rPr>
              <a:t>6</a:t>
            </a:r>
            <a:r>
              <a:rPr kumimoji="1" lang="ja-JP" altLang="en-US" dirty="0">
                <a:latin typeface="HGP明朝E" panose="02020900000000000000" pitchFamily="18" charset="-128"/>
                <a:ea typeface="HGP明朝E" panose="02020900000000000000" pitchFamily="18" charset="-128"/>
              </a:rPr>
              <a:t>時過ぎに出口調査（ほとんどが与党圧勝）</a:t>
            </a:r>
          </a:p>
          <a:p>
            <a:pPr lvl="1"/>
            <a:r>
              <a:rPr kumimoji="1" lang="ja-JP" altLang="en-US" dirty="0">
                <a:latin typeface="HGP明朝E" panose="02020900000000000000" pitchFamily="18" charset="-128"/>
                <a:ea typeface="HGP明朝E" panose="02020900000000000000" pitchFamily="18" charset="-128"/>
              </a:rPr>
              <a:t>そのあとに投票する人も</a:t>
            </a:r>
          </a:p>
          <a:p>
            <a:pPr lvl="0"/>
            <a:r>
              <a:rPr kumimoji="1" lang="ja-JP" altLang="en-US" dirty="0">
                <a:latin typeface="HGP明朝E" panose="02020900000000000000" pitchFamily="18" charset="-128"/>
                <a:ea typeface="HGP明朝E" panose="02020900000000000000" pitchFamily="18" charset="-128"/>
              </a:rPr>
              <a:t>投票用紙が不足した投票所は</a:t>
            </a:r>
            <a:r>
              <a:rPr kumimoji="1" lang="en-US" altLang="ja-JP" dirty="0">
                <a:latin typeface="HGP明朝E" panose="02020900000000000000" pitchFamily="18" charset="-128"/>
                <a:ea typeface="HGP明朝E" panose="02020900000000000000" pitchFamily="18" charset="-128"/>
              </a:rPr>
              <a:t>13</a:t>
            </a:r>
            <a:r>
              <a:rPr kumimoji="1" lang="ja-JP" altLang="en-US" dirty="0">
                <a:latin typeface="HGP明朝E" panose="02020900000000000000" pitchFamily="18" charset="-128"/>
                <a:ea typeface="HGP明朝E" panose="02020900000000000000" pitchFamily="18" charset="-128"/>
              </a:rPr>
              <a:t>７</a:t>
            </a:r>
            <a:r>
              <a:rPr kumimoji="1" lang="en-US" altLang="ja-JP" dirty="0">
                <a:latin typeface="HGP明朝E" panose="02020900000000000000" pitchFamily="18" charset="-128"/>
                <a:ea typeface="HGP明朝E" panose="02020900000000000000" pitchFamily="18" charset="-128"/>
              </a:rPr>
              <a:t>1</a:t>
            </a:r>
            <a:r>
              <a:rPr kumimoji="1" lang="ja-JP" altLang="en-US" dirty="0">
                <a:latin typeface="HGP明朝E" panose="02020900000000000000" pitchFamily="18" charset="-128"/>
                <a:ea typeface="HGP明朝E" panose="02020900000000000000" pitchFamily="18" charset="-128"/>
              </a:rPr>
              <a:t>か所？</a:t>
            </a:r>
          </a:p>
        </p:txBody>
      </p:sp>
      <p:pic>
        <p:nvPicPr>
          <p:cNvPr id="4" name="図 3" descr="3日、ソウル松坡区蚕室（ソンパグ·チャムシル）2洞の第6投票所前は、投票終了時間の午後6時を過ぎてまで投票を待つ有権者200人あまりでいっぱいだった。  午後4時から待機していたというチェ某氏（72）は.. - MK">
            <a:extLst>
              <a:ext uri="{FF2B5EF4-FFF2-40B4-BE49-F238E27FC236}">
                <a16:creationId xmlns:a16="http://schemas.microsoft.com/office/drawing/2014/main" id="{4E3A5A79-1F69-A3A8-6FC1-592FB0E0DB94}"/>
              </a:ext>
            </a:extLst>
          </p:cNvPr>
          <p:cNvPicPr>
            <a:picLocks noChangeAspect="1"/>
          </p:cNvPicPr>
          <p:nvPr/>
        </p:nvPicPr>
        <p:blipFill>
          <a:blip r:embed="rId2"/>
          <a:stretch>
            <a:fillRect/>
          </a:stretch>
        </p:blipFill>
        <p:spPr>
          <a:xfrm>
            <a:off x="7733255" y="3873910"/>
            <a:ext cx="4226987" cy="2819400"/>
          </a:xfrm>
          <a:prstGeom prst="rect">
            <a:avLst/>
          </a:prstGeom>
        </p:spPr>
      </p:pic>
    </p:spTree>
    <p:extLst>
      <p:ext uri="{BB962C8B-B14F-4D97-AF65-F5344CB8AC3E}">
        <p14:creationId xmlns:p14="http://schemas.microsoft.com/office/powerpoint/2010/main" val="842353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2AE1B702-468C-64DD-D958-7D9E60A3DCC0}"/>
              </a:ext>
            </a:extLst>
          </p:cNvPr>
          <p:cNvSpPr>
            <a:spLocks noGrp="1"/>
          </p:cNvSpPr>
          <p:nvPr>
            <p:ph type="title"/>
          </p:nvPr>
        </p:nvSpPr>
        <p:spPr>
          <a:xfrm>
            <a:off x="572493" y="238539"/>
            <a:ext cx="11018520" cy="1434415"/>
          </a:xfrm>
        </p:spPr>
        <p:txBody>
          <a:bodyPr anchor="b">
            <a:normAutofit/>
          </a:bodyPr>
          <a:lstStyle/>
          <a:p>
            <a:r>
              <a:rPr kumimoji="1" lang="ja-JP" altLang="en-US" sz="5400">
                <a:latin typeface="HGP明朝E" panose="02020900000000000000" pitchFamily="18" charset="-128"/>
                <a:ea typeface="HGP明朝E" panose="02020900000000000000" pitchFamily="18" charset="-128"/>
              </a:rPr>
              <a:t>怒りの声が全国的に広がっている</a:t>
            </a:r>
          </a:p>
        </p:txBody>
      </p:sp>
      <p:sp>
        <p:nvSpPr>
          <p:cNvPr id="11"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288DADC1-7304-6361-FB45-49B30A2511C7}"/>
              </a:ext>
            </a:extLst>
          </p:cNvPr>
          <p:cNvSpPr>
            <a:spLocks noGrp="1"/>
          </p:cNvSpPr>
          <p:nvPr>
            <p:ph idx="1"/>
          </p:nvPr>
        </p:nvSpPr>
        <p:spPr>
          <a:xfrm>
            <a:off x="572493" y="2071316"/>
            <a:ext cx="6713552" cy="4119172"/>
          </a:xfrm>
        </p:spPr>
        <p:txBody>
          <a:bodyPr anchor="t">
            <a:normAutofit/>
          </a:bodyPr>
          <a:lstStyle/>
          <a:p>
            <a:pPr lvl="0"/>
            <a:r>
              <a:rPr kumimoji="1" lang="ja-JP" altLang="en-US" sz="2200">
                <a:latin typeface="HGP明朝E" panose="02020900000000000000" pitchFamily="18" charset="-128"/>
                <a:ea typeface="HGP明朝E" panose="02020900000000000000" pitchFamily="18" charset="-128"/>
              </a:rPr>
              <a:t>「無効」、「再選挙」を</a:t>
            </a:r>
          </a:p>
          <a:p>
            <a:pPr lvl="1"/>
            <a:r>
              <a:rPr kumimoji="1" lang="ja-JP" altLang="en-US" sz="2200">
                <a:latin typeface="HGP明朝E" panose="02020900000000000000" pitchFamily="18" charset="-128"/>
                <a:ea typeface="HGP明朝E" panose="02020900000000000000" pitchFamily="18" charset="-128"/>
              </a:rPr>
              <a:t>立ち上がったのは若者</a:t>
            </a:r>
          </a:p>
          <a:p>
            <a:pPr lvl="2"/>
            <a:r>
              <a:rPr kumimoji="1" lang="ja-JP" altLang="en-US" sz="2200">
                <a:latin typeface="HGP明朝E" panose="02020900000000000000" pitchFamily="18" charset="-128"/>
                <a:ea typeface="HGP明朝E" panose="02020900000000000000" pitchFamily="18" charset="-128"/>
              </a:rPr>
              <a:t>「不正選挙」だ　「再選挙」を</a:t>
            </a:r>
          </a:p>
          <a:p>
            <a:pPr lvl="0"/>
            <a:r>
              <a:rPr kumimoji="1" lang="ja-JP" altLang="en-US" sz="2200">
                <a:latin typeface="HGP明朝E" panose="02020900000000000000" pitchFamily="18" charset="-128"/>
                <a:ea typeface="HGP明朝E" panose="02020900000000000000" pitchFamily="18" charset="-128"/>
              </a:rPr>
              <a:t>ソウルオリンピック公園周辺から主要道路に　全国に拡散</a:t>
            </a:r>
            <a:endParaRPr kumimoji="1" lang="en-US" altLang="ja-JP" sz="2200">
              <a:latin typeface="HGP明朝E" panose="02020900000000000000" pitchFamily="18" charset="-128"/>
              <a:ea typeface="HGP明朝E" panose="02020900000000000000" pitchFamily="18" charset="-128"/>
            </a:endParaRPr>
          </a:p>
          <a:p>
            <a:pPr lvl="0"/>
            <a:endParaRPr kumimoji="1" lang="ja-JP" altLang="en-US" sz="2200">
              <a:latin typeface="HGP明朝E" panose="02020900000000000000" pitchFamily="18" charset="-128"/>
              <a:ea typeface="HGP明朝E" panose="02020900000000000000" pitchFamily="18" charset="-128"/>
            </a:endParaRPr>
          </a:p>
          <a:p>
            <a:pPr lvl="0"/>
            <a:r>
              <a:rPr kumimoji="1" lang="ja-JP" altLang="en-US" sz="2200">
                <a:latin typeface="HGP明朝E" panose="02020900000000000000" pitchFamily="18" charset="-128"/>
                <a:ea typeface="HGP明朝E" panose="02020900000000000000" pitchFamily="18" charset="-128"/>
              </a:rPr>
              <a:t>特定の政治団体や市民団体という「主催者」が存在しない</a:t>
            </a:r>
          </a:p>
          <a:p>
            <a:pPr lvl="1"/>
            <a:r>
              <a:rPr kumimoji="1" lang="ja-JP" altLang="en-US" sz="2200">
                <a:latin typeface="HGP明朝E" panose="02020900000000000000" pitchFamily="18" charset="-128"/>
                <a:ea typeface="HGP明朝E" panose="02020900000000000000" pitchFamily="18" charset="-128"/>
              </a:rPr>
              <a:t>自発的、秩序正しい動きがみられる</a:t>
            </a:r>
          </a:p>
          <a:p>
            <a:pPr lvl="1"/>
            <a:r>
              <a:rPr kumimoji="1" lang="ja-JP" altLang="en-US" sz="2200">
                <a:latin typeface="HGP明朝E" panose="02020900000000000000" pitchFamily="18" charset="-128"/>
                <a:ea typeface="HGP明朝E" panose="02020900000000000000" pitchFamily="18" charset="-128"/>
              </a:rPr>
              <a:t>プラカードも印刷されたものではなく、スケッチブックに手書きで</a:t>
            </a:r>
          </a:p>
        </p:txBody>
      </p:sp>
      <p:pic>
        <p:nvPicPr>
          <p:cNvPr id="4" name="図 3" descr="6·3地方選挙投票用紙不足事態を批判するソウル松坡区オリンピック公園ハンドボール競技場封鎖集会が3日間続き、参加者間の言動と関連した意見衝突が激化している。  自発的に参加した大多数の参加者が強硬保守参.. - MK">
            <a:extLst>
              <a:ext uri="{FF2B5EF4-FFF2-40B4-BE49-F238E27FC236}">
                <a16:creationId xmlns:a16="http://schemas.microsoft.com/office/drawing/2014/main" id="{24D855D2-A416-5C4E-001A-166416598280}"/>
              </a:ext>
            </a:extLst>
          </p:cNvPr>
          <p:cNvPicPr>
            <a:picLocks noChangeAspect="1"/>
          </p:cNvPicPr>
          <p:nvPr/>
        </p:nvPicPr>
        <p:blipFill>
          <a:blip r:embed="rId2"/>
          <a:srcRect l="12677" r="15169"/>
          <a:stretch>
            <a:fillRect/>
          </a:stretch>
        </p:blipFill>
        <p:spPr>
          <a:xfrm>
            <a:off x="7675658" y="2093976"/>
            <a:ext cx="3941064" cy="4096512"/>
          </a:xfrm>
          <a:prstGeom prst="rect">
            <a:avLst/>
          </a:prstGeom>
        </p:spPr>
      </p:pic>
    </p:spTree>
    <p:extLst>
      <p:ext uri="{BB962C8B-B14F-4D97-AF65-F5344CB8AC3E}">
        <p14:creationId xmlns:p14="http://schemas.microsoft.com/office/powerpoint/2010/main" val="824293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7AFE69-6301-39B0-2D0A-B0F92C6625F5}"/>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大学生が立ち上がる</a:t>
            </a:r>
          </a:p>
        </p:txBody>
      </p:sp>
      <p:sp>
        <p:nvSpPr>
          <p:cNvPr id="3" name="コンテンツ プレースホルダー 2">
            <a:extLst>
              <a:ext uri="{FF2B5EF4-FFF2-40B4-BE49-F238E27FC236}">
                <a16:creationId xmlns:a16="http://schemas.microsoft.com/office/drawing/2014/main" id="{A3998D7E-6C0B-D1E0-04EC-9AC65D87B02D}"/>
              </a:ext>
            </a:extLst>
          </p:cNvPr>
          <p:cNvSpPr>
            <a:spLocks noGrp="1"/>
          </p:cNvSpPr>
          <p:nvPr>
            <p:ph idx="1"/>
          </p:nvPr>
        </p:nvSpPr>
        <p:spPr/>
        <p:txBody>
          <a:bodyPr/>
          <a:lstStyle/>
          <a:p>
            <a:pPr lvl="0"/>
            <a:r>
              <a:rPr kumimoji="1" lang="ja-JP" altLang="en-US" dirty="0">
                <a:latin typeface="HGP明朝E" panose="02020900000000000000" pitchFamily="18" charset="-128"/>
                <a:ea typeface="HGP明朝E" panose="02020900000000000000" pitchFamily="18" charset="-128"/>
              </a:rPr>
              <a:t>参加者の</a:t>
            </a:r>
            <a:r>
              <a:rPr kumimoji="1" lang="en-US" altLang="ja-JP" dirty="0">
                <a:latin typeface="HGP明朝E" panose="02020900000000000000" pitchFamily="18" charset="-128"/>
                <a:ea typeface="HGP明朝E" panose="02020900000000000000" pitchFamily="18" charset="-128"/>
              </a:rPr>
              <a:t>90</a:t>
            </a:r>
            <a:r>
              <a:rPr kumimoji="1" lang="ja-JP" altLang="en-US" dirty="0">
                <a:latin typeface="HGP明朝E" panose="02020900000000000000" pitchFamily="18" charset="-128"/>
                <a:ea typeface="HGP明朝E" panose="02020900000000000000" pitchFamily="18" charset="-128"/>
              </a:rPr>
              <a:t>％が</a:t>
            </a:r>
            <a:r>
              <a:rPr kumimoji="1" lang="en-US" altLang="ja-JP" dirty="0">
                <a:latin typeface="HGP明朝E" panose="02020900000000000000" pitchFamily="18" charset="-128"/>
                <a:ea typeface="HGP明朝E" panose="02020900000000000000" pitchFamily="18" charset="-128"/>
              </a:rPr>
              <a:t>20</a:t>
            </a:r>
            <a:r>
              <a:rPr kumimoji="1" lang="ja-JP" altLang="en-US" dirty="0">
                <a:latin typeface="HGP明朝E" panose="02020900000000000000" pitchFamily="18" charset="-128"/>
                <a:ea typeface="HGP明朝E" panose="02020900000000000000" pitchFamily="18" charset="-128"/>
              </a:rPr>
              <a:t>代、</a:t>
            </a:r>
            <a:r>
              <a:rPr kumimoji="1" lang="en-US" altLang="ja-JP" dirty="0">
                <a:latin typeface="HGP明朝E" panose="02020900000000000000" pitchFamily="18" charset="-128"/>
                <a:ea typeface="HGP明朝E" panose="02020900000000000000" pitchFamily="18" charset="-128"/>
              </a:rPr>
              <a:t>30</a:t>
            </a:r>
            <a:r>
              <a:rPr kumimoji="1" lang="ja-JP" altLang="en-US" dirty="0">
                <a:latin typeface="HGP明朝E" panose="02020900000000000000" pitchFamily="18" charset="-128"/>
                <a:ea typeface="HGP明朝E" panose="02020900000000000000" pitchFamily="18" charset="-128"/>
              </a:rPr>
              <a:t>代の若者</a:t>
            </a:r>
            <a:endParaRPr kumimoji="1" lang="en-US" altLang="ja-JP" dirty="0">
              <a:latin typeface="HGP明朝E" panose="02020900000000000000" pitchFamily="18" charset="-128"/>
              <a:ea typeface="HGP明朝E" panose="02020900000000000000" pitchFamily="18" charset="-128"/>
            </a:endParaRPr>
          </a:p>
          <a:p>
            <a:pPr lvl="0"/>
            <a:endParaRPr kumimoji="1" lang="ja-JP" altLang="en-US" dirty="0">
              <a:latin typeface="HGP明朝E" panose="02020900000000000000" pitchFamily="18" charset="-128"/>
              <a:ea typeface="HGP明朝E" panose="02020900000000000000" pitchFamily="18" charset="-128"/>
            </a:endParaRPr>
          </a:p>
          <a:p>
            <a:pPr lvl="0"/>
            <a:r>
              <a:rPr kumimoji="1" lang="ja-JP" altLang="en-US" dirty="0">
                <a:latin typeface="HGP明朝E" panose="02020900000000000000" pitchFamily="18" charset="-128"/>
                <a:ea typeface="HGP明朝E" panose="02020900000000000000" pitchFamily="18" charset="-128"/>
              </a:rPr>
              <a:t>全国の大学も立ち上がる</a:t>
            </a:r>
          </a:p>
          <a:p>
            <a:pPr lvl="1"/>
            <a:r>
              <a:rPr kumimoji="1" lang="ja-JP" altLang="en-US" dirty="0">
                <a:latin typeface="HGP明朝E" panose="02020900000000000000" pitchFamily="18" charset="-128"/>
                <a:ea typeface="HGP明朝E" panose="02020900000000000000" pitchFamily="18" charset="-128"/>
              </a:rPr>
              <a:t>ソウル、釜山、大邱、全羅道にも広がる</a:t>
            </a:r>
            <a:endParaRPr kumimoji="1" lang="en-US" altLang="ja-JP" dirty="0">
              <a:latin typeface="HGP明朝E" panose="02020900000000000000" pitchFamily="18" charset="-128"/>
              <a:ea typeface="HGP明朝E" panose="02020900000000000000" pitchFamily="18" charset="-128"/>
            </a:endParaRPr>
          </a:p>
          <a:p>
            <a:pPr lvl="1"/>
            <a:endParaRPr kumimoji="1" lang="ja-JP" altLang="en-US" dirty="0">
              <a:latin typeface="HGP明朝E" panose="02020900000000000000" pitchFamily="18" charset="-128"/>
              <a:ea typeface="HGP明朝E" panose="02020900000000000000" pitchFamily="18" charset="-128"/>
            </a:endParaRPr>
          </a:p>
          <a:p>
            <a:pPr lvl="0"/>
            <a:r>
              <a:rPr kumimoji="1" lang="ja-JP" altLang="en-US" dirty="0">
                <a:latin typeface="HGP明朝E" panose="02020900000000000000" pitchFamily="18" charset="-128"/>
                <a:ea typeface="HGP明朝E" panose="02020900000000000000" pitchFamily="18" charset="-128"/>
              </a:rPr>
              <a:t>一部のキリスト教会も時局宣言</a:t>
            </a:r>
            <a:endParaRPr kumimoji="1" lang="en-US" altLang="ja-JP" dirty="0">
              <a:latin typeface="HGP明朝E" panose="02020900000000000000" pitchFamily="18" charset="-128"/>
              <a:ea typeface="HGP明朝E" panose="02020900000000000000" pitchFamily="18" charset="-128"/>
            </a:endParaRPr>
          </a:p>
          <a:p>
            <a:pPr lvl="0"/>
            <a:endParaRPr kumimoji="1" lang="ja-JP" altLang="en-US" dirty="0">
              <a:latin typeface="HGP明朝E" panose="02020900000000000000" pitchFamily="18" charset="-128"/>
              <a:ea typeface="HGP明朝E" panose="02020900000000000000" pitchFamily="18" charset="-128"/>
            </a:endParaRPr>
          </a:p>
          <a:p>
            <a:pPr lvl="0"/>
            <a:r>
              <a:rPr kumimoji="1" lang="ja-JP" altLang="en-US" dirty="0">
                <a:latin typeface="HGP明朝E" panose="02020900000000000000" pitchFamily="18" charset="-128"/>
                <a:ea typeface="HGP明朝E" panose="02020900000000000000" pitchFamily="18" charset="-128"/>
              </a:rPr>
              <a:t>マスコミも一斉に舵を切る</a:t>
            </a:r>
          </a:p>
          <a:p>
            <a:pPr lvl="1"/>
            <a:r>
              <a:rPr kumimoji="1" lang="ja-JP" altLang="en-US" dirty="0">
                <a:latin typeface="HGP明朝E" panose="02020900000000000000" pitchFamily="18" charset="-128"/>
                <a:ea typeface="HGP明朝E" panose="02020900000000000000" pitchFamily="18" charset="-128"/>
              </a:rPr>
              <a:t>マスコミ、学者も</a:t>
            </a:r>
          </a:p>
        </p:txBody>
      </p:sp>
      <p:pic>
        <p:nvPicPr>
          <p:cNvPr id="4" name="図 3" descr="ソウル大·高麗大·延世大をはじめとする全国16大学総学生会が6·3地方選挙投票用紙不足事態を糾弾する共同時局宣言を発表する。 9日、韓国大学 総学生会共同フォーラムは、全国16の総学生会が10日午後6時.. - MK">
            <a:extLst>
              <a:ext uri="{FF2B5EF4-FFF2-40B4-BE49-F238E27FC236}">
                <a16:creationId xmlns:a16="http://schemas.microsoft.com/office/drawing/2014/main" id="{71C20EC4-EF30-3E51-C48B-5236ED5E9379}"/>
              </a:ext>
            </a:extLst>
          </p:cNvPr>
          <p:cNvPicPr>
            <a:picLocks noChangeAspect="1"/>
          </p:cNvPicPr>
          <p:nvPr/>
        </p:nvPicPr>
        <p:blipFill>
          <a:blip r:embed="rId2"/>
          <a:stretch>
            <a:fillRect/>
          </a:stretch>
        </p:blipFill>
        <p:spPr>
          <a:xfrm>
            <a:off x="7589519" y="192405"/>
            <a:ext cx="4206239" cy="4005071"/>
          </a:xfrm>
          <a:prstGeom prst="rect">
            <a:avLst/>
          </a:prstGeom>
        </p:spPr>
      </p:pic>
      <p:pic>
        <p:nvPicPr>
          <p:cNvPr id="5" name="図 4" descr="プラカードを持って「時局宣言」を行う韓国外大の学生たち-Chosun online 朝鮮日報">
            <a:extLst>
              <a:ext uri="{FF2B5EF4-FFF2-40B4-BE49-F238E27FC236}">
                <a16:creationId xmlns:a16="http://schemas.microsoft.com/office/drawing/2014/main" id="{6299414A-E72F-0283-AAEF-EDF79FF40B1C}"/>
              </a:ext>
            </a:extLst>
          </p:cNvPr>
          <p:cNvPicPr>
            <a:picLocks noChangeAspect="1"/>
          </p:cNvPicPr>
          <p:nvPr/>
        </p:nvPicPr>
        <p:blipFill>
          <a:blip r:embed="rId3"/>
          <a:stretch>
            <a:fillRect/>
          </a:stretch>
        </p:blipFill>
        <p:spPr>
          <a:xfrm>
            <a:off x="7589519" y="4090097"/>
            <a:ext cx="4215307" cy="2687258"/>
          </a:xfrm>
          <a:prstGeom prst="rect">
            <a:avLst/>
          </a:prstGeom>
        </p:spPr>
      </p:pic>
    </p:spTree>
    <p:extLst>
      <p:ext uri="{BB962C8B-B14F-4D97-AF65-F5344CB8AC3E}">
        <p14:creationId xmlns:p14="http://schemas.microsoft.com/office/powerpoint/2010/main" val="98739538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123</TotalTime>
  <Words>635</Words>
  <Application>Microsoft Office PowerPoint</Application>
  <PresentationFormat>ワイド画面</PresentationFormat>
  <Paragraphs>91</Paragraphs>
  <Slides>17</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17</vt:i4>
      </vt:variant>
    </vt:vector>
  </HeadingPairs>
  <TitlesOfParts>
    <vt:vector size="22" baseType="lpstr">
      <vt:lpstr>HGP明朝E</vt:lpstr>
      <vt:lpstr>游ゴシック</vt:lpstr>
      <vt:lpstr>游ゴシック Light</vt:lpstr>
      <vt:lpstr>Arial</vt:lpstr>
      <vt:lpstr>Office テーマ</vt:lpstr>
      <vt:lpstr>揺れる韓国情勢</vt:lpstr>
      <vt:lpstr>第9回統一地方選挙　６月３日</vt:lpstr>
      <vt:lpstr>事前の世論調査　</vt:lpstr>
      <vt:lpstr>PowerPoint プレゼンテーション</vt:lpstr>
      <vt:lpstr>国会議員の補欠選挙</vt:lpstr>
      <vt:lpstr>PowerPoint プレゼンテーション</vt:lpstr>
      <vt:lpstr>衝撃的な出来事が起こった</vt:lpstr>
      <vt:lpstr>怒りの声が全国的に広がっている</vt:lpstr>
      <vt:lpstr>大学生が立ち上がる</vt:lpstr>
      <vt:lpstr>前代未聞の「主権強奪」報道一色</vt:lpstr>
      <vt:lpstr>李在明大統領　支持率暴落</vt:lpstr>
      <vt:lpstr>警察組織も本格的な強制調査に乗り出すことに</vt:lpstr>
      <vt:lpstr>内幕が暴露される</vt:lpstr>
      <vt:lpstr>事務総長の独断</vt:lpstr>
      <vt:lpstr>更なる異常事態</vt:lpstr>
      <vt:lpstr>尹前大統領は正しかった・・・</vt:lpstr>
      <vt:lpstr>選管の解体と再選挙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yoshio watanabe</dc:creator>
  <cp:revision>2</cp:revision>
  <cp:lastPrinted>2026-06-18T13:12:49Z</cp:lastPrinted>
  <dcterms:created xsi:type="dcterms:W3CDTF">2026-06-18T11:04:10Z</dcterms:created>
  <dcterms:modified xsi:type="dcterms:W3CDTF">2026-06-29T07:40:52Z</dcterms:modified>
</cp:coreProperties>
</file>